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84" r:id="rId6"/>
    <p:sldId id="278" r:id="rId7"/>
    <p:sldId id="285" r:id="rId8"/>
    <p:sldId id="279" r:id="rId9"/>
    <p:sldId id="286" r:id="rId10"/>
    <p:sldId id="294" r:id="rId11"/>
    <p:sldId id="287" r:id="rId12"/>
    <p:sldId id="291" r:id="rId13"/>
    <p:sldId id="288" r:id="rId14"/>
    <p:sldId id="289" r:id="rId15"/>
    <p:sldId id="290" r:id="rId16"/>
    <p:sldId id="295" r:id="rId17"/>
    <p:sldId id="296" r:id="rId18"/>
    <p:sldId id="297" r:id="rId19"/>
    <p:sldId id="298" r:id="rId20"/>
    <p:sldId id="299" r:id="rId21"/>
    <p:sldId id="300" r:id="rId22"/>
    <p:sldId id="301" r:id="rId23"/>
    <p:sldId id="280" r:id="rId24"/>
    <p:sldId id="292" r:id="rId25"/>
    <p:sldId id="293" r:id="rId26"/>
    <p:sldId id="28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845C2FA-5EA6-48C2-8433-50F5EFBA8F1F}">
          <p14:sldIdLst>
            <p14:sldId id="256"/>
            <p14:sldId id="257"/>
            <p14:sldId id="258"/>
            <p14:sldId id="259"/>
            <p14:sldId id="284"/>
            <p14:sldId id="278"/>
            <p14:sldId id="285"/>
            <p14:sldId id="279"/>
            <p14:sldId id="286"/>
            <p14:sldId id="294"/>
            <p14:sldId id="287"/>
            <p14:sldId id="291"/>
            <p14:sldId id="288"/>
            <p14:sldId id="289"/>
            <p14:sldId id="290"/>
            <p14:sldId id="295"/>
            <p14:sldId id="296"/>
            <p14:sldId id="297"/>
            <p14:sldId id="298"/>
            <p14:sldId id="299"/>
            <p14:sldId id="300"/>
            <p14:sldId id="301"/>
          </p14:sldIdLst>
        </p14:section>
        <p14:section name="未来展望" id="{DA8495AC-8778-4FC7-8644-B0AAD9DCA28D}">
          <p14:sldIdLst>
            <p14:sldId id="280"/>
            <p14:sldId id="292"/>
            <p14:sldId id="293"/>
            <p14:sldId id="2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xj"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8591E"/>
    <a:srgbClr val="F6E9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58" y="-47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E55EB-8836-4189-BA2D-3F3ED0B9405E}" type="datetimeFigureOut">
              <a:rPr lang="zh-CN" altLang="en-US" smtClean="0"/>
              <a:t>2020/6/28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2501D-016C-47BB-A899-F8D3CD9855B8}" type="slidenum">
              <a:rPr lang="zh-CN" altLang="en-US" smtClean="0"/>
              <a:t>‹#›</a:t>
            </a:fld>
            <a:endParaRPr lang="zh-CN" altLang="en-US"/>
          </a:p>
        </p:txBody>
      </p:sp>
    </p:spTree>
    <p:extLst>
      <p:ext uri="{BB962C8B-B14F-4D97-AF65-F5344CB8AC3E}">
        <p14:creationId xmlns:p14="http://schemas.microsoft.com/office/powerpoint/2010/main" val="64419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a:t>
            </a:fld>
            <a:endParaRPr lang="zh-CN" altLang="en-US"/>
          </a:p>
        </p:txBody>
      </p:sp>
    </p:spTree>
    <p:extLst>
      <p:ext uri="{BB962C8B-B14F-4D97-AF65-F5344CB8AC3E}">
        <p14:creationId xmlns:p14="http://schemas.microsoft.com/office/powerpoint/2010/main" val="121739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a:t>
            </a:fld>
            <a:endParaRPr lang="zh-CN" altLang="en-US"/>
          </a:p>
        </p:txBody>
      </p:sp>
    </p:spTree>
    <p:extLst>
      <p:ext uri="{BB962C8B-B14F-4D97-AF65-F5344CB8AC3E}">
        <p14:creationId xmlns:p14="http://schemas.microsoft.com/office/powerpoint/2010/main" val="376925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3</a:t>
            </a:fld>
            <a:endParaRPr lang="zh-CN" altLang="en-US"/>
          </a:p>
        </p:txBody>
      </p:sp>
    </p:spTree>
    <p:extLst>
      <p:ext uri="{BB962C8B-B14F-4D97-AF65-F5344CB8AC3E}">
        <p14:creationId xmlns:p14="http://schemas.microsoft.com/office/powerpoint/2010/main" val="381273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4</a:t>
            </a:fld>
            <a:endParaRPr lang="zh-CN" altLang="en-US"/>
          </a:p>
        </p:txBody>
      </p:sp>
    </p:spTree>
    <p:extLst>
      <p:ext uri="{BB962C8B-B14F-4D97-AF65-F5344CB8AC3E}">
        <p14:creationId xmlns:p14="http://schemas.microsoft.com/office/powerpoint/2010/main" val="261990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6</a:t>
            </a:fld>
            <a:endParaRPr lang="zh-CN" altLang="en-US"/>
          </a:p>
        </p:txBody>
      </p:sp>
    </p:spTree>
    <p:extLst>
      <p:ext uri="{BB962C8B-B14F-4D97-AF65-F5344CB8AC3E}">
        <p14:creationId xmlns:p14="http://schemas.microsoft.com/office/powerpoint/2010/main" val="3883420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8</a:t>
            </a:fld>
            <a:endParaRPr lang="zh-CN" altLang="en-US"/>
          </a:p>
        </p:txBody>
      </p:sp>
    </p:spTree>
    <p:extLst>
      <p:ext uri="{BB962C8B-B14F-4D97-AF65-F5344CB8AC3E}">
        <p14:creationId xmlns:p14="http://schemas.microsoft.com/office/powerpoint/2010/main" val="94670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23</a:t>
            </a:fld>
            <a:endParaRPr lang="zh-CN" altLang="en-US"/>
          </a:p>
        </p:txBody>
      </p:sp>
    </p:spTree>
    <p:extLst>
      <p:ext uri="{BB962C8B-B14F-4D97-AF65-F5344CB8AC3E}">
        <p14:creationId xmlns:p14="http://schemas.microsoft.com/office/powerpoint/2010/main" val="276577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26</a:t>
            </a:fld>
            <a:endParaRPr lang="zh-CN" altLang="en-US"/>
          </a:p>
        </p:txBody>
      </p:sp>
    </p:spTree>
    <p:extLst>
      <p:ext uri="{BB962C8B-B14F-4D97-AF65-F5344CB8AC3E}">
        <p14:creationId xmlns:p14="http://schemas.microsoft.com/office/powerpoint/2010/main" val="199747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1355088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1218063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468922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4180913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7265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2" name="组合 11"/>
          <p:cNvGrpSpPr/>
          <p:nvPr userDrawn="1"/>
        </p:nvGrpSpPr>
        <p:grpSpPr>
          <a:xfrm>
            <a:off x="328303" y="188217"/>
            <a:ext cx="471254" cy="497093"/>
            <a:chOff x="4197350" y="2182813"/>
            <a:chExt cx="608013" cy="641350"/>
          </a:xfrm>
          <a:solidFill>
            <a:srgbClr val="88591E"/>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59" name="矩形 58"/>
          <p:cNvSpPr/>
          <p:nvPr userDrawn="1"/>
        </p:nvSpPr>
        <p:spPr>
          <a:xfrm>
            <a:off x="906033" y="285200"/>
            <a:ext cx="1980029" cy="400110"/>
          </a:xfrm>
          <a:prstGeom prst="rect">
            <a:avLst/>
          </a:prstGeom>
        </p:spPr>
        <p:txBody>
          <a:bodyPr wrap="none">
            <a:spAutoFit/>
          </a:bodyPr>
          <a:lstStyle/>
          <a:p>
            <a:r>
              <a:rPr lang="zh-CN" altLang="en-US" sz="2000" b="1" dirty="0">
                <a:solidFill>
                  <a:srgbClr val="88591E"/>
                </a:solidFill>
              </a:rPr>
              <a:t>请输入你的题目</a:t>
            </a:r>
          </a:p>
        </p:txBody>
      </p:sp>
      <p:cxnSp>
        <p:nvCxnSpPr>
          <p:cNvPr id="61" name="直接连接符 60"/>
          <p:cNvCxnSpPr/>
          <p:nvPr userDrawn="1"/>
        </p:nvCxnSpPr>
        <p:spPr>
          <a:xfrm>
            <a:off x="906033" y="685310"/>
            <a:ext cx="1903155" cy="0"/>
          </a:xfrm>
          <a:prstGeom prst="line">
            <a:avLst/>
          </a:prstGeom>
          <a:ln w="19050">
            <a:solidFill>
              <a:srgbClr val="88591E"/>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518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left)">
                                      <p:cBhvr>
                                        <p:cTn id="13" dur="1000"/>
                                        <p:tgtEl>
                                          <p:spTgt spid="6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29611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3043467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194600" y="3998168"/>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3819430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378601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818376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E4E580D-0E19-47D6-9AAC-A6CC46E2BC53}" type="datetimeFigureOut">
              <a:rPr lang="zh-CN" altLang="en-US" smtClean="0"/>
              <a:t>2020/6/28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2433950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E580D-0E19-47D6-9AAC-A6CC46E2BC53}" type="datetimeFigureOut">
              <a:rPr lang="zh-CN" altLang="en-US" smtClean="0"/>
              <a:t>2020/6/28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4284006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18" Type="http://schemas.microsoft.com/office/2007/relationships/hdphoto" Target="../media/hdphoto7.wdp"/><Relationship Id="rId3" Type="http://schemas.openxmlformats.org/officeDocument/2006/relationships/image" Target="../media/image40.png"/><Relationship Id="rId7" Type="http://schemas.microsoft.com/office/2007/relationships/hdphoto" Target="../media/hdphoto3.wdp"/><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image" Target="../media/image39.png"/><Relationship Id="rId16" Type="http://schemas.microsoft.com/office/2007/relationships/hdphoto" Target="../media/hdphoto1.wdp"/><Relationship Id="rId20"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hdphoto" Target="../media/hdphoto5.wdp"/><Relationship Id="rId5" Type="http://schemas.openxmlformats.org/officeDocument/2006/relationships/image" Target="../media/image41.png"/><Relationship Id="rId15" Type="http://schemas.openxmlformats.org/officeDocument/2006/relationships/image" Target="../media/image47.png"/><Relationship Id="rId10" Type="http://schemas.openxmlformats.org/officeDocument/2006/relationships/image" Target="../media/image44.png"/><Relationship Id="rId19" Type="http://schemas.openxmlformats.org/officeDocument/2006/relationships/image" Target="../media/image49.png"/><Relationship Id="rId4" Type="http://schemas.microsoft.com/office/2007/relationships/hdphoto" Target="../media/hdphoto2.wdp"/><Relationship Id="rId9" Type="http://schemas.microsoft.com/office/2007/relationships/hdphoto" Target="../media/hdphoto4.wdp"/><Relationship Id="rId1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文本框 5"/>
          <p:cNvSpPr txBox="1"/>
          <p:nvPr/>
        </p:nvSpPr>
        <p:spPr>
          <a:xfrm>
            <a:off x="2457058" y="1489435"/>
            <a:ext cx="8494633" cy="1200329"/>
          </a:xfrm>
          <a:prstGeom prst="rect">
            <a:avLst/>
          </a:prstGeom>
          <a:noFill/>
        </p:spPr>
        <p:txBody>
          <a:bodyPr wrap="none" rtlCol="0">
            <a:spAutoFit/>
          </a:bodyPr>
          <a:lstStyle/>
          <a:p>
            <a:r>
              <a:rPr lang="zh-CN" altLang="en-US" sz="7200" dirty="0">
                <a:solidFill>
                  <a:schemeClr val="bg1"/>
                </a:solidFill>
                <a:effectLst>
                  <a:outerShdw blurRad="38100" dist="38100" dir="2700000" algn="tl">
                    <a:srgbClr val="000000">
                      <a:alpha val="43137"/>
                    </a:srgbClr>
                  </a:outerShdw>
                </a:effectLst>
                <a:latin typeface="方正少儿简体" panose="03000509000000000000" pitchFamily="65" charset="-122"/>
                <a:ea typeface="方正少儿简体" panose="03000509000000000000" pitchFamily="65" charset="-122"/>
              </a:rPr>
              <a:t>西师爱教产品发布会</a:t>
            </a:r>
          </a:p>
        </p:txBody>
      </p:sp>
      <p:pic>
        <p:nvPicPr>
          <p:cNvPr id="11" name="图片 10"/>
          <p:cNvPicPr>
            <a:picLocks noChangeAspect="1"/>
          </p:cNvPicPr>
          <p:nvPr/>
        </p:nvPicPr>
        <p:blipFill>
          <a:blip r:embed="rId4">
            <a:biLevel thresh="50000"/>
          </a:blip>
          <a:stretch>
            <a:fillRect/>
          </a:stretch>
        </p:blipFill>
        <p:spPr>
          <a:xfrm>
            <a:off x="2658359" y="2571187"/>
            <a:ext cx="7965650" cy="118577"/>
          </a:xfrm>
          <a:prstGeom prst="rect">
            <a:avLst/>
          </a:prstGeom>
        </p:spPr>
      </p:pic>
      <p:sp>
        <p:nvSpPr>
          <p:cNvPr id="12" name="文本框 11"/>
          <p:cNvSpPr txBox="1"/>
          <p:nvPr/>
        </p:nvSpPr>
        <p:spPr>
          <a:xfrm>
            <a:off x="7555909" y="2802984"/>
            <a:ext cx="3262432" cy="46166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方正少儿简体" panose="03000509000000000000" pitchFamily="65" charset="-122"/>
                <a:ea typeface="方正少儿简体" panose="03000509000000000000" pitchFamily="65" charset="-122"/>
              </a:rPr>
              <a:t>多喝热水股份有限公司</a:t>
            </a:r>
          </a:p>
        </p:txBody>
      </p:sp>
    </p:spTree>
    <p:extLst>
      <p:ext uri="{BB962C8B-B14F-4D97-AF65-F5344CB8AC3E}">
        <p14:creationId xmlns:p14="http://schemas.microsoft.com/office/powerpoint/2010/main" val="217710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 calcmode="lin" valueType="num">
                                      <p:cBhvr>
                                        <p:cTn id="1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6"/>
                                        </p:tgtEl>
                                      </p:cBhvr>
                                    </p:animEffect>
                                  </p:childTnLst>
                                </p:cTn>
                              </p:par>
                            </p:childTnLst>
                          </p:cTn>
                        </p:par>
                        <p:par>
                          <p:cTn id="16" fill="hold">
                            <p:stCondLst>
                              <p:cond delay="29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3400"/>
                            </p:stCondLst>
                            <p:childTnLst>
                              <p:par>
                                <p:cTn id="21" presetID="25"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8D1BA82-5C83-40A5-9FBE-2C3F672E9E35}"/>
              </a:ext>
            </a:extLst>
          </p:cNvPr>
          <p:cNvPicPr>
            <a:picLocks noChangeAspect="1"/>
          </p:cNvPicPr>
          <p:nvPr/>
        </p:nvPicPr>
        <p:blipFill>
          <a:blip r:embed="rId2"/>
          <a:stretch>
            <a:fillRect/>
          </a:stretch>
        </p:blipFill>
        <p:spPr>
          <a:xfrm>
            <a:off x="1199898" y="671081"/>
            <a:ext cx="9792203" cy="5804198"/>
          </a:xfrm>
          <a:prstGeom prst="rect">
            <a:avLst/>
          </a:prstGeom>
        </p:spPr>
      </p:pic>
      <p:grpSp>
        <p:nvGrpSpPr>
          <p:cNvPr id="2" name="组合 1">
            <a:extLst>
              <a:ext uri="{FF2B5EF4-FFF2-40B4-BE49-F238E27FC236}">
                <a16:creationId xmlns:a16="http://schemas.microsoft.com/office/drawing/2014/main" id="{94DF293E-5E3F-4C61-94DD-98F6298BB19B}"/>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A00875F4-37D8-4F60-9583-75049DE24143}"/>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6108139E-8CA4-4239-B6EA-0A7E6C5616A5}"/>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702FE360-6FBA-4898-8D18-E11A662D1F63}"/>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注册模块</a:t>
            </a:r>
          </a:p>
        </p:txBody>
      </p:sp>
      <p:pic>
        <p:nvPicPr>
          <p:cNvPr id="9" name="图片 8">
            <a:extLst>
              <a:ext uri="{FF2B5EF4-FFF2-40B4-BE49-F238E27FC236}">
                <a16:creationId xmlns:a16="http://schemas.microsoft.com/office/drawing/2014/main" id="{8ED0316B-0C5F-4FE0-B329-DAF93F90E44F}"/>
              </a:ext>
            </a:extLst>
          </p:cNvPr>
          <p:cNvPicPr>
            <a:picLocks noChangeAspect="1"/>
          </p:cNvPicPr>
          <p:nvPr/>
        </p:nvPicPr>
        <p:blipFill>
          <a:blip r:embed="rId3"/>
          <a:stretch>
            <a:fillRect/>
          </a:stretch>
        </p:blipFill>
        <p:spPr>
          <a:xfrm>
            <a:off x="3948578" y="1396895"/>
            <a:ext cx="6083613" cy="4064209"/>
          </a:xfrm>
          <a:prstGeom prst="rect">
            <a:avLst/>
          </a:prstGeom>
        </p:spPr>
      </p:pic>
      <p:pic>
        <p:nvPicPr>
          <p:cNvPr id="10" name="图片 9">
            <a:extLst>
              <a:ext uri="{FF2B5EF4-FFF2-40B4-BE49-F238E27FC236}">
                <a16:creationId xmlns:a16="http://schemas.microsoft.com/office/drawing/2014/main" id="{558C8EA4-865E-4783-B60C-6FA13EF830CE}"/>
              </a:ext>
            </a:extLst>
          </p:cNvPr>
          <p:cNvPicPr>
            <a:picLocks noChangeAspect="1"/>
          </p:cNvPicPr>
          <p:nvPr/>
        </p:nvPicPr>
        <p:blipFill>
          <a:blip r:embed="rId4"/>
          <a:stretch>
            <a:fillRect/>
          </a:stretch>
        </p:blipFill>
        <p:spPr>
          <a:xfrm>
            <a:off x="3796178" y="1396895"/>
            <a:ext cx="6128065" cy="4216617"/>
          </a:xfrm>
          <a:prstGeom prst="rect">
            <a:avLst/>
          </a:prstGeom>
        </p:spPr>
      </p:pic>
    </p:spTree>
    <p:extLst>
      <p:ext uri="{BB962C8B-B14F-4D97-AF65-F5344CB8AC3E}">
        <p14:creationId xmlns:p14="http://schemas.microsoft.com/office/powerpoint/2010/main" val="1495552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2000"/>
                            </p:stCondLst>
                            <p:childTnLst>
                              <p:par>
                                <p:cTn id="27" presetID="6" presetClass="emph" presetSubtype="0" fill="hold" nodeType="afterEffect">
                                  <p:stCondLst>
                                    <p:cond delay="0"/>
                                  </p:stCondLst>
                                  <p:childTnLst>
                                    <p:animScale>
                                      <p:cBhvr>
                                        <p:cTn id="28" dur="2000" fill="hold"/>
                                        <p:tgtEl>
                                          <p:spTgt spid="9"/>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childTnLst>
                          </p:cTn>
                        </p:par>
                        <p:par>
                          <p:cTn id="34" fill="hold">
                            <p:stCondLst>
                              <p:cond delay="2000"/>
                            </p:stCondLst>
                            <p:childTnLst>
                              <p:par>
                                <p:cTn id="35" presetID="6" presetClass="emph" presetSubtype="0" fill="hold" nodeType="afterEffect">
                                  <p:stCondLst>
                                    <p:cond delay="0"/>
                                  </p:stCondLst>
                                  <p:childTnLst>
                                    <p:animScale>
                                      <p:cBhvr>
                                        <p:cTn id="3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C09F67F-31DC-4206-8314-18DAF5DBC48D}"/>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46BC4B01-338D-4457-92B9-0895E09AA3DE}"/>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41B4E55B-1837-4834-B775-5003C7FC6922}"/>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D1C578E2-174E-45B7-8E1F-CA40855D26C2}"/>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登录模块</a:t>
            </a:r>
          </a:p>
        </p:txBody>
      </p:sp>
      <p:pic>
        <p:nvPicPr>
          <p:cNvPr id="7" name="图片 6">
            <a:extLst>
              <a:ext uri="{FF2B5EF4-FFF2-40B4-BE49-F238E27FC236}">
                <a16:creationId xmlns:a16="http://schemas.microsoft.com/office/drawing/2014/main" id="{98E61FBC-0C8F-40D5-9D19-2FF2F00C198A}"/>
              </a:ext>
            </a:extLst>
          </p:cNvPr>
          <p:cNvPicPr>
            <a:picLocks noChangeAspect="1"/>
          </p:cNvPicPr>
          <p:nvPr/>
        </p:nvPicPr>
        <p:blipFill>
          <a:blip r:embed="rId2"/>
          <a:stretch>
            <a:fillRect/>
          </a:stretch>
        </p:blipFill>
        <p:spPr>
          <a:xfrm>
            <a:off x="1168148" y="781001"/>
            <a:ext cx="4261102" cy="4162985"/>
          </a:xfrm>
          <a:prstGeom prst="rect">
            <a:avLst/>
          </a:prstGeom>
        </p:spPr>
      </p:pic>
      <p:pic>
        <p:nvPicPr>
          <p:cNvPr id="8" name="图片 7">
            <a:extLst>
              <a:ext uri="{FF2B5EF4-FFF2-40B4-BE49-F238E27FC236}">
                <a16:creationId xmlns:a16="http://schemas.microsoft.com/office/drawing/2014/main" id="{1D623E4D-1918-48AF-862E-7444F3C1FF49}"/>
              </a:ext>
            </a:extLst>
          </p:cNvPr>
          <p:cNvPicPr>
            <a:picLocks noChangeAspect="1"/>
          </p:cNvPicPr>
          <p:nvPr/>
        </p:nvPicPr>
        <p:blipFill>
          <a:blip r:embed="rId3"/>
          <a:stretch>
            <a:fillRect/>
          </a:stretch>
        </p:blipFill>
        <p:spPr>
          <a:xfrm>
            <a:off x="6384872" y="781001"/>
            <a:ext cx="4998674" cy="4162984"/>
          </a:xfrm>
          <a:prstGeom prst="rect">
            <a:avLst/>
          </a:prstGeom>
        </p:spPr>
      </p:pic>
      <p:pic>
        <p:nvPicPr>
          <p:cNvPr id="9" name="图片 8">
            <a:extLst>
              <a:ext uri="{FF2B5EF4-FFF2-40B4-BE49-F238E27FC236}">
                <a16:creationId xmlns:a16="http://schemas.microsoft.com/office/drawing/2014/main" id="{9C347B15-5324-459E-A3BF-E4B594FD66A6}"/>
              </a:ext>
            </a:extLst>
          </p:cNvPr>
          <p:cNvPicPr>
            <a:picLocks noChangeAspect="1"/>
          </p:cNvPicPr>
          <p:nvPr/>
        </p:nvPicPr>
        <p:blipFill>
          <a:blip r:embed="rId4"/>
          <a:stretch>
            <a:fillRect/>
          </a:stretch>
        </p:blipFill>
        <p:spPr>
          <a:xfrm>
            <a:off x="1168148" y="781001"/>
            <a:ext cx="4454578" cy="4164379"/>
          </a:xfrm>
          <a:prstGeom prst="rect">
            <a:avLst/>
          </a:prstGeom>
        </p:spPr>
      </p:pic>
      <p:pic>
        <p:nvPicPr>
          <p:cNvPr id="10" name="图片 9">
            <a:extLst>
              <a:ext uri="{FF2B5EF4-FFF2-40B4-BE49-F238E27FC236}">
                <a16:creationId xmlns:a16="http://schemas.microsoft.com/office/drawing/2014/main" id="{37D5669B-70CF-4944-B05F-DD1351B2B23C}"/>
              </a:ext>
            </a:extLst>
          </p:cNvPr>
          <p:cNvPicPr>
            <a:picLocks noChangeAspect="1"/>
          </p:cNvPicPr>
          <p:nvPr/>
        </p:nvPicPr>
        <p:blipFill>
          <a:blip r:embed="rId5"/>
          <a:stretch>
            <a:fillRect/>
          </a:stretch>
        </p:blipFill>
        <p:spPr>
          <a:xfrm>
            <a:off x="1168148" y="1419226"/>
            <a:ext cx="4906223" cy="2922138"/>
          </a:xfrm>
          <a:prstGeom prst="rect">
            <a:avLst/>
          </a:prstGeom>
        </p:spPr>
      </p:pic>
      <p:pic>
        <p:nvPicPr>
          <p:cNvPr id="11" name="图片 10">
            <a:extLst>
              <a:ext uri="{FF2B5EF4-FFF2-40B4-BE49-F238E27FC236}">
                <a16:creationId xmlns:a16="http://schemas.microsoft.com/office/drawing/2014/main" id="{8EEA73E7-2374-48F8-BB16-63892EF70C59}"/>
              </a:ext>
            </a:extLst>
          </p:cNvPr>
          <p:cNvPicPr>
            <a:picLocks noChangeAspect="1"/>
          </p:cNvPicPr>
          <p:nvPr/>
        </p:nvPicPr>
        <p:blipFill>
          <a:blip r:embed="rId6"/>
          <a:stretch>
            <a:fillRect/>
          </a:stretch>
        </p:blipFill>
        <p:spPr>
          <a:xfrm>
            <a:off x="6365377" y="798803"/>
            <a:ext cx="5018169" cy="4162983"/>
          </a:xfrm>
          <a:prstGeom prst="rect">
            <a:avLst/>
          </a:prstGeom>
        </p:spPr>
      </p:pic>
    </p:spTree>
    <p:extLst>
      <p:ext uri="{BB962C8B-B14F-4D97-AF65-F5344CB8AC3E}">
        <p14:creationId xmlns:p14="http://schemas.microsoft.com/office/powerpoint/2010/main" val="1221791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Vertical)">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45F214F-9D43-45A3-978D-686CC7675E18}"/>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C7144231-6523-4A71-860C-3B2697992EC6}"/>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4D27D831-6F84-480A-BCA7-FE5AA3A57531}"/>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5D4F693B-5618-4DA1-A601-9FED234441DF}"/>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网站首页</a:t>
            </a:r>
          </a:p>
        </p:txBody>
      </p:sp>
      <p:pic>
        <p:nvPicPr>
          <p:cNvPr id="6" name="图片 5">
            <a:extLst>
              <a:ext uri="{FF2B5EF4-FFF2-40B4-BE49-F238E27FC236}">
                <a16:creationId xmlns:a16="http://schemas.microsoft.com/office/drawing/2014/main" id="{4E063017-0B37-46F3-BAB2-111D49701D7E}"/>
              </a:ext>
            </a:extLst>
          </p:cNvPr>
          <p:cNvPicPr>
            <a:picLocks noChangeAspect="1"/>
          </p:cNvPicPr>
          <p:nvPr/>
        </p:nvPicPr>
        <p:blipFill>
          <a:blip r:embed="rId2"/>
          <a:stretch>
            <a:fillRect/>
          </a:stretch>
        </p:blipFill>
        <p:spPr>
          <a:xfrm>
            <a:off x="1250709" y="765027"/>
            <a:ext cx="9379192" cy="575037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06734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361051-ED1D-4ABD-A169-78A4A9688534}"/>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5A4B8611-1DD7-43CB-BCDC-0351D12D5F85}"/>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998C552C-90C3-4C58-AC09-28B021C667F8}"/>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44E661FF-546F-4026-8CAB-E339DD2417B6}"/>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学员模块</a:t>
            </a:r>
          </a:p>
        </p:txBody>
      </p:sp>
      <p:pic>
        <p:nvPicPr>
          <p:cNvPr id="7" name="图片 6">
            <a:extLst>
              <a:ext uri="{FF2B5EF4-FFF2-40B4-BE49-F238E27FC236}">
                <a16:creationId xmlns:a16="http://schemas.microsoft.com/office/drawing/2014/main" id="{BB138F3E-9A47-4374-BB86-7441740DEB43}"/>
              </a:ext>
            </a:extLst>
          </p:cNvPr>
          <p:cNvPicPr>
            <a:picLocks noChangeAspect="1"/>
          </p:cNvPicPr>
          <p:nvPr/>
        </p:nvPicPr>
        <p:blipFill>
          <a:blip r:embed="rId2"/>
          <a:stretch>
            <a:fillRect/>
          </a:stretch>
        </p:blipFill>
        <p:spPr>
          <a:xfrm>
            <a:off x="275926" y="917446"/>
            <a:ext cx="11640148" cy="5023108"/>
          </a:xfrm>
          <a:prstGeom prst="rect">
            <a:avLst/>
          </a:prstGeom>
        </p:spPr>
      </p:pic>
      <p:pic>
        <p:nvPicPr>
          <p:cNvPr id="9" name="图片 8">
            <a:extLst>
              <a:ext uri="{FF2B5EF4-FFF2-40B4-BE49-F238E27FC236}">
                <a16:creationId xmlns:a16="http://schemas.microsoft.com/office/drawing/2014/main" id="{56864CA7-0809-45C9-8AF5-1A9068D54C02}"/>
              </a:ext>
            </a:extLst>
          </p:cNvPr>
          <p:cNvPicPr>
            <a:picLocks noChangeAspect="1"/>
          </p:cNvPicPr>
          <p:nvPr/>
        </p:nvPicPr>
        <p:blipFill>
          <a:blip r:embed="rId3"/>
          <a:stretch>
            <a:fillRect/>
          </a:stretch>
        </p:blipFill>
        <p:spPr>
          <a:xfrm>
            <a:off x="1622840" y="1058815"/>
            <a:ext cx="9318398" cy="4740370"/>
          </a:xfrm>
          <a:prstGeom prst="rect">
            <a:avLst/>
          </a:prstGeom>
        </p:spPr>
      </p:pic>
      <p:pic>
        <p:nvPicPr>
          <p:cNvPr id="10" name="图片 9">
            <a:extLst>
              <a:ext uri="{FF2B5EF4-FFF2-40B4-BE49-F238E27FC236}">
                <a16:creationId xmlns:a16="http://schemas.microsoft.com/office/drawing/2014/main" id="{959FAF24-DDEF-4EC4-964C-6142705E7FDA}"/>
              </a:ext>
            </a:extLst>
          </p:cNvPr>
          <p:cNvPicPr>
            <a:picLocks noChangeAspect="1"/>
          </p:cNvPicPr>
          <p:nvPr/>
        </p:nvPicPr>
        <p:blipFill>
          <a:blip r:embed="rId4"/>
          <a:stretch>
            <a:fillRect/>
          </a:stretch>
        </p:blipFill>
        <p:spPr>
          <a:xfrm>
            <a:off x="177496" y="2403422"/>
            <a:ext cx="11837008" cy="2051155"/>
          </a:xfrm>
          <a:prstGeom prst="rect">
            <a:avLst/>
          </a:prstGeom>
        </p:spPr>
      </p:pic>
    </p:spTree>
    <p:extLst>
      <p:ext uri="{BB962C8B-B14F-4D97-AF65-F5344CB8AC3E}">
        <p14:creationId xmlns:p14="http://schemas.microsoft.com/office/powerpoint/2010/main" val="3245582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665587-BBB4-443A-A4D9-05FEB259517E}"/>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94915DFE-9703-4E7B-AEA7-5CA077B694C7}"/>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19C9A16F-7D21-4F16-A7F8-2F0C4317DA12}"/>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298C255A-537A-4C8D-8E0C-CB92911386BC}"/>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教员模块</a:t>
            </a:r>
          </a:p>
        </p:txBody>
      </p:sp>
      <p:pic>
        <p:nvPicPr>
          <p:cNvPr id="6" name="图片 5">
            <a:extLst>
              <a:ext uri="{FF2B5EF4-FFF2-40B4-BE49-F238E27FC236}">
                <a16:creationId xmlns:a16="http://schemas.microsoft.com/office/drawing/2014/main" id="{6FE3B909-77DF-4B9C-B213-E7F60E9208E5}"/>
              </a:ext>
            </a:extLst>
          </p:cNvPr>
          <p:cNvPicPr>
            <a:picLocks noChangeAspect="1"/>
          </p:cNvPicPr>
          <p:nvPr/>
        </p:nvPicPr>
        <p:blipFill>
          <a:blip r:embed="rId2"/>
          <a:stretch>
            <a:fillRect/>
          </a:stretch>
        </p:blipFill>
        <p:spPr>
          <a:xfrm>
            <a:off x="377523" y="671081"/>
            <a:ext cx="11741753" cy="3854648"/>
          </a:xfrm>
          <a:prstGeom prst="rect">
            <a:avLst/>
          </a:prstGeom>
        </p:spPr>
      </p:pic>
      <p:pic>
        <p:nvPicPr>
          <p:cNvPr id="7" name="图片 6">
            <a:extLst>
              <a:ext uri="{FF2B5EF4-FFF2-40B4-BE49-F238E27FC236}">
                <a16:creationId xmlns:a16="http://schemas.microsoft.com/office/drawing/2014/main" id="{FB02BFAA-356B-4334-85C4-64FC222F1A6A}"/>
              </a:ext>
            </a:extLst>
          </p:cNvPr>
          <p:cNvPicPr>
            <a:picLocks noChangeAspect="1"/>
          </p:cNvPicPr>
          <p:nvPr/>
        </p:nvPicPr>
        <p:blipFill>
          <a:blip r:embed="rId3"/>
          <a:stretch>
            <a:fillRect/>
          </a:stretch>
        </p:blipFill>
        <p:spPr>
          <a:xfrm>
            <a:off x="1612669" y="671081"/>
            <a:ext cx="8966661" cy="4369025"/>
          </a:xfrm>
          <a:prstGeom prst="rect">
            <a:avLst/>
          </a:prstGeom>
        </p:spPr>
      </p:pic>
    </p:spTree>
    <p:extLst>
      <p:ext uri="{BB962C8B-B14F-4D97-AF65-F5344CB8AC3E}">
        <p14:creationId xmlns:p14="http://schemas.microsoft.com/office/powerpoint/2010/main" val="3819096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D6A706C-441F-44FD-B0BF-92135CBCB78B}"/>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BDAEFD4D-2BC4-4336-86C9-0B5836001924}"/>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5C517FA0-8250-43D1-831E-F2D4319D9A84}"/>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3DF79DA2-9E99-4BE1-A9AC-1BA409131C52}"/>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管理员模块</a:t>
            </a:r>
          </a:p>
        </p:txBody>
      </p:sp>
      <p:pic>
        <p:nvPicPr>
          <p:cNvPr id="6" name="图片 5">
            <a:extLst>
              <a:ext uri="{FF2B5EF4-FFF2-40B4-BE49-F238E27FC236}">
                <a16:creationId xmlns:a16="http://schemas.microsoft.com/office/drawing/2014/main" id="{D5393905-486F-42FF-A18E-5E9D81BA4616}"/>
              </a:ext>
            </a:extLst>
          </p:cNvPr>
          <p:cNvPicPr>
            <a:picLocks noChangeAspect="1"/>
          </p:cNvPicPr>
          <p:nvPr/>
        </p:nvPicPr>
        <p:blipFill>
          <a:blip r:embed="rId2"/>
          <a:stretch>
            <a:fillRect/>
          </a:stretch>
        </p:blipFill>
        <p:spPr>
          <a:xfrm>
            <a:off x="339429" y="796845"/>
            <a:ext cx="11513142" cy="3111660"/>
          </a:xfrm>
          <a:prstGeom prst="rect">
            <a:avLst/>
          </a:prstGeom>
        </p:spPr>
      </p:pic>
      <p:pic>
        <p:nvPicPr>
          <p:cNvPr id="7" name="图片 6">
            <a:extLst>
              <a:ext uri="{FF2B5EF4-FFF2-40B4-BE49-F238E27FC236}">
                <a16:creationId xmlns:a16="http://schemas.microsoft.com/office/drawing/2014/main" id="{6E7E7149-68C1-4867-AE1D-63A28D896B99}"/>
              </a:ext>
            </a:extLst>
          </p:cNvPr>
          <p:cNvPicPr>
            <a:picLocks noChangeAspect="1"/>
          </p:cNvPicPr>
          <p:nvPr/>
        </p:nvPicPr>
        <p:blipFill>
          <a:blip r:embed="rId3"/>
          <a:stretch>
            <a:fillRect/>
          </a:stretch>
        </p:blipFill>
        <p:spPr>
          <a:xfrm>
            <a:off x="450090" y="1520782"/>
            <a:ext cx="10008114" cy="2387723"/>
          </a:xfrm>
          <a:prstGeom prst="rect">
            <a:avLst/>
          </a:prstGeom>
        </p:spPr>
      </p:pic>
    </p:spTree>
    <p:extLst>
      <p:ext uri="{BB962C8B-B14F-4D97-AF65-F5344CB8AC3E}">
        <p14:creationId xmlns:p14="http://schemas.microsoft.com/office/powerpoint/2010/main" val="2466475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5">
            <a:extLst>
              <a:ext uri="{FF2B5EF4-FFF2-40B4-BE49-F238E27FC236}">
                <a16:creationId xmlns:a16="http://schemas.microsoft.com/office/drawing/2014/main" id="{230DCFED-FE25-4B9D-B170-8FF22E44329D}"/>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站内新闻管理</a:t>
            </a:r>
          </a:p>
        </p:txBody>
      </p:sp>
      <p:pic>
        <p:nvPicPr>
          <p:cNvPr id="3" name="图片 2">
            <a:extLst>
              <a:ext uri="{FF2B5EF4-FFF2-40B4-BE49-F238E27FC236}">
                <a16:creationId xmlns:a16="http://schemas.microsoft.com/office/drawing/2014/main" id="{2B1E72D3-7D00-4D6D-9510-40F40E54637E}"/>
              </a:ext>
            </a:extLst>
          </p:cNvPr>
          <p:cNvPicPr>
            <a:picLocks noChangeAspect="1"/>
          </p:cNvPicPr>
          <p:nvPr/>
        </p:nvPicPr>
        <p:blipFill>
          <a:blip r:embed="rId2"/>
          <a:stretch>
            <a:fillRect/>
          </a:stretch>
        </p:blipFill>
        <p:spPr>
          <a:xfrm>
            <a:off x="215601" y="787293"/>
            <a:ext cx="11608397" cy="4140413"/>
          </a:xfrm>
          <a:prstGeom prst="rect">
            <a:avLst/>
          </a:prstGeom>
        </p:spPr>
      </p:pic>
      <p:grpSp>
        <p:nvGrpSpPr>
          <p:cNvPr id="4" name="组合 3">
            <a:extLst>
              <a:ext uri="{FF2B5EF4-FFF2-40B4-BE49-F238E27FC236}">
                <a16:creationId xmlns:a16="http://schemas.microsoft.com/office/drawing/2014/main" id="{9A4DF527-46F9-420F-9845-57B7A55C178E}"/>
              </a:ext>
            </a:extLst>
          </p:cNvPr>
          <p:cNvGrpSpPr/>
          <p:nvPr/>
        </p:nvGrpSpPr>
        <p:grpSpPr>
          <a:xfrm>
            <a:off x="280185" y="75156"/>
            <a:ext cx="842929" cy="600870"/>
            <a:chOff x="7096126" y="3055938"/>
            <a:chExt cx="811213" cy="771525"/>
          </a:xfrm>
          <a:solidFill>
            <a:srgbClr val="88591E"/>
          </a:solidFill>
        </p:grpSpPr>
        <p:sp>
          <p:nvSpPr>
            <p:cNvPr id="5" name="Freeform 9">
              <a:extLst>
                <a:ext uri="{FF2B5EF4-FFF2-40B4-BE49-F238E27FC236}">
                  <a16:creationId xmlns:a16="http://schemas.microsoft.com/office/drawing/2014/main" id="{FACE66D7-9D1B-44E5-9CDA-0B9D841962A5}"/>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0">
              <a:extLst>
                <a:ext uri="{FF2B5EF4-FFF2-40B4-BE49-F238E27FC236}">
                  <a16:creationId xmlns:a16="http://schemas.microsoft.com/office/drawing/2014/main" id="{8E906F68-FA01-4D47-9695-B9335A9A725F}"/>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a:extLst>
              <a:ext uri="{FF2B5EF4-FFF2-40B4-BE49-F238E27FC236}">
                <a16:creationId xmlns:a16="http://schemas.microsoft.com/office/drawing/2014/main" id="{670E8F58-26D0-42FF-80D3-40451E1B5079}"/>
              </a:ext>
            </a:extLst>
          </p:cNvPr>
          <p:cNvGrpSpPr/>
          <p:nvPr/>
        </p:nvGrpSpPr>
        <p:grpSpPr>
          <a:xfrm>
            <a:off x="1251780" y="85052"/>
            <a:ext cx="842929" cy="600870"/>
            <a:chOff x="7096126" y="3055938"/>
            <a:chExt cx="811213" cy="771525"/>
          </a:xfrm>
          <a:solidFill>
            <a:srgbClr val="88591E"/>
          </a:solidFill>
        </p:grpSpPr>
        <p:sp>
          <p:nvSpPr>
            <p:cNvPr id="8" name="Freeform 9">
              <a:extLst>
                <a:ext uri="{FF2B5EF4-FFF2-40B4-BE49-F238E27FC236}">
                  <a16:creationId xmlns:a16="http://schemas.microsoft.com/office/drawing/2014/main" id="{3DB657D4-8DC4-49EE-934B-313BEA38AEC9}"/>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a:extLst>
                <a:ext uri="{FF2B5EF4-FFF2-40B4-BE49-F238E27FC236}">
                  <a16:creationId xmlns:a16="http://schemas.microsoft.com/office/drawing/2014/main" id="{79F805A8-2A76-46D2-958F-EDE1F75A7757}"/>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 name="图片 9">
            <a:extLst>
              <a:ext uri="{FF2B5EF4-FFF2-40B4-BE49-F238E27FC236}">
                <a16:creationId xmlns:a16="http://schemas.microsoft.com/office/drawing/2014/main" id="{EDC3EFBB-2A37-49DA-B7E7-5E4FB8697654}"/>
              </a:ext>
            </a:extLst>
          </p:cNvPr>
          <p:cNvPicPr>
            <a:picLocks noChangeAspect="1"/>
          </p:cNvPicPr>
          <p:nvPr/>
        </p:nvPicPr>
        <p:blipFill>
          <a:blip r:embed="rId3"/>
          <a:stretch>
            <a:fillRect/>
          </a:stretch>
        </p:blipFill>
        <p:spPr>
          <a:xfrm>
            <a:off x="215601" y="792238"/>
            <a:ext cx="11633798" cy="4978656"/>
          </a:xfrm>
          <a:prstGeom prst="rect">
            <a:avLst/>
          </a:prstGeom>
        </p:spPr>
      </p:pic>
    </p:spTree>
    <p:extLst>
      <p:ext uri="{BB962C8B-B14F-4D97-AF65-F5344CB8AC3E}">
        <p14:creationId xmlns:p14="http://schemas.microsoft.com/office/powerpoint/2010/main" val="166575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5">
            <a:extLst>
              <a:ext uri="{FF2B5EF4-FFF2-40B4-BE49-F238E27FC236}">
                <a16:creationId xmlns:a16="http://schemas.microsoft.com/office/drawing/2014/main" id="{AD8ADE5A-AB89-4A6E-BB36-8CA5906CFC2A}"/>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通知公告管理</a:t>
            </a:r>
          </a:p>
        </p:txBody>
      </p:sp>
      <p:grpSp>
        <p:nvGrpSpPr>
          <p:cNvPr id="3" name="组合 2">
            <a:extLst>
              <a:ext uri="{FF2B5EF4-FFF2-40B4-BE49-F238E27FC236}">
                <a16:creationId xmlns:a16="http://schemas.microsoft.com/office/drawing/2014/main" id="{8C3035C9-DFBF-497D-891E-CB7BB7349C45}"/>
              </a:ext>
            </a:extLst>
          </p:cNvPr>
          <p:cNvGrpSpPr/>
          <p:nvPr/>
        </p:nvGrpSpPr>
        <p:grpSpPr>
          <a:xfrm>
            <a:off x="280185" y="75156"/>
            <a:ext cx="842929" cy="600870"/>
            <a:chOff x="7096126" y="3055938"/>
            <a:chExt cx="811213" cy="771525"/>
          </a:xfrm>
          <a:solidFill>
            <a:srgbClr val="88591E"/>
          </a:solidFill>
        </p:grpSpPr>
        <p:sp>
          <p:nvSpPr>
            <p:cNvPr id="4" name="Freeform 9">
              <a:extLst>
                <a:ext uri="{FF2B5EF4-FFF2-40B4-BE49-F238E27FC236}">
                  <a16:creationId xmlns:a16="http://schemas.microsoft.com/office/drawing/2014/main" id="{A693058D-C568-4E87-8FA0-35508863CBA7}"/>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0">
              <a:extLst>
                <a:ext uri="{FF2B5EF4-FFF2-40B4-BE49-F238E27FC236}">
                  <a16:creationId xmlns:a16="http://schemas.microsoft.com/office/drawing/2014/main" id="{862E4C56-BF75-4CB3-AD5C-B323BAB40536}"/>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a:extLst>
              <a:ext uri="{FF2B5EF4-FFF2-40B4-BE49-F238E27FC236}">
                <a16:creationId xmlns:a16="http://schemas.microsoft.com/office/drawing/2014/main" id="{F6DBD3CF-1DB5-4EC3-9257-4AB7DA2BFC05}"/>
              </a:ext>
            </a:extLst>
          </p:cNvPr>
          <p:cNvGrpSpPr/>
          <p:nvPr/>
        </p:nvGrpSpPr>
        <p:grpSpPr>
          <a:xfrm>
            <a:off x="1251780" y="85052"/>
            <a:ext cx="842929" cy="600870"/>
            <a:chOff x="7096126" y="3055938"/>
            <a:chExt cx="811213" cy="771525"/>
          </a:xfrm>
          <a:solidFill>
            <a:srgbClr val="88591E"/>
          </a:solidFill>
        </p:grpSpPr>
        <p:sp>
          <p:nvSpPr>
            <p:cNvPr id="7" name="Freeform 9">
              <a:extLst>
                <a:ext uri="{FF2B5EF4-FFF2-40B4-BE49-F238E27FC236}">
                  <a16:creationId xmlns:a16="http://schemas.microsoft.com/office/drawing/2014/main" id="{621B94A2-D993-436F-A9C4-BB41A368DD3D}"/>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
              <a:extLst>
                <a:ext uri="{FF2B5EF4-FFF2-40B4-BE49-F238E27FC236}">
                  <a16:creationId xmlns:a16="http://schemas.microsoft.com/office/drawing/2014/main" id="{C5080F13-9D06-4AF7-86FB-5E6B892B4ABE}"/>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 name="图片 8">
            <a:extLst>
              <a:ext uri="{FF2B5EF4-FFF2-40B4-BE49-F238E27FC236}">
                <a16:creationId xmlns:a16="http://schemas.microsoft.com/office/drawing/2014/main" id="{EB5F3012-DA39-4375-92CA-7E928D8E68EE}"/>
              </a:ext>
            </a:extLst>
          </p:cNvPr>
          <p:cNvPicPr>
            <a:picLocks noChangeAspect="1"/>
          </p:cNvPicPr>
          <p:nvPr/>
        </p:nvPicPr>
        <p:blipFill>
          <a:blip r:embed="rId2"/>
          <a:stretch>
            <a:fillRect/>
          </a:stretch>
        </p:blipFill>
        <p:spPr>
          <a:xfrm>
            <a:off x="500895" y="784125"/>
            <a:ext cx="11189275" cy="3880049"/>
          </a:xfrm>
          <a:prstGeom prst="rect">
            <a:avLst/>
          </a:prstGeom>
        </p:spPr>
      </p:pic>
      <p:pic>
        <p:nvPicPr>
          <p:cNvPr id="10" name="图片 9">
            <a:extLst>
              <a:ext uri="{FF2B5EF4-FFF2-40B4-BE49-F238E27FC236}">
                <a16:creationId xmlns:a16="http://schemas.microsoft.com/office/drawing/2014/main" id="{9664E382-0C53-4080-9BFB-60F9A265BFC9}"/>
              </a:ext>
            </a:extLst>
          </p:cNvPr>
          <p:cNvPicPr>
            <a:picLocks noChangeAspect="1"/>
          </p:cNvPicPr>
          <p:nvPr/>
        </p:nvPicPr>
        <p:blipFill>
          <a:blip r:embed="rId3"/>
          <a:stretch>
            <a:fillRect/>
          </a:stretch>
        </p:blipFill>
        <p:spPr>
          <a:xfrm>
            <a:off x="145276" y="784125"/>
            <a:ext cx="11900512" cy="4273770"/>
          </a:xfrm>
          <a:prstGeom prst="rect">
            <a:avLst/>
          </a:prstGeom>
        </p:spPr>
      </p:pic>
    </p:spTree>
    <p:extLst>
      <p:ext uri="{BB962C8B-B14F-4D97-AF65-F5344CB8AC3E}">
        <p14:creationId xmlns:p14="http://schemas.microsoft.com/office/powerpoint/2010/main" val="295588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5">
            <a:extLst>
              <a:ext uri="{FF2B5EF4-FFF2-40B4-BE49-F238E27FC236}">
                <a16:creationId xmlns:a16="http://schemas.microsoft.com/office/drawing/2014/main" id="{AF23E591-C764-4114-8C3B-3A2525D30A7F}"/>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用户需知管理</a:t>
            </a:r>
          </a:p>
        </p:txBody>
      </p:sp>
      <p:grpSp>
        <p:nvGrpSpPr>
          <p:cNvPr id="3" name="组合 2">
            <a:extLst>
              <a:ext uri="{FF2B5EF4-FFF2-40B4-BE49-F238E27FC236}">
                <a16:creationId xmlns:a16="http://schemas.microsoft.com/office/drawing/2014/main" id="{77223EDC-E8CB-42AA-AE87-14AEA698AD9D}"/>
              </a:ext>
            </a:extLst>
          </p:cNvPr>
          <p:cNvGrpSpPr/>
          <p:nvPr/>
        </p:nvGrpSpPr>
        <p:grpSpPr>
          <a:xfrm>
            <a:off x="280185" y="75156"/>
            <a:ext cx="842929" cy="600870"/>
            <a:chOff x="7096126" y="3055938"/>
            <a:chExt cx="811213" cy="771525"/>
          </a:xfrm>
          <a:solidFill>
            <a:srgbClr val="88591E"/>
          </a:solidFill>
        </p:grpSpPr>
        <p:sp>
          <p:nvSpPr>
            <p:cNvPr id="4" name="Freeform 9">
              <a:extLst>
                <a:ext uri="{FF2B5EF4-FFF2-40B4-BE49-F238E27FC236}">
                  <a16:creationId xmlns:a16="http://schemas.microsoft.com/office/drawing/2014/main" id="{26432359-B9B2-49FC-8F19-3BC5202575ED}"/>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0">
              <a:extLst>
                <a:ext uri="{FF2B5EF4-FFF2-40B4-BE49-F238E27FC236}">
                  <a16:creationId xmlns:a16="http://schemas.microsoft.com/office/drawing/2014/main" id="{E9B0293C-C5AB-4687-821D-A2E41070F32F}"/>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a:extLst>
              <a:ext uri="{FF2B5EF4-FFF2-40B4-BE49-F238E27FC236}">
                <a16:creationId xmlns:a16="http://schemas.microsoft.com/office/drawing/2014/main" id="{AAE985F2-C36C-4BD7-828A-313451978BA0}"/>
              </a:ext>
            </a:extLst>
          </p:cNvPr>
          <p:cNvGrpSpPr/>
          <p:nvPr/>
        </p:nvGrpSpPr>
        <p:grpSpPr>
          <a:xfrm>
            <a:off x="1251780" y="85052"/>
            <a:ext cx="842929" cy="600870"/>
            <a:chOff x="7096126" y="3055938"/>
            <a:chExt cx="811213" cy="771525"/>
          </a:xfrm>
          <a:solidFill>
            <a:srgbClr val="88591E"/>
          </a:solidFill>
        </p:grpSpPr>
        <p:sp>
          <p:nvSpPr>
            <p:cNvPr id="7" name="Freeform 9">
              <a:extLst>
                <a:ext uri="{FF2B5EF4-FFF2-40B4-BE49-F238E27FC236}">
                  <a16:creationId xmlns:a16="http://schemas.microsoft.com/office/drawing/2014/main" id="{5D22AE3C-BC65-4348-AAD5-86E604F0AC6A}"/>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
              <a:extLst>
                <a:ext uri="{FF2B5EF4-FFF2-40B4-BE49-F238E27FC236}">
                  <a16:creationId xmlns:a16="http://schemas.microsoft.com/office/drawing/2014/main" id="{D97F9950-502F-4306-B890-BBBA99D412FC}"/>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16177705-6CB3-4597-8722-5D781E2C1E20}"/>
              </a:ext>
            </a:extLst>
          </p:cNvPr>
          <p:cNvPicPr>
            <a:picLocks noChangeAspect="1"/>
          </p:cNvPicPr>
          <p:nvPr/>
        </p:nvPicPr>
        <p:blipFill>
          <a:blip r:embed="rId2"/>
          <a:stretch>
            <a:fillRect/>
          </a:stretch>
        </p:blipFill>
        <p:spPr>
          <a:xfrm>
            <a:off x="280185" y="832437"/>
            <a:ext cx="11773505" cy="5035809"/>
          </a:xfrm>
          <a:prstGeom prst="rect">
            <a:avLst/>
          </a:prstGeom>
        </p:spPr>
      </p:pic>
      <p:pic>
        <p:nvPicPr>
          <p:cNvPr id="17" name="图片 16">
            <a:extLst>
              <a:ext uri="{FF2B5EF4-FFF2-40B4-BE49-F238E27FC236}">
                <a16:creationId xmlns:a16="http://schemas.microsoft.com/office/drawing/2014/main" id="{D2BD26C7-F75A-4B32-B500-B7EAC51119AA}"/>
              </a:ext>
            </a:extLst>
          </p:cNvPr>
          <p:cNvPicPr>
            <a:picLocks noChangeAspect="1"/>
          </p:cNvPicPr>
          <p:nvPr/>
        </p:nvPicPr>
        <p:blipFill>
          <a:blip r:embed="rId3"/>
          <a:stretch>
            <a:fillRect/>
          </a:stretch>
        </p:blipFill>
        <p:spPr>
          <a:xfrm>
            <a:off x="193371" y="911109"/>
            <a:ext cx="11805257" cy="3943553"/>
          </a:xfrm>
          <a:prstGeom prst="rect">
            <a:avLst/>
          </a:prstGeom>
        </p:spPr>
      </p:pic>
    </p:spTree>
    <p:extLst>
      <p:ext uri="{BB962C8B-B14F-4D97-AF65-F5344CB8AC3E}">
        <p14:creationId xmlns:p14="http://schemas.microsoft.com/office/powerpoint/2010/main" val="2316417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5">
            <a:extLst>
              <a:ext uri="{FF2B5EF4-FFF2-40B4-BE49-F238E27FC236}">
                <a16:creationId xmlns:a16="http://schemas.microsoft.com/office/drawing/2014/main" id="{66C6A5C7-6973-434E-85A0-496A994DA51A}"/>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教师信息管理</a:t>
            </a:r>
          </a:p>
        </p:txBody>
      </p:sp>
      <p:grpSp>
        <p:nvGrpSpPr>
          <p:cNvPr id="3" name="组合 2">
            <a:extLst>
              <a:ext uri="{FF2B5EF4-FFF2-40B4-BE49-F238E27FC236}">
                <a16:creationId xmlns:a16="http://schemas.microsoft.com/office/drawing/2014/main" id="{602BB941-6A11-47B9-ADC2-CB632C078EE7}"/>
              </a:ext>
            </a:extLst>
          </p:cNvPr>
          <p:cNvGrpSpPr/>
          <p:nvPr/>
        </p:nvGrpSpPr>
        <p:grpSpPr>
          <a:xfrm>
            <a:off x="280185" y="75156"/>
            <a:ext cx="842929" cy="600870"/>
            <a:chOff x="7096126" y="3055938"/>
            <a:chExt cx="811213" cy="771525"/>
          </a:xfrm>
          <a:solidFill>
            <a:srgbClr val="88591E"/>
          </a:solidFill>
        </p:grpSpPr>
        <p:sp>
          <p:nvSpPr>
            <p:cNvPr id="4" name="Freeform 9">
              <a:extLst>
                <a:ext uri="{FF2B5EF4-FFF2-40B4-BE49-F238E27FC236}">
                  <a16:creationId xmlns:a16="http://schemas.microsoft.com/office/drawing/2014/main" id="{5F2B507E-951C-46C4-B2D3-2DF88A086004}"/>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0">
              <a:extLst>
                <a:ext uri="{FF2B5EF4-FFF2-40B4-BE49-F238E27FC236}">
                  <a16:creationId xmlns:a16="http://schemas.microsoft.com/office/drawing/2014/main" id="{FCB0A8D2-4045-42B7-9662-DCBEE3CF4B06}"/>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a:extLst>
              <a:ext uri="{FF2B5EF4-FFF2-40B4-BE49-F238E27FC236}">
                <a16:creationId xmlns:a16="http://schemas.microsoft.com/office/drawing/2014/main" id="{E9AC6A69-D6AB-4FCD-BD76-A438CDC3C5D5}"/>
              </a:ext>
            </a:extLst>
          </p:cNvPr>
          <p:cNvGrpSpPr/>
          <p:nvPr/>
        </p:nvGrpSpPr>
        <p:grpSpPr>
          <a:xfrm>
            <a:off x="1251780" y="85052"/>
            <a:ext cx="842929" cy="600870"/>
            <a:chOff x="7096126" y="3055938"/>
            <a:chExt cx="811213" cy="771525"/>
          </a:xfrm>
          <a:solidFill>
            <a:srgbClr val="88591E"/>
          </a:solidFill>
        </p:grpSpPr>
        <p:sp>
          <p:nvSpPr>
            <p:cNvPr id="7" name="Freeform 9">
              <a:extLst>
                <a:ext uri="{FF2B5EF4-FFF2-40B4-BE49-F238E27FC236}">
                  <a16:creationId xmlns:a16="http://schemas.microsoft.com/office/drawing/2014/main" id="{D75CD84A-4599-4A1E-89FA-145C79B2D317}"/>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
              <a:extLst>
                <a:ext uri="{FF2B5EF4-FFF2-40B4-BE49-F238E27FC236}">
                  <a16:creationId xmlns:a16="http://schemas.microsoft.com/office/drawing/2014/main" id="{37C281C7-B26F-455C-BBB7-DC279DA42FA4}"/>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 name="图片 8">
            <a:extLst>
              <a:ext uri="{FF2B5EF4-FFF2-40B4-BE49-F238E27FC236}">
                <a16:creationId xmlns:a16="http://schemas.microsoft.com/office/drawing/2014/main" id="{ACBECDAF-0E14-4726-81AC-C98ED6EB8E8C}"/>
              </a:ext>
            </a:extLst>
          </p:cNvPr>
          <p:cNvPicPr>
            <a:picLocks noChangeAspect="1"/>
          </p:cNvPicPr>
          <p:nvPr/>
        </p:nvPicPr>
        <p:blipFill>
          <a:blip r:embed="rId2"/>
          <a:stretch>
            <a:fillRect/>
          </a:stretch>
        </p:blipFill>
        <p:spPr>
          <a:xfrm>
            <a:off x="1010969" y="780423"/>
            <a:ext cx="8439584" cy="4451579"/>
          </a:xfrm>
          <a:prstGeom prst="rect">
            <a:avLst/>
          </a:prstGeom>
        </p:spPr>
      </p:pic>
      <p:pic>
        <p:nvPicPr>
          <p:cNvPr id="10" name="图片 9">
            <a:extLst>
              <a:ext uri="{FF2B5EF4-FFF2-40B4-BE49-F238E27FC236}">
                <a16:creationId xmlns:a16="http://schemas.microsoft.com/office/drawing/2014/main" id="{E2B7F1F3-2C95-44A1-A12C-67E1AA46AAFF}"/>
              </a:ext>
            </a:extLst>
          </p:cNvPr>
          <p:cNvPicPr>
            <a:picLocks noChangeAspect="1"/>
          </p:cNvPicPr>
          <p:nvPr/>
        </p:nvPicPr>
        <p:blipFill>
          <a:blip r:embed="rId3"/>
          <a:stretch>
            <a:fillRect/>
          </a:stretch>
        </p:blipFill>
        <p:spPr>
          <a:xfrm>
            <a:off x="196547" y="974599"/>
            <a:ext cx="11798906" cy="4908802"/>
          </a:xfrm>
          <a:prstGeom prst="rect">
            <a:avLst/>
          </a:prstGeom>
        </p:spPr>
      </p:pic>
    </p:spTree>
    <p:extLst>
      <p:ext uri="{BB962C8B-B14F-4D97-AF65-F5344CB8AC3E}">
        <p14:creationId xmlns:p14="http://schemas.microsoft.com/office/powerpoint/2010/main" val="2983805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31"/>
          <p:cNvSpPr/>
          <p:nvPr/>
        </p:nvSpPr>
        <p:spPr>
          <a:xfrm rot="16200000">
            <a:off x="4832893" y="-1446191"/>
            <a:ext cx="2597319" cy="76740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19" name="矩形 18"/>
          <p:cNvSpPr/>
          <p:nvPr/>
        </p:nvSpPr>
        <p:spPr>
          <a:xfrm>
            <a:off x="5548961" y="3976916"/>
            <a:ext cx="1815569" cy="923330"/>
          </a:xfrm>
          <a:prstGeom prst="rect">
            <a:avLst/>
          </a:prstGeom>
        </p:spPr>
        <p:txBody>
          <a:bodyPr wrap="square">
            <a:spAutoFit/>
          </a:bodyPr>
          <a:lstStyle/>
          <a:p>
            <a:r>
              <a:rPr lang="zh-CN" altLang="en-US" sz="5400" dirty="0">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atin typeface="方正少儿简体" panose="03000509000000000000" pitchFamily="65" charset="-122"/>
                <a:ea typeface="方正少儿简体" panose="03000509000000000000" pitchFamily="65" charset="-122"/>
              </a:rPr>
              <a:t>目录</a:t>
            </a:r>
            <a:endParaRPr lang="zh-CN" altLang="en-US" sz="5400" dirty="0">
              <a:blipFill>
                <a:blip r:embed="rId5">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atin typeface="方正少儿简体" panose="03000509000000000000" pitchFamily="65" charset="-122"/>
              <a:ea typeface="方正少儿简体" panose="03000509000000000000" pitchFamily="65" charset="-122"/>
            </a:endParaRPr>
          </a:p>
        </p:txBody>
      </p:sp>
      <p:grpSp>
        <p:nvGrpSpPr>
          <p:cNvPr id="20" name="组合 19"/>
          <p:cNvGrpSpPr/>
          <p:nvPr/>
        </p:nvGrpSpPr>
        <p:grpSpPr>
          <a:xfrm>
            <a:off x="3010350" y="1384231"/>
            <a:ext cx="1525800" cy="2008169"/>
            <a:chOff x="3454850" y="1409631"/>
            <a:chExt cx="1525800" cy="2008169"/>
          </a:xfrm>
        </p:grpSpPr>
        <p:sp>
          <p:nvSpPr>
            <p:cNvPr id="21"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22" name="组合 21"/>
            <p:cNvGrpSpPr/>
            <p:nvPr/>
          </p:nvGrpSpPr>
          <p:grpSpPr>
            <a:xfrm>
              <a:off x="3454850" y="1995819"/>
              <a:ext cx="943208" cy="1421981"/>
              <a:chOff x="3113071" y="1715045"/>
              <a:chExt cx="943208" cy="1421981"/>
            </a:xfrm>
          </p:grpSpPr>
          <p:sp>
            <p:nvSpPr>
              <p:cNvPr id="24"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5"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23" name="文本框 22"/>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第一章</a:t>
              </a:r>
            </a:p>
          </p:txBody>
        </p:sp>
      </p:grpSp>
      <p:grpSp>
        <p:nvGrpSpPr>
          <p:cNvPr id="28" name="组合 27"/>
          <p:cNvGrpSpPr/>
          <p:nvPr/>
        </p:nvGrpSpPr>
        <p:grpSpPr>
          <a:xfrm>
            <a:off x="4605753" y="1368406"/>
            <a:ext cx="1525800" cy="2008169"/>
            <a:chOff x="3454850" y="1409631"/>
            <a:chExt cx="1525800" cy="2008169"/>
          </a:xfrm>
        </p:grpSpPr>
        <p:sp>
          <p:nvSpPr>
            <p:cNvPr id="29"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0" name="组合 29"/>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3"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1" name="文本框 30"/>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第二章</a:t>
              </a:r>
            </a:p>
          </p:txBody>
        </p:sp>
      </p:grpSp>
      <p:grpSp>
        <p:nvGrpSpPr>
          <p:cNvPr id="36" name="组合 35"/>
          <p:cNvGrpSpPr/>
          <p:nvPr/>
        </p:nvGrpSpPr>
        <p:grpSpPr>
          <a:xfrm>
            <a:off x="6258639" y="1368406"/>
            <a:ext cx="1525800" cy="2008169"/>
            <a:chOff x="3454850" y="1409631"/>
            <a:chExt cx="1525800" cy="2008169"/>
          </a:xfrm>
        </p:grpSpPr>
        <p:sp>
          <p:nvSpPr>
            <p:cNvPr id="37"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40"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1"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2"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3"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9" name="文本框 38"/>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第三章</a:t>
              </a:r>
            </a:p>
          </p:txBody>
        </p:sp>
      </p:grpSp>
      <p:grpSp>
        <p:nvGrpSpPr>
          <p:cNvPr id="44" name="组合 43"/>
          <p:cNvGrpSpPr/>
          <p:nvPr/>
        </p:nvGrpSpPr>
        <p:grpSpPr>
          <a:xfrm>
            <a:off x="7974366" y="1368406"/>
            <a:ext cx="1525800" cy="2008169"/>
            <a:chOff x="3454850" y="1409631"/>
            <a:chExt cx="1525800" cy="2008169"/>
          </a:xfrm>
        </p:grpSpPr>
        <p:sp>
          <p:nvSpPr>
            <p:cNvPr id="45"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46" name="组合 45"/>
            <p:cNvGrpSpPr/>
            <p:nvPr/>
          </p:nvGrpSpPr>
          <p:grpSpPr>
            <a:xfrm>
              <a:off x="3454850" y="1995819"/>
              <a:ext cx="943208" cy="1421981"/>
              <a:chOff x="3113071" y="1715045"/>
              <a:chExt cx="943208" cy="1421981"/>
            </a:xfrm>
          </p:grpSpPr>
          <p:sp>
            <p:nvSpPr>
              <p:cNvPr id="48"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9"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50"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51"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47" name="文本框 4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第四章</a:t>
              </a:r>
            </a:p>
          </p:txBody>
        </p:sp>
      </p:grpSp>
    </p:spTree>
    <p:extLst>
      <p:ext uri="{BB962C8B-B14F-4D97-AF65-F5344CB8AC3E}">
        <p14:creationId xmlns:p14="http://schemas.microsoft.com/office/powerpoint/2010/main" val="4034123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2000"/>
                                        <p:tgtEl>
                                          <p:spTgt spid="18"/>
                                        </p:tgtEl>
                                      </p:cBhvr>
                                    </p:animEffect>
                                  </p:childTnLst>
                                </p:cTn>
                              </p:par>
                            </p:childTnLst>
                          </p:cTn>
                        </p:par>
                        <p:par>
                          <p:cTn id="13" fill="hold">
                            <p:stCondLst>
                              <p:cond delay="2500"/>
                            </p:stCondLst>
                            <p:childTnLst>
                              <p:par>
                                <p:cTn id="14" presetID="52"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Scale>
                                      <p:cBhvr>
                                        <p:cTn id="16"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0"/>
                                        </p:tgtEl>
                                        <p:attrNameLst>
                                          <p:attrName>ppt_x</p:attrName>
                                          <p:attrName>ppt_y</p:attrName>
                                        </p:attrNameLst>
                                      </p:cBhvr>
                                    </p:animMotion>
                                    <p:animEffect transition="in" filter="fade">
                                      <p:cBhvr>
                                        <p:cTn id="18" dur="1000"/>
                                        <p:tgtEl>
                                          <p:spTgt spid="20"/>
                                        </p:tgtEl>
                                      </p:cBhvr>
                                    </p:animEffect>
                                  </p:childTnLst>
                                </p:cTn>
                              </p:par>
                            </p:childTnLst>
                          </p:cTn>
                        </p:par>
                        <p:par>
                          <p:cTn id="19" fill="hold">
                            <p:stCondLst>
                              <p:cond delay="3500"/>
                            </p:stCondLst>
                            <p:childTnLst>
                              <p:par>
                                <p:cTn id="20" presetID="52"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Scale>
                                      <p:cBhvr>
                                        <p:cTn id="22"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8"/>
                                        </p:tgtEl>
                                        <p:attrNameLst>
                                          <p:attrName>ppt_x</p:attrName>
                                          <p:attrName>ppt_y</p:attrName>
                                        </p:attrNameLst>
                                      </p:cBhvr>
                                    </p:animMotion>
                                    <p:animEffect transition="in" filter="fade">
                                      <p:cBhvr>
                                        <p:cTn id="24" dur="1000"/>
                                        <p:tgtEl>
                                          <p:spTgt spid="28"/>
                                        </p:tgtEl>
                                      </p:cBhvr>
                                    </p:animEffect>
                                  </p:childTnLst>
                                </p:cTn>
                              </p:par>
                            </p:childTnLst>
                          </p:cTn>
                        </p:par>
                        <p:par>
                          <p:cTn id="25" fill="hold">
                            <p:stCondLst>
                              <p:cond delay="4500"/>
                            </p:stCondLst>
                            <p:childTnLst>
                              <p:par>
                                <p:cTn id="26" presetID="52"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Scale>
                                      <p:cBhvr>
                                        <p:cTn id="28"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6"/>
                                        </p:tgtEl>
                                        <p:attrNameLst>
                                          <p:attrName>ppt_x</p:attrName>
                                          <p:attrName>ppt_y</p:attrName>
                                        </p:attrNameLst>
                                      </p:cBhvr>
                                    </p:animMotion>
                                    <p:animEffect transition="in" filter="fade">
                                      <p:cBhvr>
                                        <p:cTn id="30" dur="1000"/>
                                        <p:tgtEl>
                                          <p:spTgt spid="36"/>
                                        </p:tgtEl>
                                      </p:cBhvr>
                                    </p:animEffect>
                                  </p:childTnLst>
                                </p:cTn>
                              </p:par>
                            </p:childTnLst>
                          </p:cTn>
                        </p:par>
                        <p:par>
                          <p:cTn id="31" fill="hold">
                            <p:stCondLst>
                              <p:cond delay="5500"/>
                            </p:stCondLst>
                            <p:childTnLst>
                              <p:par>
                                <p:cTn id="32" presetID="52"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Scale>
                                      <p:cBhvr>
                                        <p:cTn id="34"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44"/>
                                        </p:tgtEl>
                                        <p:attrNameLst>
                                          <p:attrName>ppt_x</p:attrName>
                                          <p:attrName>ppt_y</p:attrName>
                                        </p:attrNameLst>
                                      </p:cBhvr>
                                    </p:animMotion>
                                    <p:animEffect transition="in" filter="fade">
                                      <p:cBhvr>
                                        <p:cTn id="36"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5">
            <a:extLst>
              <a:ext uri="{FF2B5EF4-FFF2-40B4-BE49-F238E27FC236}">
                <a16:creationId xmlns:a16="http://schemas.microsoft.com/office/drawing/2014/main" id="{0D04FCA9-C435-4173-BE9B-F066DBA2B3A7}"/>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教员信息管理</a:t>
            </a:r>
          </a:p>
        </p:txBody>
      </p:sp>
      <p:grpSp>
        <p:nvGrpSpPr>
          <p:cNvPr id="3" name="组合 2">
            <a:extLst>
              <a:ext uri="{FF2B5EF4-FFF2-40B4-BE49-F238E27FC236}">
                <a16:creationId xmlns:a16="http://schemas.microsoft.com/office/drawing/2014/main" id="{56F88B49-6A34-42E8-BB40-46F278F0B6D7}"/>
              </a:ext>
            </a:extLst>
          </p:cNvPr>
          <p:cNvGrpSpPr/>
          <p:nvPr/>
        </p:nvGrpSpPr>
        <p:grpSpPr>
          <a:xfrm>
            <a:off x="280185" y="75156"/>
            <a:ext cx="842929" cy="600870"/>
            <a:chOff x="7096126" y="3055938"/>
            <a:chExt cx="811213" cy="771525"/>
          </a:xfrm>
          <a:solidFill>
            <a:srgbClr val="88591E"/>
          </a:solidFill>
        </p:grpSpPr>
        <p:sp>
          <p:nvSpPr>
            <p:cNvPr id="4" name="Freeform 9">
              <a:extLst>
                <a:ext uri="{FF2B5EF4-FFF2-40B4-BE49-F238E27FC236}">
                  <a16:creationId xmlns:a16="http://schemas.microsoft.com/office/drawing/2014/main" id="{58871D16-16CE-4FDF-860A-BDD5786D7A51}"/>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0">
              <a:extLst>
                <a:ext uri="{FF2B5EF4-FFF2-40B4-BE49-F238E27FC236}">
                  <a16:creationId xmlns:a16="http://schemas.microsoft.com/office/drawing/2014/main" id="{A16BC3B9-DD1D-4E63-AA26-39F9A4F06D66}"/>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a:extLst>
              <a:ext uri="{FF2B5EF4-FFF2-40B4-BE49-F238E27FC236}">
                <a16:creationId xmlns:a16="http://schemas.microsoft.com/office/drawing/2014/main" id="{18A94827-9EAB-42BC-A093-065760152ABD}"/>
              </a:ext>
            </a:extLst>
          </p:cNvPr>
          <p:cNvGrpSpPr/>
          <p:nvPr/>
        </p:nvGrpSpPr>
        <p:grpSpPr>
          <a:xfrm>
            <a:off x="1251780" y="85052"/>
            <a:ext cx="842929" cy="600870"/>
            <a:chOff x="7096126" y="3055938"/>
            <a:chExt cx="811213" cy="771525"/>
          </a:xfrm>
          <a:solidFill>
            <a:srgbClr val="88591E"/>
          </a:solidFill>
        </p:grpSpPr>
        <p:sp>
          <p:nvSpPr>
            <p:cNvPr id="7" name="Freeform 9">
              <a:extLst>
                <a:ext uri="{FF2B5EF4-FFF2-40B4-BE49-F238E27FC236}">
                  <a16:creationId xmlns:a16="http://schemas.microsoft.com/office/drawing/2014/main" id="{395535D9-D2F8-4F19-A2E0-3034ED73C7AB}"/>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
              <a:extLst>
                <a:ext uri="{FF2B5EF4-FFF2-40B4-BE49-F238E27FC236}">
                  <a16:creationId xmlns:a16="http://schemas.microsoft.com/office/drawing/2014/main" id="{B56BD15F-7C02-4292-8515-AC5627DB8FA7}"/>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 name="图片 8">
            <a:extLst>
              <a:ext uri="{FF2B5EF4-FFF2-40B4-BE49-F238E27FC236}">
                <a16:creationId xmlns:a16="http://schemas.microsoft.com/office/drawing/2014/main" id="{1FE3A6A7-F49F-48F1-9148-C470EF889C5A}"/>
              </a:ext>
            </a:extLst>
          </p:cNvPr>
          <p:cNvPicPr>
            <a:picLocks noChangeAspect="1"/>
          </p:cNvPicPr>
          <p:nvPr/>
        </p:nvPicPr>
        <p:blipFill>
          <a:blip r:embed="rId2"/>
          <a:stretch>
            <a:fillRect/>
          </a:stretch>
        </p:blipFill>
        <p:spPr>
          <a:xfrm>
            <a:off x="1251780" y="1003313"/>
            <a:ext cx="8382431" cy="3435527"/>
          </a:xfrm>
          <a:prstGeom prst="rect">
            <a:avLst/>
          </a:prstGeom>
        </p:spPr>
      </p:pic>
      <p:pic>
        <p:nvPicPr>
          <p:cNvPr id="10" name="图片 9">
            <a:extLst>
              <a:ext uri="{FF2B5EF4-FFF2-40B4-BE49-F238E27FC236}">
                <a16:creationId xmlns:a16="http://schemas.microsoft.com/office/drawing/2014/main" id="{E8A86322-14CB-4489-9DFB-2B99AEC51C15}"/>
              </a:ext>
            </a:extLst>
          </p:cNvPr>
          <p:cNvPicPr>
            <a:picLocks noChangeAspect="1"/>
          </p:cNvPicPr>
          <p:nvPr/>
        </p:nvPicPr>
        <p:blipFill>
          <a:blip r:embed="rId3"/>
          <a:stretch>
            <a:fillRect/>
          </a:stretch>
        </p:blipFill>
        <p:spPr>
          <a:xfrm>
            <a:off x="748662" y="1003313"/>
            <a:ext cx="10147822" cy="3772094"/>
          </a:xfrm>
          <a:prstGeom prst="rect">
            <a:avLst/>
          </a:prstGeom>
        </p:spPr>
      </p:pic>
    </p:spTree>
    <p:extLst>
      <p:ext uri="{BB962C8B-B14F-4D97-AF65-F5344CB8AC3E}">
        <p14:creationId xmlns:p14="http://schemas.microsoft.com/office/powerpoint/2010/main" val="1181219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E2ADE5-D94D-48AC-87BE-9BEE83AE3104}"/>
              </a:ext>
            </a:extLst>
          </p:cNvPr>
          <p:cNvPicPr>
            <a:picLocks noChangeAspect="1"/>
          </p:cNvPicPr>
          <p:nvPr/>
        </p:nvPicPr>
        <p:blipFill>
          <a:blip r:embed="rId2"/>
          <a:stretch>
            <a:fillRect/>
          </a:stretch>
        </p:blipFill>
        <p:spPr>
          <a:xfrm>
            <a:off x="280185" y="839018"/>
            <a:ext cx="11830658" cy="4019757"/>
          </a:xfrm>
          <a:prstGeom prst="rect">
            <a:avLst/>
          </a:prstGeom>
        </p:spPr>
      </p:pic>
      <p:sp>
        <p:nvSpPr>
          <p:cNvPr id="3" name="文本框 215">
            <a:extLst>
              <a:ext uri="{FF2B5EF4-FFF2-40B4-BE49-F238E27FC236}">
                <a16:creationId xmlns:a16="http://schemas.microsoft.com/office/drawing/2014/main" id="{0D302AE4-C066-48BF-A395-C320E061F6FB}"/>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学员信息管理</a:t>
            </a:r>
          </a:p>
        </p:txBody>
      </p:sp>
      <p:grpSp>
        <p:nvGrpSpPr>
          <p:cNvPr id="4" name="组合 3">
            <a:extLst>
              <a:ext uri="{FF2B5EF4-FFF2-40B4-BE49-F238E27FC236}">
                <a16:creationId xmlns:a16="http://schemas.microsoft.com/office/drawing/2014/main" id="{5BEDAC61-6325-4B18-863A-5251D116DFAC}"/>
              </a:ext>
            </a:extLst>
          </p:cNvPr>
          <p:cNvGrpSpPr/>
          <p:nvPr/>
        </p:nvGrpSpPr>
        <p:grpSpPr>
          <a:xfrm>
            <a:off x="280185" y="75156"/>
            <a:ext cx="842929" cy="600870"/>
            <a:chOff x="7096126" y="3055938"/>
            <a:chExt cx="811213" cy="771525"/>
          </a:xfrm>
          <a:solidFill>
            <a:srgbClr val="88591E"/>
          </a:solidFill>
        </p:grpSpPr>
        <p:sp>
          <p:nvSpPr>
            <p:cNvPr id="5" name="Freeform 9">
              <a:extLst>
                <a:ext uri="{FF2B5EF4-FFF2-40B4-BE49-F238E27FC236}">
                  <a16:creationId xmlns:a16="http://schemas.microsoft.com/office/drawing/2014/main" id="{194479B8-9EB2-47CB-B7EF-C0DBC30ADC77}"/>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0">
              <a:extLst>
                <a:ext uri="{FF2B5EF4-FFF2-40B4-BE49-F238E27FC236}">
                  <a16:creationId xmlns:a16="http://schemas.microsoft.com/office/drawing/2014/main" id="{D08CE7C8-70B0-4C3F-955E-3FC006A2AA4A}"/>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a:extLst>
              <a:ext uri="{FF2B5EF4-FFF2-40B4-BE49-F238E27FC236}">
                <a16:creationId xmlns:a16="http://schemas.microsoft.com/office/drawing/2014/main" id="{CD306A33-B23A-4139-AA37-EE239A657E6B}"/>
              </a:ext>
            </a:extLst>
          </p:cNvPr>
          <p:cNvGrpSpPr/>
          <p:nvPr/>
        </p:nvGrpSpPr>
        <p:grpSpPr>
          <a:xfrm>
            <a:off x="1251780" y="85052"/>
            <a:ext cx="842929" cy="600870"/>
            <a:chOff x="7096126" y="3055938"/>
            <a:chExt cx="811213" cy="771525"/>
          </a:xfrm>
          <a:solidFill>
            <a:srgbClr val="88591E"/>
          </a:solidFill>
        </p:grpSpPr>
        <p:sp>
          <p:nvSpPr>
            <p:cNvPr id="8" name="Freeform 9">
              <a:extLst>
                <a:ext uri="{FF2B5EF4-FFF2-40B4-BE49-F238E27FC236}">
                  <a16:creationId xmlns:a16="http://schemas.microsoft.com/office/drawing/2014/main" id="{0F55D49A-AAA2-4073-99F7-03540EAE36D0}"/>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a:extLst>
                <a:ext uri="{FF2B5EF4-FFF2-40B4-BE49-F238E27FC236}">
                  <a16:creationId xmlns:a16="http://schemas.microsoft.com/office/drawing/2014/main" id="{011EF50E-2FA2-4D23-AA21-FC66DF2F2B9F}"/>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 name="图片 9">
            <a:extLst>
              <a:ext uri="{FF2B5EF4-FFF2-40B4-BE49-F238E27FC236}">
                <a16:creationId xmlns:a16="http://schemas.microsoft.com/office/drawing/2014/main" id="{698012A1-A549-4741-B8D0-78D331CE893C}"/>
              </a:ext>
            </a:extLst>
          </p:cNvPr>
          <p:cNvPicPr>
            <a:picLocks noChangeAspect="1"/>
          </p:cNvPicPr>
          <p:nvPr/>
        </p:nvPicPr>
        <p:blipFill>
          <a:blip r:embed="rId3"/>
          <a:stretch>
            <a:fillRect/>
          </a:stretch>
        </p:blipFill>
        <p:spPr>
          <a:xfrm>
            <a:off x="155269" y="834067"/>
            <a:ext cx="11881461" cy="4400776"/>
          </a:xfrm>
          <a:prstGeom prst="rect">
            <a:avLst/>
          </a:prstGeom>
        </p:spPr>
      </p:pic>
    </p:spTree>
    <p:extLst>
      <p:ext uri="{BB962C8B-B14F-4D97-AF65-F5344CB8AC3E}">
        <p14:creationId xmlns:p14="http://schemas.microsoft.com/office/powerpoint/2010/main" val="589982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535045-366F-4D96-9BDA-A5E22DCF6AE0}"/>
              </a:ext>
            </a:extLst>
          </p:cNvPr>
          <p:cNvPicPr>
            <a:picLocks noChangeAspect="1"/>
          </p:cNvPicPr>
          <p:nvPr/>
        </p:nvPicPr>
        <p:blipFill>
          <a:blip r:embed="rId2"/>
          <a:stretch>
            <a:fillRect/>
          </a:stretch>
        </p:blipFill>
        <p:spPr>
          <a:xfrm>
            <a:off x="193371" y="769468"/>
            <a:ext cx="11805257" cy="4311872"/>
          </a:xfrm>
          <a:prstGeom prst="rect">
            <a:avLst/>
          </a:prstGeom>
        </p:spPr>
      </p:pic>
      <p:sp>
        <p:nvSpPr>
          <p:cNvPr id="3" name="文本框 215">
            <a:extLst>
              <a:ext uri="{FF2B5EF4-FFF2-40B4-BE49-F238E27FC236}">
                <a16:creationId xmlns:a16="http://schemas.microsoft.com/office/drawing/2014/main" id="{4A34FD6D-8061-4C4E-81E0-82DB3CC7103E}"/>
              </a:ext>
            </a:extLst>
          </p:cNvPr>
          <p:cNvSpPr txBox="1"/>
          <p:nvPr/>
        </p:nvSpPr>
        <p:spPr>
          <a:xfrm>
            <a:off x="2223375" y="163723"/>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家教任务管理</a:t>
            </a:r>
          </a:p>
        </p:txBody>
      </p:sp>
      <p:grpSp>
        <p:nvGrpSpPr>
          <p:cNvPr id="4" name="组合 3">
            <a:extLst>
              <a:ext uri="{FF2B5EF4-FFF2-40B4-BE49-F238E27FC236}">
                <a16:creationId xmlns:a16="http://schemas.microsoft.com/office/drawing/2014/main" id="{C8FD5A25-7D3B-4900-91E6-058F725773B7}"/>
              </a:ext>
            </a:extLst>
          </p:cNvPr>
          <p:cNvGrpSpPr/>
          <p:nvPr/>
        </p:nvGrpSpPr>
        <p:grpSpPr>
          <a:xfrm>
            <a:off x="280185" y="75156"/>
            <a:ext cx="842929" cy="600870"/>
            <a:chOff x="7096126" y="3055938"/>
            <a:chExt cx="811213" cy="771525"/>
          </a:xfrm>
          <a:solidFill>
            <a:srgbClr val="88591E"/>
          </a:solidFill>
        </p:grpSpPr>
        <p:sp>
          <p:nvSpPr>
            <p:cNvPr id="5" name="Freeform 9">
              <a:extLst>
                <a:ext uri="{FF2B5EF4-FFF2-40B4-BE49-F238E27FC236}">
                  <a16:creationId xmlns:a16="http://schemas.microsoft.com/office/drawing/2014/main" id="{2F976EE0-A4F5-465A-B732-D026D9E08580}"/>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0">
              <a:extLst>
                <a:ext uri="{FF2B5EF4-FFF2-40B4-BE49-F238E27FC236}">
                  <a16:creationId xmlns:a16="http://schemas.microsoft.com/office/drawing/2014/main" id="{9DDFFDAB-F1A3-46BB-8A5B-AE9B17D85F3D}"/>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a:extLst>
              <a:ext uri="{FF2B5EF4-FFF2-40B4-BE49-F238E27FC236}">
                <a16:creationId xmlns:a16="http://schemas.microsoft.com/office/drawing/2014/main" id="{A92D60BA-221C-4573-A481-E152C9D162EB}"/>
              </a:ext>
            </a:extLst>
          </p:cNvPr>
          <p:cNvGrpSpPr/>
          <p:nvPr/>
        </p:nvGrpSpPr>
        <p:grpSpPr>
          <a:xfrm>
            <a:off x="1251780" y="85052"/>
            <a:ext cx="842929" cy="600870"/>
            <a:chOff x="7096126" y="3055938"/>
            <a:chExt cx="811213" cy="771525"/>
          </a:xfrm>
          <a:solidFill>
            <a:srgbClr val="88591E"/>
          </a:solidFill>
        </p:grpSpPr>
        <p:sp>
          <p:nvSpPr>
            <p:cNvPr id="8" name="Freeform 9">
              <a:extLst>
                <a:ext uri="{FF2B5EF4-FFF2-40B4-BE49-F238E27FC236}">
                  <a16:creationId xmlns:a16="http://schemas.microsoft.com/office/drawing/2014/main" id="{F97C5028-51C8-4995-9FBE-83B7D748EB1B}"/>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a:extLst>
                <a:ext uri="{FF2B5EF4-FFF2-40B4-BE49-F238E27FC236}">
                  <a16:creationId xmlns:a16="http://schemas.microsoft.com/office/drawing/2014/main" id="{FAF93F90-3C14-4724-8AE2-6FA3406F82DD}"/>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277162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300082"/>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项目应用成果展望</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299909" y="1569399"/>
            <a:ext cx="2140043" cy="669414"/>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未来展望</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第四章</a:t>
              </a:r>
            </a:p>
          </p:txBody>
        </p:sp>
      </p:grpSp>
    </p:spTree>
    <p:extLst>
      <p:ext uri="{BB962C8B-B14F-4D97-AF65-F5344CB8AC3E}">
        <p14:creationId xmlns:p14="http://schemas.microsoft.com/office/powerpoint/2010/main" val="466741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4F6A4326-E8B0-4EA4-B4AD-48195140C547}"/>
              </a:ext>
            </a:extLst>
          </p:cNvPr>
          <p:cNvGrpSpPr/>
          <p:nvPr/>
        </p:nvGrpSpPr>
        <p:grpSpPr>
          <a:xfrm>
            <a:off x="280185" y="75156"/>
            <a:ext cx="842929" cy="600870"/>
            <a:chOff x="7096126" y="3055938"/>
            <a:chExt cx="811213" cy="771525"/>
          </a:xfrm>
          <a:solidFill>
            <a:srgbClr val="88591E"/>
          </a:solidFill>
        </p:grpSpPr>
        <p:sp>
          <p:nvSpPr>
            <p:cNvPr id="12" name="Freeform 9">
              <a:extLst>
                <a:ext uri="{FF2B5EF4-FFF2-40B4-BE49-F238E27FC236}">
                  <a16:creationId xmlns:a16="http://schemas.microsoft.com/office/drawing/2014/main" id="{7EC75A6E-D5F7-46FE-B8DC-4C0B1B9AD417}"/>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D3739495-0CEE-4890-BFDB-D8E486C5D47C}"/>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文本框 215">
            <a:extLst>
              <a:ext uri="{FF2B5EF4-FFF2-40B4-BE49-F238E27FC236}">
                <a16:creationId xmlns:a16="http://schemas.microsoft.com/office/drawing/2014/main" id="{C7F1F7E9-C75C-4327-84A3-6DAC76496A0B}"/>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未来展望</a:t>
            </a:r>
          </a:p>
        </p:txBody>
      </p:sp>
      <p:pic>
        <p:nvPicPr>
          <p:cNvPr id="15" name="Picture 4">
            <a:extLst>
              <a:ext uri="{FF2B5EF4-FFF2-40B4-BE49-F238E27FC236}">
                <a16:creationId xmlns:a16="http://schemas.microsoft.com/office/drawing/2014/main" id="{FF2FB714-53C4-4B3D-AA28-607B5D69A5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9490" y="2487016"/>
            <a:ext cx="2002592" cy="15111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a:extLst>
              <a:ext uri="{FF2B5EF4-FFF2-40B4-BE49-F238E27FC236}">
                <a16:creationId xmlns:a16="http://schemas.microsoft.com/office/drawing/2014/main" id="{9384862A-4F14-4270-92BA-F9BA2DF7DF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9490" y="1216582"/>
            <a:ext cx="2002591" cy="1144338"/>
          </a:xfrm>
          <a:prstGeom prst="rect">
            <a:avLst/>
          </a:prstGeom>
          <a:noFill/>
        </p:spPr>
      </p:pic>
      <p:grpSp>
        <p:nvGrpSpPr>
          <p:cNvPr id="17" name="Group 16">
            <a:extLst>
              <a:ext uri="{FF2B5EF4-FFF2-40B4-BE49-F238E27FC236}">
                <a16:creationId xmlns:a16="http://schemas.microsoft.com/office/drawing/2014/main" id="{EDC95CF8-97BB-4A31-BABB-FF02F23A4A6F}"/>
              </a:ext>
            </a:extLst>
          </p:cNvPr>
          <p:cNvGrpSpPr>
            <a:grpSpLocks noChangeAspect="1"/>
          </p:cNvGrpSpPr>
          <p:nvPr/>
        </p:nvGrpSpPr>
        <p:grpSpPr bwMode="auto">
          <a:xfrm>
            <a:off x="2306820" y="4441232"/>
            <a:ext cx="255849" cy="390107"/>
            <a:chOff x="4481" y="3175"/>
            <a:chExt cx="404" cy="616"/>
          </a:xfrm>
        </p:grpSpPr>
        <p:sp>
          <p:nvSpPr>
            <p:cNvPr id="18" name="AutoShape 15">
              <a:extLst>
                <a:ext uri="{FF2B5EF4-FFF2-40B4-BE49-F238E27FC236}">
                  <a16:creationId xmlns:a16="http://schemas.microsoft.com/office/drawing/2014/main" id="{994DBEAB-46AC-40DA-B72A-D0831A8B3C46}"/>
                </a:ext>
              </a:extLst>
            </p:cNvPr>
            <p:cNvSpPr>
              <a:spLocks noChangeAspect="1" noChangeArrowheads="1" noTextEdit="1"/>
            </p:cNvSpPr>
            <p:nvPr/>
          </p:nvSpPr>
          <p:spPr bwMode="auto">
            <a:xfrm>
              <a:off x="4481" y="3177"/>
              <a:ext cx="404" cy="612"/>
            </a:xfrm>
            <a:prstGeom prst="rect">
              <a:avLst/>
            </a:prstGeom>
            <a:noFill/>
            <a:ln w="9525">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19" name="Freeform 17">
              <a:extLst>
                <a:ext uri="{FF2B5EF4-FFF2-40B4-BE49-F238E27FC236}">
                  <a16:creationId xmlns:a16="http://schemas.microsoft.com/office/drawing/2014/main" id="{393A8A7C-4DFB-4216-B31E-FE56FD3BFF2D}"/>
                </a:ext>
              </a:extLst>
            </p:cNvPr>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chemeClr val="accent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20" name="文本框 151">
            <a:extLst>
              <a:ext uri="{FF2B5EF4-FFF2-40B4-BE49-F238E27FC236}">
                <a16:creationId xmlns:a16="http://schemas.microsoft.com/office/drawing/2014/main" id="{1CA3AC6D-90B0-4D92-A72E-5F891D5FB20E}"/>
              </a:ext>
            </a:extLst>
          </p:cNvPr>
          <p:cNvSpPr txBox="1"/>
          <p:nvPr/>
        </p:nvSpPr>
        <p:spPr>
          <a:xfrm>
            <a:off x="2750369" y="4370828"/>
            <a:ext cx="7508898" cy="764440"/>
          </a:xfrm>
          <a:prstGeom prst="rect">
            <a:avLst/>
          </a:prstGeom>
          <a:noFill/>
        </p:spPr>
        <p:txBody>
          <a:bodyPr wrap="square" lIns="68580" tIns="34290" rIns="68580" bIns="34290" rtlCol="0">
            <a:spAutoFit/>
          </a:bodyPr>
          <a:lstStyle/>
          <a:p>
            <a:pPr>
              <a:lnSpc>
                <a:spcPct val="150000"/>
              </a:lnSpc>
            </a:pPr>
            <a:r>
              <a:rPr lang="zh-CN" altLang="en-US" sz="1600" dirty="0">
                <a:solidFill>
                  <a:srgbClr val="88591E"/>
                </a:solidFill>
                <a:latin typeface="方正少儿简体" panose="03000509000000000000" pitchFamily="65" charset="-122"/>
                <a:ea typeface="方正少儿简体" panose="03000509000000000000" pitchFamily="65" charset="-122"/>
              </a:rPr>
              <a:t>我们希望能将“西师爱教”打造成一个专属于“西师人”的家教服务平台，加强与周边各中小学之间的沟通，以此来提高西北师范大学家教服务中心的工作效率。</a:t>
            </a:r>
            <a:endParaRPr lang="en-US" altLang="zh-CN" sz="1600" dirty="0">
              <a:solidFill>
                <a:srgbClr val="88591E"/>
              </a:solidFill>
              <a:latin typeface="方正少儿简体" panose="03000509000000000000" pitchFamily="65" charset="-122"/>
              <a:ea typeface="方正少儿简体" panose="03000509000000000000" pitchFamily="65" charset="-122"/>
            </a:endParaRPr>
          </a:p>
        </p:txBody>
      </p:sp>
      <p:sp>
        <p:nvSpPr>
          <p:cNvPr id="21" name="Freeform 5">
            <a:extLst>
              <a:ext uri="{FF2B5EF4-FFF2-40B4-BE49-F238E27FC236}">
                <a16:creationId xmlns:a16="http://schemas.microsoft.com/office/drawing/2014/main" id="{310239E1-00EE-434A-8023-39D395F74529}"/>
              </a:ext>
            </a:extLst>
          </p:cNvPr>
          <p:cNvSpPr>
            <a:spLocks noEditPoints="1"/>
          </p:cNvSpPr>
          <p:nvPr/>
        </p:nvSpPr>
        <p:spPr bwMode="auto">
          <a:xfrm rot="5400000">
            <a:off x="3291569" y="2289209"/>
            <a:ext cx="431144" cy="268322"/>
          </a:xfrm>
          <a:custGeom>
            <a:avLst/>
            <a:gdLst>
              <a:gd name="T0" fmla="*/ 182 w 252"/>
              <a:gd name="T1" fmla="*/ 43 h 157"/>
              <a:gd name="T2" fmla="*/ 181 w 252"/>
              <a:gd name="T3" fmla="*/ 155 h 157"/>
              <a:gd name="T4" fmla="*/ 185 w 252"/>
              <a:gd name="T5" fmla="*/ 151 h 157"/>
              <a:gd name="T6" fmla="*/ 33 w 252"/>
              <a:gd name="T7" fmla="*/ 58 h 157"/>
              <a:gd name="T8" fmla="*/ 239 w 252"/>
              <a:gd name="T9" fmla="*/ 88 h 157"/>
              <a:gd name="T10" fmla="*/ 56 w 252"/>
              <a:gd name="T11" fmla="*/ 71 h 157"/>
              <a:gd name="T12" fmla="*/ 181 w 252"/>
              <a:gd name="T13" fmla="*/ 51 h 157"/>
              <a:gd name="T14" fmla="*/ 193 w 252"/>
              <a:gd name="T15" fmla="*/ 124 h 157"/>
              <a:gd name="T16" fmla="*/ 223 w 252"/>
              <a:gd name="T17" fmla="*/ 86 h 157"/>
              <a:gd name="T18" fmla="*/ 154 w 252"/>
              <a:gd name="T19" fmla="*/ 87 h 157"/>
              <a:gd name="T20" fmla="*/ 166 w 252"/>
              <a:gd name="T21" fmla="*/ 49 h 157"/>
              <a:gd name="T22" fmla="*/ 89 w 252"/>
              <a:gd name="T23" fmla="*/ 64 h 157"/>
              <a:gd name="T24" fmla="*/ 21 w 252"/>
              <a:gd name="T25" fmla="*/ 51 h 157"/>
              <a:gd name="T26" fmla="*/ 224 w 252"/>
              <a:gd name="T27" fmla="*/ 63 h 157"/>
              <a:gd name="T28" fmla="*/ 59 w 252"/>
              <a:gd name="T29" fmla="*/ 59 h 157"/>
              <a:gd name="T30" fmla="*/ 155 w 252"/>
              <a:gd name="T31" fmla="*/ 59 h 157"/>
              <a:gd name="T32" fmla="*/ 32 w 252"/>
              <a:gd name="T33" fmla="*/ 76 h 157"/>
              <a:gd name="T34" fmla="*/ 37 w 252"/>
              <a:gd name="T35" fmla="*/ 85 h 157"/>
              <a:gd name="T36" fmla="*/ 76 w 252"/>
              <a:gd name="T37" fmla="*/ 50 h 157"/>
              <a:gd name="T38" fmla="*/ 134 w 252"/>
              <a:gd name="T39" fmla="*/ 85 h 157"/>
              <a:gd name="T40" fmla="*/ 161 w 252"/>
              <a:gd name="T41" fmla="*/ 60 h 157"/>
              <a:gd name="T42" fmla="*/ 201 w 252"/>
              <a:gd name="T43" fmla="*/ 32 h 157"/>
              <a:gd name="T44" fmla="*/ 154 w 252"/>
              <a:gd name="T45" fmla="*/ 48 h 157"/>
              <a:gd name="T46" fmla="*/ 87 w 252"/>
              <a:gd name="T47" fmla="*/ 75 h 157"/>
              <a:gd name="T48" fmla="*/ 10 w 252"/>
              <a:gd name="T49" fmla="*/ 44 h 157"/>
              <a:gd name="T50" fmla="*/ 133 w 252"/>
              <a:gd name="T51" fmla="*/ 73 h 157"/>
              <a:gd name="T52" fmla="*/ 202 w 252"/>
              <a:gd name="T53" fmla="*/ 56 h 157"/>
              <a:gd name="T54" fmla="*/ 140 w 252"/>
              <a:gd name="T55" fmla="*/ 92 h 157"/>
              <a:gd name="T56" fmla="*/ 93 w 252"/>
              <a:gd name="T57" fmla="*/ 86 h 157"/>
              <a:gd name="T58" fmla="*/ 144 w 252"/>
              <a:gd name="T59" fmla="*/ 70 h 157"/>
              <a:gd name="T60" fmla="*/ 105 w 252"/>
              <a:gd name="T61" fmla="*/ 66 h 157"/>
              <a:gd name="T62" fmla="*/ 152 w 252"/>
              <a:gd name="T63" fmla="*/ 75 h 157"/>
              <a:gd name="T64" fmla="*/ 116 w 252"/>
              <a:gd name="T65" fmla="*/ 66 h 157"/>
              <a:gd name="T66" fmla="*/ 123 w 252"/>
              <a:gd name="T67" fmla="*/ 72 h 157"/>
              <a:gd name="T68" fmla="*/ 86 w 252"/>
              <a:gd name="T69" fmla="*/ 50 h 157"/>
              <a:gd name="T70" fmla="*/ 78 w 252"/>
              <a:gd name="T71" fmla="*/ 64 h 157"/>
              <a:gd name="T72" fmla="*/ 119 w 252"/>
              <a:gd name="T73" fmla="*/ 74 h 157"/>
              <a:gd name="T74" fmla="*/ 22 w 252"/>
              <a:gd name="T75" fmla="*/ 67 h 157"/>
              <a:gd name="T76" fmla="*/ 27 w 252"/>
              <a:gd name="T77" fmla="*/ 60 h 157"/>
              <a:gd name="T78" fmla="*/ 91 w 252"/>
              <a:gd name="T79" fmla="*/ 57 h 157"/>
              <a:gd name="T80" fmla="*/ 162 w 252"/>
              <a:gd name="T81" fmla="*/ 63 h 157"/>
              <a:gd name="T82" fmla="*/ 27 w 252"/>
              <a:gd name="T83" fmla="*/ 47 h 157"/>
              <a:gd name="T84" fmla="*/ 184 w 252"/>
              <a:gd name="T85" fmla="*/ 92 h 157"/>
              <a:gd name="T86" fmla="*/ 201 w 252"/>
              <a:gd name="T87" fmla="*/ 91 h 157"/>
              <a:gd name="T88" fmla="*/ 107 w 252"/>
              <a:gd name="T89" fmla="*/ 76 h 157"/>
              <a:gd name="T90" fmla="*/ 24 w 252"/>
              <a:gd name="T91" fmla="*/ 79 h 157"/>
              <a:gd name="T92" fmla="*/ 39 w 252"/>
              <a:gd name="T93" fmla="*/ 49 h 157"/>
              <a:gd name="T94" fmla="*/ 189 w 252"/>
              <a:gd name="T95" fmla="*/ 94 h 157"/>
              <a:gd name="T96" fmla="*/ 174 w 252"/>
              <a:gd name="T97" fmla="*/ 88 h 157"/>
              <a:gd name="T98" fmla="*/ 13 w 252"/>
              <a:gd name="T99" fmla="*/ 81 h 157"/>
              <a:gd name="T100" fmla="*/ 21 w 252"/>
              <a:gd name="T101" fmla="*/ 74 h 157"/>
              <a:gd name="T102" fmla="*/ 179 w 252"/>
              <a:gd name="T103" fmla="*/ 90 h 157"/>
              <a:gd name="T104" fmla="*/ 126 w 252"/>
              <a:gd name="T105" fmla="*/ 59 h 157"/>
              <a:gd name="T106" fmla="*/ 66 w 252"/>
              <a:gd name="T107" fmla="*/ 65 h 157"/>
              <a:gd name="T108" fmla="*/ 198 w 252"/>
              <a:gd name="T109" fmla="*/ 83 h 157"/>
              <a:gd name="T110" fmla="*/ 47 w 252"/>
              <a:gd name="T111" fmla="*/ 90 h 157"/>
              <a:gd name="T112" fmla="*/ 136 w 252"/>
              <a:gd name="T113" fmla="*/ 79 h 157"/>
              <a:gd name="T114" fmla="*/ 73 w 252"/>
              <a:gd name="T115" fmla="*/ 54 h 157"/>
              <a:gd name="T116" fmla="*/ 187 w 252"/>
              <a:gd name="T117" fmla="*/ 85 h 157"/>
              <a:gd name="T118" fmla="*/ 200 w 252"/>
              <a:gd name="T119" fmla="*/ 44 h 157"/>
              <a:gd name="T120" fmla="*/ 96 w 252"/>
              <a:gd name="T121" fmla="*/ 67 h 157"/>
              <a:gd name="T122" fmla="*/ 29 w 252"/>
              <a:gd name="T123"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57">
                <a:moveTo>
                  <a:pt x="176" y="100"/>
                </a:moveTo>
                <a:cubicBezTo>
                  <a:pt x="176" y="100"/>
                  <a:pt x="175" y="100"/>
                  <a:pt x="174" y="100"/>
                </a:cubicBezTo>
                <a:cubicBezTo>
                  <a:pt x="149" y="100"/>
                  <a:pt x="123" y="100"/>
                  <a:pt x="97" y="100"/>
                </a:cubicBezTo>
                <a:cubicBezTo>
                  <a:pt x="84" y="100"/>
                  <a:pt x="70" y="100"/>
                  <a:pt x="57" y="100"/>
                </a:cubicBezTo>
                <a:cubicBezTo>
                  <a:pt x="51" y="100"/>
                  <a:pt x="45" y="99"/>
                  <a:pt x="39" y="99"/>
                </a:cubicBezTo>
                <a:cubicBezTo>
                  <a:pt x="34" y="99"/>
                  <a:pt x="29" y="99"/>
                  <a:pt x="24" y="99"/>
                </a:cubicBezTo>
                <a:cubicBezTo>
                  <a:pt x="21" y="100"/>
                  <a:pt x="17" y="100"/>
                  <a:pt x="14" y="101"/>
                </a:cubicBezTo>
                <a:cubicBezTo>
                  <a:pt x="13" y="101"/>
                  <a:pt x="11" y="101"/>
                  <a:pt x="10" y="102"/>
                </a:cubicBezTo>
                <a:cubicBezTo>
                  <a:pt x="8" y="103"/>
                  <a:pt x="6" y="102"/>
                  <a:pt x="6" y="100"/>
                </a:cubicBezTo>
                <a:cubicBezTo>
                  <a:pt x="5" y="98"/>
                  <a:pt x="5" y="96"/>
                  <a:pt x="5" y="94"/>
                </a:cubicBezTo>
                <a:cubicBezTo>
                  <a:pt x="4" y="88"/>
                  <a:pt x="4" y="83"/>
                  <a:pt x="3" y="78"/>
                </a:cubicBezTo>
                <a:cubicBezTo>
                  <a:pt x="3" y="71"/>
                  <a:pt x="2" y="65"/>
                  <a:pt x="2" y="58"/>
                </a:cubicBezTo>
                <a:cubicBezTo>
                  <a:pt x="1" y="54"/>
                  <a:pt x="1" y="50"/>
                  <a:pt x="1" y="45"/>
                </a:cubicBezTo>
                <a:cubicBezTo>
                  <a:pt x="1" y="44"/>
                  <a:pt x="0" y="43"/>
                  <a:pt x="0" y="42"/>
                </a:cubicBezTo>
                <a:cubicBezTo>
                  <a:pt x="0" y="41"/>
                  <a:pt x="0" y="40"/>
                  <a:pt x="0" y="40"/>
                </a:cubicBezTo>
                <a:cubicBezTo>
                  <a:pt x="1" y="38"/>
                  <a:pt x="2" y="37"/>
                  <a:pt x="3" y="38"/>
                </a:cubicBezTo>
                <a:cubicBezTo>
                  <a:pt x="6" y="38"/>
                  <a:pt x="8" y="38"/>
                  <a:pt x="10" y="38"/>
                </a:cubicBezTo>
                <a:cubicBezTo>
                  <a:pt x="17" y="39"/>
                  <a:pt x="24" y="40"/>
                  <a:pt x="31" y="41"/>
                </a:cubicBezTo>
                <a:cubicBezTo>
                  <a:pt x="35" y="41"/>
                  <a:pt x="38" y="41"/>
                  <a:pt x="42" y="41"/>
                </a:cubicBezTo>
                <a:cubicBezTo>
                  <a:pt x="65" y="41"/>
                  <a:pt x="89" y="41"/>
                  <a:pt x="112" y="41"/>
                </a:cubicBezTo>
                <a:cubicBezTo>
                  <a:pt x="123" y="41"/>
                  <a:pt x="135" y="41"/>
                  <a:pt x="146" y="42"/>
                </a:cubicBezTo>
                <a:cubicBezTo>
                  <a:pt x="151" y="43"/>
                  <a:pt x="157" y="44"/>
                  <a:pt x="162" y="44"/>
                </a:cubicBezTo>
                <a:cubicBezTo>
                  <a:pt x="164" y="44"/>
                  <a:pt x="167" y="44"/>
                  <a:pt x="169" y="44"/>
                </a:cubicBezTo>
                <a:cubicBezTo>
                  <a:pt x="173" y="44"/>
                  <a:pt x="177" y="44"/>
                  <a:pt x="181" y="43"/>
                </a:cubicBezTo>
                <a:cubicBezTo>
                  <a:pt x="182" y="43"/>
                  <a:pt x="182" y="43"/>
                  <a:pt x="182" y="43"/>
                </a:cubicBezTo>
                <a:cubicBezTo>
                  <a:pt x="182" y="43"/>
                  <a:pt x="182" y="42"/>
                  <a:pt x="182" y="42"/>
                </a:cubicBezTo>
                <a:cubicBezTo>
                  <a:pt x="182" y="38"/>
                  <a:pt x="182" y="35"/>
                  <a:pt x="182" y="31"/>
                </a:cubicBezTo>
                <a:cubicBezTo>
                  <a:pt x="182" y="26"/>
                  <a:pt x="182" y="21"/>
                  <a:pt x="182" y="16"/>
                </a:cubicBezTo>
                <a:cubicBezTo>
                  <a:pt x="182" y="12"/>
                  <a:pt x="183" y="8"/>
                  <a:pt x="183" y="4"/>
                </a:cubicBezTo>
                <a:cubicBezTo>
                  <a:pt x="183" y="4"/>
                  <a:pt x="183" y="4"/>
                  <a:pt x="183" y="3"/>
                </a:cubicBezTo>
                <a:cubicBezTo>
                  <a:pt x="183" y="2"/>
                  <a:pt x="183" y="1"/>
                  <a:pt x="185" y="2"/>
                </a:cubicBezTo>
                <a:cubicBezTo>
                  <a:pt x="185" y="1"/>
                  <a:pt x="186" y="0"/>
                  <a:pt x="187" y="1"/>
                </a:cubicBezTo>
                <a:cubicBezTo>
                  <a:pt x="188" y="1"/>
                  <a:pt x="188" y="1"/>
                  <a:pt x="188" y="1"/>
                </a:cubicBezTo>
                <a:cubicBezTo>
                  <a:pt x="189" y="1"/>
                  <a:pt x="189" y="1"/>
                  <a:pt x="190" y="1"/>
                </a:cubicBezTo>
                <a:cubicBezTo>
                  <a:pt x="190" y="1"/>
                  <a:pt x="191" y="2"/>
                  <a:pt x="192" y="1"/>
                </a:cubicBezTo>
                <a:cubicBezTo>
                  <a:pt x="193" y="1"/>
                  <a:pt x="193" y="2"/>
                  <a:pt x="194" y="2"/>
                </a:cubicBezTo>
                <a:cubicBezTo>
                  <a:pt x="195" y="3"/>
                  <a:pt x="195" y="4"/>
                  <a:pt x="196" y="4"/>
                </a:cubicBezTo>
                <a:cubicBezTo>
                  <a:pt x="200" y="9"/>
                  <a:pt x="203" y="15"/>
                  <a:pt x="207" y="20"/>
                </a:cubicBezTo>
                <a:cubicBezTo>
                  <a:pt x="212" y="28"/>
                  <a:pt x="218" y="37"/>
                  <a:pt x="223" y="45"/>
                </a:cubicBezTo>
                <a:cubicBezTo>
                  <a:pt x="227" y="50"/>
                  <a:pt x="230" y="55"/>
                  <a:pt x="233" y="60"/>
                </a:cubicBezTo>
                <a:cubicBezTo>
                  <a:pt x="236" y="64"/>
                  <a:pt x="239" y="68"/>
                  <a:pt x="242" y="72"/>
                </a:cubicBezTo>
                <a:cubicBezTo>
                  <a:pt x="243" y="73"/>
                  <a:pt x="244" y="74"/>
                  <a:pt x="245" y="75"/>
                </a:cubicBezTo>
                <a:cubicBezTo>
                  <a:pt x="246" y="77"/>
                  <a:pt x="248" y="79"/>
                  <a:pt x="249" y="80"/>
                </a:cubicBezTo>
                <a:cubicBezTo>
                  <a:pt x="252" y="84"/>
                  <a:pt x="252" y="88"/>
                  <a:pt x="249" y="92"/>
                </a:cubicBezTo>
                <a:cubicBezTo>
                  <a:pt x="248" y="95"/>
                  <a:pt x="246" y="97"/>
                  <a:pt x="243" y="100"/>
                </a:cubicBezTo>
                <a:cubicBezTo>
                  <a:pt x="234" y="110"/>
                  <a:pt x="225" y="119"/>
                  <a:pt x="215" y="128"/>
                </a:cubicBezTo>
                <a:cubicBezTo>
                  <a:pt x="208" y="134"/>
                  <a:pt x="201" y="141"/>
                  <a:pt x="193" y="147"/>
                </a:cubicBezTo>
                <a:cubicBezTo>
                  <a:pt x="191" y="149"/>
                  <a:pt x="189" y="151"/>
                  <a:pt x="186" y="153"/>
                </a:cubicBezTo>
                <a:cubicBezTo>
                  <a:pt x="185" y="154"/>
                  <a:pt x="183" y="155"/>
                  <a:pt x="182" y="155"/>
                </a:cubicBezTo>
                <a:cubicBezTo>
                  <a:pt x="181" y="155"/>
                  <a:pt x="181" y="155"/>
                  <a:pt x="181" y="155"/>
                </a:cubicBezTo>
                <a:cubicBezTo>
                  <a:pt x="180" y="156"/>
                  <a:pt x="180" y="157"/>
                  <a:pt x="179" y="156"/>
                </a:cubicBezTo>
                <a:cubicBezTo>
                  <a:pt x="178" y="156"/>
                  <a:pt x="178" y="155"/>
                  <a:pt x="178" y="154"/>
                </a:cubicBezTo>
                <a:cubicBezTo>
                  <a:pt x="178" y="154"/>
                  <a:pt x="178" y="153"/>
                  <a:pt x="177" y="152"/>
                </a:cubicBezTo>
                <a:cubicBezTo>
                  <a:pt x="176" y="152"/>
                  <a:pt x="176" y="151"/>
                  <a:pt x="176" y="151"/>
                </a:cubicBezTo>
                <a:cubicBezTo>
                  <a:pt x="176" y="148"/>
                  <a:pt x="176" y="145"/>
                  <a:pt x="176" y="142"/>
                </a:cubicBezTo>
                <a:cubicBezTo>
                  <a:pt x="176" y="141"/>
                  <a:pt x="176" y="141"/>
                  <a:pt x="176" y="140"/>
                </a:cubicBezTo>
                <a:cubicBezTo>
                  <a:pt x="175" y="139"/>
                  <a:pt x="175" y="138"/>
                  <a:pt x="175" y="138"/>
                </a:cubicBezTo>
                <a:cubicBezTo>
                  <a:pt x="175" y="126"/>
                  <a:pt x="176" y="115"/>
                  <a:pt x="176" y="104"/>
                </a:cubicBezTo>
                <a:cubicBezTo>
                  <a:pt x="176" y="103"/>
                  <a:pt x="176" y="102"/>
                  <a:pt x="176" y="100"/>
                </a:cubicBezTo>
                <a:close/>
                <a:moveTo>
                  <a:pt x="224" y="54"/>
                </a:moveTo>
                <a:cubicBezTo>
                  <a:pt x="223" y="54"/>
                  <a:pt x="223" y="53"/>
                  <a:pt x="223" y="53"/>
                </a:cubicBezTo>
                <a:cubicBezTo>
                  <a:pt x="223" y="53"/>
                  <a:pt x="223" y="53"/>
                  <a:pt x="223" y="53"/>
                </a:cubicBezTo>
                <a:cubicBezTo>
                  <a:pt x="223" y="54"/>
                  <a:pt x="223" y="54"/>
                  <a:pt x="224" y="54"/>
                </a:cubicBezTo>
                <a:cubicBezTo>
                  <a:pt x="224" y="55"/>
                  <a:pt x="224" y="55"/>
                  <a:pt x="225" y="56"/>
                </a:cubicBezTo>
                <a:cubicBezTo>
                  <a:pt x="225" y="56"/>
                  <a:pt x="225" y="56"/>
                  <a:pt x="225" y="56"/>
                </a:cubicBezTo>
                <a:cubicBezTo>
                  <a:pt x="227" y="59"/>
                  <a:pt x="228" y="61"/>
                  <a:pt x="230" y="64"/>
                </a:cubicBezTo>
                <a:cubicBezTo>
                  <a:pt x="230" y="64"/>
                  <a:pt x="230" y="64"/>
                  <a:pt x="231" y="64"/>
                </a:cubicBezTo>
                <a:cubicBezTo>
                  <a:pt x="232" y="66"/>
                  <a:pt x="233" y="67"/>
                  <a:pt x="234" y="68"/>
                </a:cubicBezTo>
                <a:cubicBezTo>
                  <a:pt x="235" y="68"/>
                  <a:pt x="235" y="68"/>
                  <a:pt x="235" y="69"/>
                </a:cubicBezTo>
                <a:cubicBezTo>
                  <a:pt x="232" y="65"/>
                  <a:pt x="228" y="60"/>
                  <a:pt x="225" y="56"/>
                </a:cubicBezTo>
                <a:cubicBezTo>
                  <a:pt x="225" y="56"/>
                  <a:pt x="225" y="56"/>
                  <a:pt x="225" y="56"/>
                </a:cubicBezTo>
                <a:cubicBezTo>
                  <a:pt x="224" y="55"/>
                  <a:pt x="224" y="55"/>
                  <a:pt x="224" y="54"/>
                </a:cubicBezTo>
                <a:close/>
                <a:moveTo>
                  <a:pt x="183" y="152"/>
                </a:moveTo>
                <a:cubicBezTo>
                  <a:pt x="183" y="152"/>
                  <a:pt x="183" y="152"/>
                  <a:pt x="183" y="152"/>
                </a:cubicBezTo>
                <a:cubicBezTo>
                  <a:pt x="184" y="152"/>
                  <a:pt x="185" y="151"/>
                  <a:pt x="185" y="151"/>
                </a:cubicBezTo>
                <a:cubicBezTo>
                  <a:pt x="187" y="149"/>
                  <a:pt x="189" y="148"/>
                  <a:pt x="191" y="146"/>
                </a:cubicBezTo>
                <a:cubicBezTo>
                  <a:pt x="199" y="139"/>
                  <a:pt x="206" y="133"/>
                  <a:pt x="214" y="126"/>
                </a:cubicBezTo>
                <a:cubicBezTo>
                  <a:pt x="224" y="117"/>
                  <a:pt x="233" y="108"/>
                  <a:pt x="242" y="98"/>
                </a:cubicBezTo>
                <a:cubicBezTo>
                  <a:pt x="244" y="96"/>
                  <a:pt x="246" y="93"/>
                  <a:pt x="247" y="91"/>
                </a:cubicBezTo>
                <a:cubicBezTo>
                  <a:pt x="248" y="89"/>
                  <a:pt x="248" y="88"/>
                  <a:pt x="249" y="87"/>
                </a:cubicBezTo>
                <a:cubicBezTo>
                  <a:pt x="249" y="85"/>
                  <a:pt x="248" y="84"/>
                  <a:pt x="248" y="83"/>
                </a:cubicBezTo>
                <a:cubicBezTo>
                  <a:pt x="248" y="84"/>
                  <a:pt x="248" y="85"/>
                  <a:pt x="247" y="85"/>
                </a:cubicBezTo>
                <a:cubicBezTo>
                  <a:pt x="247" y="88"/>
                  <a:pt x="246" y="91"/>
                  <a:pt x="243" y="93"/>
                </a:cubicBezTo>
                <a:cubicBezTo>
                  <a:pt x="239" y="97"/>
                  <a:pt x="235" y="102"/>
                  <a:pt x="230" y="106"/>
                </a:cubicBezTo>
                <a:cubicBezTo>
                  <a:pt x="219" y="116"/>
                  <a:pt x="208" y="125"/>
                  <a:pt x="198" y="136"/>
                </a:cubicBezTo>
                <a:cubicBezTo>
                  <a:pt x="196" y="138"/>
                  <a:pt x="194" y="140"/>
                  <a:pt x="193" y="142"/>
                </a:cubicBezTo>
                <a:cubicBezTo>
                  <a:pt x="191" y="143"/>
                  <a:pt x="190" y="145"/>
                  <a:pt x="189" y="146"/>
                </a:cubicBezTo>
                <a:cubicBezTo>
                  <a:pt x="188" y="147"/>
                  <a:pt x="187" y="147"/>
                  <a:pt x="186" y="147"/>
                </a:cubicBezTo>
                <a:cubicBezTo>
                  <a:pt x="186" y="147"/>
                  <a:pt x="186" y="147"/>
                  <a:pt x="185" y="148"/>
                </a:cubicBezTo>
                <a:cubicBezTo>
                  <a:pt x="185" y="149"/>
                  <a:pt x="184" y="150"/>
                  <a:pt x="183" y="152"/>
                </a:cubicBezTo>
                <a:close/>
                <a:moveTo>
                  <a:pt x="31" y="47"/>
                </a:moveTo>
                <a:cubicBezTo>
                  <a:pt x="30" y="49"/>
                  <a:pt x="29" y="51"/>
                  <a:pt x="29" y="52"/>
                </a:cubicBezTo>
                <a:cubicBezTo>
                  <a:pt x="28" y="52"/>
                  <a:pt x="28" y="53"/>
                  <a:pt x="28" y="53"/>
                </a:cubicBezTo>
                <a:cubicBezTo>
                  <a:pt x="29" y="54"/>
                  <a:pt x="29" y="55"/>
                  <a:pt x="30" y="56"/>
                </a:cubicBezTo>
                <a:cubicBezTo>
                  <a:pt x="30" y="55"/>
                  <a:pt x="31" y="55"/>
                  <a:pt x="31" y="54"/>
                </a:cubicBezTo>
                <a:cubicBezTo>
                  <a:pt x="31" y="54"/>
                  <a:pt x="32" y="53"/>
                  <a:pt x="33" y="52"/>
                </a:cubicBezTo>
                <a:cubicBezTo>
                  <a:pt x="33" y="51"/>
                  <a:pt x="33" y="51"/>
                  <a:pt x="34" y="51"/>
                </a:cubicBezTo>
                <a:cubicBezTo>
                  <a:pt x="35" y="50"/>
                  <a:pt x="36" y="51"/>
                  <a:pt x="36" y="52"/>
                </a:cubicBezTo>
                <a:cubicBezTo>
                  <a:pt x="36" y="52"/>
                  <a:pt x="36" y="53"/>
                  <a:pt x="35" y="53"/>
                </a:cubicBezTo>
                <a:cubicBezTo>
                  <a:pt x="35" y="55"/>
                  <a:pt x="34" y="57"/>
                  <a:pt x="33" y="58"/>
                </a:cubicBezTo>
                <a:cubicBezTo>
                  <a:pt x="32" y="59"/>
                  <a:pt x="32" y="60"/>
                  <a:pt x="33" y="60"/>
                </a:cubicBezTo>
                <a:cubicBezTo>
                  <a:pt x="33" y="60"/>
                  <a:pt x="33" y="61"/>
                  <a:pt x="34" y="61"/>
                </a:cubicBezTo>
                <a:cubicBezTo>
                  <a:pt x="35" y="59"/>
                  <a:pt x="36" y="58"/>
                  <a:pt x="37" y="56"/>
                </a:cubicBezTo>
                <a:cubicBezTo>
                  <a:pt x="37" y="56"/>
                  <a:pt x="37" y="55"/>
                  <a:pt x="37" y="55"/>
                </a:cubicBezTo>
                <a:cubicBezTo>
                  <a:pt x="37" y="53"/>
                  <a:pt x="37" y="51"/>
                  <a:pt x="37" y="50"/>
                </a:cubicBezTo>
                <a:cubicBezTo>
                  <a:pt x="37" y="49"/>
                  <a:pt x="36" y="48"/>
                  <a:pt x="36" y="47"/>
                </a:cubicBezTo>
                <a:cubicBezTo>
                  <a:pt x="34" y="47"/>
                  <a:pt x="32" y="47"/>
                  <a:pt x="31" y="47"/>
                </a:cubicBezTo>
                <a:close/>
                <a:moveTo>
                  <a:pt x="7" y="46"/>
                </a:moveTo>
                <a:cubicBezTo>
                  <a:pt x="7" y="46"/>
                  <a:pt x="7" y="46"/>
                  <a:pt x="7" y="46"/>
                </a:cubicBezTo>
                <a:cubicBezTo>
                  <a:pt x="7" y="54"/>
                  <a:pt x="7" y="61"/>
                  <a:pt x="7" y="68"/>
                </a:cubicBezTo>
                <a:cubicBezTo>
                  <a:pt x="7" y="69"/>
                  <a:pt x="7" y="70"/>
                  <a:pt x="7" y="71"/>
                </a:cubicBezTo>
                <a:cubicBezTo>
                  <a:pt x="8" y="74"/>
                  <a:pt x="9" y="77"/>
                  <a:pt x="10" y="81"/>
                </a:cubicBezTo>
                <a:cubicBezTo>
                  <a:pt x="10" y="82"/>
                  <a:pt x="10" y="83"/>
                  <a:pt x="9" y="83"/>
                </a:cubicBezTo>
                <a:cubicBezTo>
                  <a:pt x="9" y="84"/>
                  <a:pt x="8" y="84"/>
                  <a:pt x="8" y="84"/>
                </a:cubicBezTo>
                <a:cubicBezTo>
                  <a:pt x="9" y="85"/>
                  <a:pt x="9" y="86"/>
                  <a:pt x="10" y="87"/>
                </a:cubicBezTo>
                <a:cubicBezTo>
                  <a:pt x="10" y="87"/>
                  <a:pt x="10" y="86"/>
                  <a:pt x="10" y="86"/>
                </a:cubicBezTo>
                <a:cubicBezTo>
                  <a:pt x="10" y="83"/>
                  <a:pt x="10" y="79"/>
                  <a:pt x="10" y="76"/>
                </a:cubicBezTo>
                <a:cubicBezTo>
                  <a:pt x="10" y="76"/>
                  <a:pt x="10" y="76"/>
                  <a:pt x="10" y="75"/>
                </a:cubicBezTo>
                <a:cubicBezTo>
                  <a:pt x="9" y="75"/>
                  <a:pt x="9" y="74"/>
                  <a:pt x="9" y="73"/>
                </a:cubicBezTo>
                <a:cubicBezTo>
                  <a:pt x="10" y="72"/>
                  <a:pt x="10" y="72"/>
                  <a:pt x="10" y="71"/>
                </a:cubicBezTo>
                <a:cubicBezTo>
                  <a:pt x="9" y="69"/>
                  <a:pt x="9" y="66"/>
                  <a:pt x="9" y="63"/>
                </a:cubicBezTo>
                <a:cubicBezTo>
                  <a:pt x="8" y="60"/>
                  <a:pt x="8" y="56"/>
                  <a:pt x="8" y="53"/>
                </a:cubicBezTo>
                <a:cubicBezTo>
                  <a:pt x="7" y="51"/>
                  <a:pt x="7" y="48"/>
                  <a:pt x="7" y="46"/>
                </a:cubicBezTo>
                <a:close/>
                <a:moveTo>
                  <a:pt x="239" y="89"/>
                </a:moveTo>
                <a:cubicBezTo>
                  <a:pt x="239" y="88"/>
                  <a:pt x="239" y="88"/>
                  <a:pt x="239" y="88"/>
                </a:cubicBezTo>
                <a:cubicBezTo>
                  <a:pt x="238" y="88"/>
                  <a:pt x="237" y="88"/>
                  <a:pt x="236" y="88"/>
                </a:cubicBezTo>
                <a:cubicBezTo>
                  <a:pt x="236" y="88"/>
                  <a:pt x="236" y="88"/>
                  <a:pt x="235" y="88"/>
                </a:cubicBezTo>
                <a:cubicBezTo>
                  <a:pt x="234" y="89"/>
                  <a:pt x="234" y="88"/>
                  <a:pt x="233" y="88"/>
                </a:cubicBezTo>
                <a:cubicBezTo>
                  <a:pt x="233" y="88"/>
                  <a:pt x="233" y="88"/>
                  <a:pt x="232" y="87"/>
                </a:cubicBezTo>
                <a:cubicBezTo>
                  <a:pt x="232" y="88"/>
                  <a:pt x="232" y="88"/>
                  <a:pt x="232" y="88"/>
                </a:cubicBezTo>
                <a:cubicBezTo>
                  <a:pt x="230" y="91"/>
                  <a:pt x="228" y="93"/>
                  <a:pt x="226" y="96"/>
                </a:cubicBezTo>
                <a:cubicBezTo>
                  <a:pt x="225" y="97"/>
                  <a:pt x="225" y="98"/>
                  <a:pt x="225" y="99"/>
                </a:cubicBezTo>
                <a:cubicBezTo>
                  <a:pt x="225" y="99"/>
                  <a:pt x="225" y="98"/>
                  <a:pt x="226" y="98"/>
                </a:cubicBezTo>
                <a:cubicBezTo>
                  <a:pt x="227" y="97"/>
                  <a:pt x="227" y="96"/>
                  <a:pt x="229" y="96"/>
                </a:cubicBezTo>
                <a:cubicBezTo>
                  <a:pt x="229" y="96"/>
                  <a:pt x="229" y="96"/>
                  <a:pt x="229" y="96"/>
                </a:cubicBezTo>
                <a:cubicBezTo>
                  <a:pt x="232" y="94"/>
                  <a:pt x="236" y="91"/>
                  <a:pt x="239" y="89"/>
                </a:cubicBezTo>
                <a:close/>
                <a:moveTo>
                  <a:pt x="64" y="83"/>
                </a:moveTo>
                <a:cubicBezTo>
                  <a:pt x="64" y="83"/>
                  <a:pt x="64" y="83"/>
                  <a:pt x="65" y="83"/>
                </a:cubicBezTo>
                <a:cubicBezTo>
                  <a:pt x="66" y="83"/>
                  <a:pt x="67" y="83"/>
                  <a:pt x="68" y="83"/>
                </a:cubicBezTo>
                <a:cubicBezTo>
                  <a:pt x="69" y="83"/>
                  <a:pt x="69" y="82"/>
                  <a:pt x="70" y="82"/>
                </a:cubicBezTo>
                <a:cubicBezTo>
                  <a:pt x="71" y="79"/>
                  <a:pt x="73" y="76"/>
                  <a:pt x="74" y="74"/>
                </a:cubicBezTo>
                <a:cubicBezTo>
                  <a:pt x="75" y="73"/>
                  <a:pt x="75" y="73"/>
                  <a:pt x="75" y="73"/>
                </a:cubicBezTo>
                <a:cubicBezTo>
                  <a:pt x="74" y="72"/>
                  <a:pt x="73" y="72"/>
                  <a:pt x="73" y="72"/>
                </a:cubicBezTo>
                <a:cubicBezTo>
                  <a:pt x="72" y="72"/>
                  <a:pt x="71" y="72"/>
                  <a:pt x="71" y="73"/>
                </a:cubicBezTo>
                <a:cubicBezTo>
                  <a:pt x="69" y="76"/>
                  <a:pt x="67" y="79"/>
                  <a:pt x="64" y="82"/>
                </a:cubicBezTo>
                <a:cubicBezTo>
                  <a:pt x="64" y="82"/>
                  <a:pt x="64" y="83"/>
                  <a:pt x="64" y="83"/>
                </a:cubicBezTo>
                <a:close/>
                <a:moveTo>
                  <a:pt x="53" y="83"/>
                </a:moveTo>
                <a:cubicBezTo>
                  <a:pt x="56" y="79"/>
                  <a:pt x="59" y="74"/>
                  <a:pt x="62" y="70"/>
                </a:cubicBezTo>
                <a:cubicBezTo>
                  <a:pt x="60" y="70"/>
                  <a:pt x="59" y="69"/>
                  <a:pt x="58" y="69"/>
                </a:cubicBezTo>
                <a:cubicBezTo>
                  <a:pt x="57" y="70"/>
                  <a:pt x="57" y="71"/>
                  <a:pt x="56" y="71"/>
                </a:cubicBezTo>
                <a:cubicBezTo>
                  <a:pt x="55" y="74"/>
                  <a:pt x="53" y="77"/>
                  <a:pt x="52" y="80"/>
                </a:cubicBezTo>
                <a:cubicBezTo>
                  <a:pt x="52" y="80"/>
                  <a:pt x="51" y="80"/>
                  <a:pt x="52" y="81"/>
                </a:cubicBezTo>
                <a:cubicBezTo>
                  <a:pt x="52" y="81"/>
                  <a:pt x="52" y="82"/>
                  <a:pt x="53" y="83"/>
                </a:cubicBezTo>
                <a:close/>
                <a:moveTo>
                  <a:pt x="44" y="52"/>
                </a:moveTo>
                <a:cubicBezTo>
                  <a:pt x="45" y="53"/>
                  <a:pt x="46" y="55"/>
                  <a:pt x="47" y="56"/>
                </a:cubicBezTo>
                <a:cubicBezTo>
                  <a:pt x="49" y="54"/>
                  <a:pt x="50" y="53"/>
                  <a:pt x="51" y="51"/>
                </a:cubicBezTo>
                <a:cubicBezTo>
                  <a:pt x="51" y="51"/>
                  <a:pt x="51" y="51"/>
                  <a:pt x="51" y="50"/>
                </a:cubicBezTo>
                <a:cubicBezTo>
                  <a:pt x="51" y="49"/>
                  <a:pt x="51" y="48"/>
                  <a:pt x="51" y="47"/>
                </a:cubicBezTo>
                <a:cubicBezTo>
                  <a:pt x="50" y="47"/>
                  <a:pt x="48" y="47"/>
                  <a:pt x="47" y="47"/>
                </a:cubicBezTo>
                <a:cubicBezTo>
                  <a:pt x="46" y="49"/>
                  <a:pt x="45" y="50"/>
                  <a:pt x="44" y="52"/>
                </a:cubicBezTo>
                <a:close/>
                <a:moveTo>
                  <a:pt x="38" y="73"/>
                </a:moveTo>
                <a:cubicBezTo>
                  <a:pt x="37" y="74"/>
                  <a:pt x="37" y="74"/>
                  <a:pt x="36" y="75"/>
                </a:cubicBezTo>
                <a:cubicBezTo>
                  <a:pt x="35" y="77"/>
                  <a:pt x="33" y="79"/>
                  <a:pt x="33" y="81"/>
                </a:cubicBezTo>
                <a:cubicBezTo>
                  <a:pt x="33" y="81"/>
                  <a:pt x="32" y="81"/>
                  <a:pt x="32" y="81"/>
                </a:cubicBezTo>
                <a:cubicBezTo>
                  <a:pt x="32" y="82"/>
                  <a:pt x="31" y="83"/>
                  <a:pt x="31" y="83"/>
                </a:cubicBezTo>
                <a:cubicBezTo>
                  <a:pt x="31" y="84"/>
                  <a:pt x="32" y="85"/>
                  <a:pt x="32" y="85"/>
                </a:cubicBezTo>
                <a:cubicBezTo>
                  <a:pt x="33" y="86"/>
                  <a:pt x="34" y="86"/>
                  <a:pt x="34" y="85"/>
                </a:cubicBezTo>
                <a:cubicBezTo>
                  <a:pt x="35" y="83"/>
                  <a:pt x="36" y="81"/>
                  <a:pt x="37" y="79"/>
                </a:cubicBezTo>
                <a:cubicBezTo>
                  <a:pt x="38" y="78"/>
                  <a:pt x="39" y="76"/>
                  <a:pt x="39" y="75"/>
                </a:cubicBezTo>
                <a:cubicBezTo>
                  <a:pt x="39" y="74"/>
                  <a:pt x="39" y="74"/>
                  <a:pt x="38" y="73"/>
                </a:cubicBezTo>
                <a:close/>
                <a:moveTo>
                  <a:pt x="170" y="51"/>
                </a:moveTo>
                <a:cubicBezTo>
                  <a:pt x="172" y="50"/>
                  <a:pt x="173" y="51"/>
                  <a:pt x="174" y="52"/>
                </a:cubicBezTo>
                <a:cubicBezTo>
                  <a:pt x="176" y="53"/>
                  <a:pt x="177" y="54"/>
                  <a:pt x="179" y="55"/>
                </a:cubicBezTo>
                <a:cubicBezTo>
                  <a:pt x="179" y="55"/>
                  <a:pt x="180" y="55"/>
                  <a:pt x="180" y="56"/>
                </a:cubicBezTo>
                <a:cubicBezTo>
                  <a:pt x="181" y="54"/>
                  <a:pt x="181" y="53"/>
                  <a:pt x="181" y="51"/>
                </a:cubicBezTo>
                <a:cubicBezTo>
                  <a:pt x="177" y="49"/>
                  <a:pt x="173" y="48"/>
                  <a:pt x="169" y="49"/>
                </a:cubicBezTo>
                <a:cubicBezTo>
                  <a:pt x="169" y="49"/>
                  <a:pt x="170" y="50"/>
                  <a:pt x="170" y="51"/>
                </a:cubicBezTo>
                <a:close/>
                <a:moveTo>
                  <a:pt x="161" y="81"/>
                </a:moveTo>
                <a:cubicBezTo>
                  <a:pt x="160" y="80"/>
                  <a:pt x="159" y="81"/>
                  <a:pt x="159" y="81"/>
                </a:cubicBezTo>
                <a:cubicBezTo>
                  <a:pt x="158" y="82"/>
                  <a:pt x="157" y="84"/>
                  <a:pt x="156" y="85"/>
                </a:cubicBezTo>
                <a:cubicBezTo>
                  <a:pt x="157" y="87"/>
                  <a:pt x="159" y="90"/>
                  <a:pt x="161" y="92"/>
                </a:cubicBezTo>
                <a:cubicBezTo>
                  <a:pt x="161" y="91"/>
                  <a:pt x="161" y="82"/>
                  <a:pt x="161" y="81"/>
                </a:cubicBezTo>
                <a:close/>
                <a:moveTo>
                  <a:pt x="11" y="99"/>
                </a:moveTo>
                <a:cubicBezTo>
                  <a:pt x="11" y="97"/>
                  <a:pt x="11" y="96"/>
                  <a:pt x="11" y="94"/>
                </a:cubicBezTo>
                <a:cubicBezTo>
                  <a:pt x="11" y="93"/>
                  <a:pt x="11" y="93"/>
                  <a:pt x="10" y="92"/>
                </a:cubicBezTo>
                <a:cubicBezTo>
                  <a:pt x="9" y="91"/>
                  <a:pt x="9" y="89"/>
                  <a:pt x="8" y="88"/>
                </a:cubicBezTo>
                <a:cubicBezTo>
                  <a:pt x="7" y="88"/>
                  <a:pt x="7" y="87"/>
                  <a:pt x="7" y="87"/>
                </a:cubicBezTo>
                <a:cubicBezTo>
                  <a:pt x="7" y="88"/>
                  <a:pt x="7" y="89"/>
                  <a:pt x="7" y="90"/>
                </a:cubicBezTo>
                <a:cubicBezTo>
                  <a:pt x="7" y="93"/>
                  <a:pt x="7" y="96"/>
                  <a:pt x="8" y="99"/>
                </a:cubicBezTo>
                <a:cubicBezTo>
                  <a:pt x="8" y="99"/>
                  <a:pt x="8" y="99"/>
                  <a:pt x="8" y="100"/>
                </a:cubicBezTo>
                <a:cubicBezTo>
                  <a:pt x="9" y="99"/>
                  <a:pt x="10" y="99"/>
                  <a:pt x="11" y="99"/>
                </a:cubicBezTo>
                <a:close/>
                <a:moveTo>
                  <a:pt x="223" y="73"/>
                </a:moveTo>
                <a:cubicBezTo>
                  <a:pt x="222" y="74"/>
                  <a:pt x="221" y="76"/>
                  <a:pt x="220" y="77"/>
                </a:cubicBezTo>
                <a:cubicBezTo>
                  <a:pt x="219" y="78"/>
                  <a:pt x="218" y="80"/>
                  <a:pt x="219" y="82"/>
                </a:cubicBezTo>
                <a:cubicBezTo>
                  <a:pt x="219" y="82"/>
                  <a:pt x="219" y="83"/>
                  <a:pt x="219" y="83"/>
                </a:cubicBezTo>
                <a:cubicBezTo>
                  <a:pt x="219" y="83"/>
                  <a:pt x="219" y="84"/>
                  <a:pt x="219" y="84"/>
                </a:cubicBezTo>
                <a:cubicBezTo>
                  <a:pt x="221" y="82"/>
                  <a:pt x="223" y="80"/>
                  <a:pt x="224" y="79"/>
                </a:cubicBezTo>
                <a:cubicBezTo>
                  <a:pt x="224" y="79"/>
                  <a:pt x="225" y="78"/>
                  <a:pt x="225" y="78"/>
                </a:cubicBezTo>
                <a:cubicBezTo>
                  <a:pt x="225" y="76"/>
                  <a:pt x="225" y="75"/>
                  <a:pt x="223" y="73"/>
                </a:cubicBezTo>
                <a:close/>
                <a:moveTo>
                  <a:pt x="193" y="124"/>
                </a:moveTo>
                <a:cubicBezTo>
                  <a:pt x="193" y="125"/>
                  <a:pt x="193" y="125"/>
                  <a:pt x="193" y="125"/>
                </a:cubicBezTo>
                <a:cubicBezTo>
                  <a:pt x="193" y="124"/>
                  <a:pt x="193" y="124"/>
                  <a:pt x="193" y="124"/>
                </a:cubicBezTo>
                <a:cubicBezTo>
                  <a:pt x="195" y="121"/>
                  <a:pt x="197" y="118"/>
                  <a:pt x="199" y="116"/>
                </a:cubicBezTo>
                <a:cubicBezTo>
                  <a:pt x="200" y="115"/>
                  <a:pt x="200" y="114"/>
                  <a:pt x="199" y="113"/>
                </a:cubicBezTo>
                <a:cubicBezTo>
                  <a:pt x="199" y="113"/>
                  <a:pt x="198" y="113"/>
                  <a:pt x="198" y="113"/>
                </a:cubicBezTo>
                <a:cubicBezTo>
                  <a:pt x="196" y="114"/>
                  <a:pt x="195" y="116"/>
                  <a:pt x="193" y="118"/>
                </a:cubicBezTo>
                <a:cubicBezTo>
                  <a:pt x="193" y="118"/>
                  <a:pt x="193" y="118"/>
                  <a:pt x="193" y="119"/>
                </a:cubicBezTo>
                <a:cubicBezTo>
                  <a:pt x="193" y="121"/>
                  <a:pt x="193" y="123"/>
                  <a:pt x="193" y="124"/>
                </a:cubicBezTo>
                <a:close/>
                <a:moveTo>
                  <a:pt x="142" y="45"/>
                </a:moveTo>
                <a:cubicBezTo>
                  <a:pt x="142" y="45"/>
                  <a:pt x="142" y="45"/>
                  <a:pt x="142" y="45"/>
                </a:cubicBezTo>
                <a:cubicBezTo>
                  <a:pt x="141" y="45"/>
                  <a:pt x="141" y="44"/>
                  <a:pt x="141" y="44"/>
                </a:cubicBezTo>
                <a:cubicBezTo>
                  <a:pt x="137" y="44"/>
                  <a:pt x="132" y="44"/>
                  <a:pt x="128" y="44"/>
                </a:cubicBezTo>
                <a:cubicBezTo>
                  <a:pt x="118" y="43"/>
                  <a:pt x="107" y="43"/>
                  <a:pt x="97" y="43"/>
                </a:cubicBezTo>
                <a:cubicBezTo>
                  <a:pt x="97" y="43"/>
                  <a:pt x="96" y="43"/>
                  <a:pt x="96" y="43"/>
                </a:cubicBezTo>
                <a:cubicBezTo>
                  <a:pt x="95" y="43"/>
                  <a:pt x="95" y="44"/>
                  <a:pt x="96" y="44"/>
                </a:cubicBezTo>
                <a:cubicBezTo>
                  <a:pt x="96" y="44"/>
                  <a:pt x="97" y="44"/>
                  <a:pt x="98" y="44"/>
                </a:cubicBezTo>
                <a:cubicBezTo>
                  <a:pt x="109" y="44"/>
                  <a:pt x="121" y="44"/>
                  <a:pt x="133" y="45"/>
                </a:cubicBezTo>
                <a:cubicBezTo>
                  <a:pt x="136" y="45"/>
                  <a:pt x="139" y="45"/>
                  <a:pt x="142" y="45"/>
                </a:cubicBezTo>
                <a:close/>
                <a:moveTo>
                  <a:pt x="217" y="97"/>
                </a:moveTo>
                <a:cubicBezTo>
                  <a:pt x="219" y="96"/>
                  <a:pt x="220" y="95"/>
                  <a:pt x="221" y="93"/>
                </a:cubicBezTo>
                <a:cubicBezTo>
                  <a:pt x="222" y="92"/>
                  <a:pt x="223" y="91"/>
                  <a:pt x="224" y="90"/>
                </a:cubicBezTo>
                <a:cubicBezTo>
                  <a:pt x="224" y="89"/>
                  <a:pt x="224" y="87"/>
                  <a:pt x="224" y="86"/>
                </a:cubicBezTo>
                <a:cubicBezTo>
                  <a:pt x="224" y="86"/>
                  <a:pt x="224" y="86"/>
                  <a:pt x="224" y="86"/>
                </a:cubicBezTo>
                <a:cubicBezTo>
                  <a:pt x="224" y="86"/>
                  <a:pt x="224" y="85"/>
                  <a:pt x="224" y="85"/>
                </a:cubicBezTo>
                <a:cubicBezTo>
                  <a:pt x="224" y="85"/>
                  <a:pt x="224" y="86"/>
                  <a:pt x="223" y="86"/>
                </a:cubicBezTo>
                <a:cubicBezTo>
                  <a:pt x="221" y="88"/>
                  <a:pt x="219" y="91"/>
                  <a:pt x="217" y="94"/>
                </a:cubicBezTo>
                <a:cubicBezTo>
                  <a:pt x="217" y="95"/>
                  <a:pt x="216" y="95"/>
                  <a:pt x="217" y="96"/>
                </a:cubicBezTo>
                <a:cubicBezTo>
                  <a:pt x="217" y="97"/>
                  <a:pt x="217" y="97"/>
                  <a:pt x="217" y="97"/>
                </a:cubicBezTo>
                <a:close/>
                <a:moveTo>
                  <a:pt x="214" y="62"/>
                </a:moveTo>
                <a:cubicBezTo>
                  <a:pt x="214" y="62"/>
                  <a:pt x="214" y="62"/>
                  <a:pt x="214" y="62"/>
                </a:cubicBezTo>
                <a:cubicBezTo>
                  <a:pt x="212" y="64"/>
                  <a:pt x="209" y="66"/>
                  <a:pt x="207" y="69"/>
                </a:cubicBezTo>
                <a:cubicBezTo>
                  <a:pt x="208" y="70"/>
                  <a:pt x="209" y="71"/>
                  <a:pt x="209" y="72"/>
                </a:cubicBezTo>
                <a:cubicBezTo>
                  <a:pt x="211" y="70"/>
                  <a:pt x="212" y="68"/>
                  <a:pt x="214" y="66"/>
                </a:cubicBezTo>
                <a:cubicBezTo>
                  <a:pt x="214" y="66"/>
                  <a:pt x="214" y="66"/>
                  <a:pt x="214" y="66"/>
                </a:cubicBezTo>
                <a:cubicBezTo>
                  <a:pt x="214" y="64"/>
                  <a:pt x="214" y="63"/>
                  <a:pt x="214" y="62"/>
                </a:cubicBezTo>
                <a:close/>
                <a:moveTo>
                  <a:pt x="44" y="90"/>
                </a:moveTo>
                <a:cubicBezTo>
                  <a:pt x="42" y="90"/>
                  <a:pt x="42" y="90"/>
                  <a:pt x="41" y="91"/>
                </a:cubicBezTo>
                <a:cubicBezTo>
                  <a:pt x="40" y="92"/>
                  <a:pt x="38" y="92"/>
                  <a:pt x="37" y="91"/>
                </a:cubicBezTo>
                <a:cubicBezTo>
                  <a:pt x="35" y="91"/>
                  <a:pt x="34" y="91"/>
                  <a:pt x="32" y="91"/>
                </a:cubicBezTo>
                <a:cubicBezTo>
                  <a:pt x="31" y="91"/>
                  <a:pt x="30" y="91"/>
                  <a:pt x="29" y="91"/>
                </a:cubicBezTo>
                <a:cubicBezTo>
                  <a:pt x="28" y="91"/>
                  <a:pt x="26" y="91"/>
                  <a:pt x="25" y="92"/>
                </a:cubicBezTo>
                <a:cubicBezTo>
                  <a:pt x="25" y="92"/>
                  <a:pt x="25" y="92"/>
                  <a:pt x="25" y="92"/>
                </a:cubicBezTo>
                <a:cubicBezTo>
                  <a:pt x="27" y="92"/>
                  <a:pt x="30" y="93"/>
                  <a:pt x="32" y="93"/>
                </a:cubicBezTo>
                <a:cubicBezTo>
                  <a:pt x="34" y="93"/>
                  <a:pt x="37" y="93"/>
                  <a:pt x="39" y="93"/>
                </a:cubicBezTo>
                <a:cubicBezTo>
                  <a:pt x="40" y="93"/>
                  <a:pt x="41" y="93"/>
                  <a:pt x="42" y="93"/>
                </a:cubicBezTo>
                <a:cubicBezTo>
                  <a:pt x="42" y="93"/>
                  <a:pt x="43" y="93"/>
                  <a:pt x="43" y="92"/>
                </a:cubicBezTo>
                <a:cubicBezTo>
                  <a:pt x="43" y="91"/>
                  <a:pt x="44" y="91"/>
                  <a:pt x="44" y="90"/>
                </a:cubicBezTo>
                <a:close/>
                <a:moveTo>
                  <a:pt x="148" y="92"/>
                </a:moveTo>
                <a:cubicBezTo>
                  <a:pt x="151" y="93"/>
                  <a:pt x="157" y="93"/>
                  <a:pt x="158" y="92"/>
                </a:cubicBezTo>
                <a:cubicBezTo>
                  <a:pt x="157" y="90"/>
                  <a:pt x="155" y="89"/>
                  <a:pt x="154" y="87"/>
                </a:cubicBezTo>
                <a:cubicBezTo>
                  <a:pt x="152" y="89"/>
                  <a:pt x="150" y="90"/>
                  <a:pt x="148" y="92"/>
                </a:cubicBezTo>
                <a:close/>
                <a:moveTo>
                  <a:pt x="51" y="68"/>
                </a:moveTo>
                <a:cubicBezTo>
                  <a:pt x="50" y="67"/>
                  <a:pt x="50" y="65"/>
                  <a:pt x="49" y="64"/>
                </a:cubicBezTo>
                <a:cubicBezTo>
                  <a:pt x="47" y="66"/>
                  <a:pt x="46" y="68"/>
                  <a:pt x="45" y="70"/>
                </a:cubicBezTo>
                <a:cubicBezTo>
                  <a:pt x="46" y="71"/>
                  <a:pt x="47" y="72"/>
                  <a:pt x="47" y="73"/>
                </a:cubicBezTo>
                <a:cubicBezTo>
                  <a:pt x="49" y="71"/>
                  <a:pt x="50" y="70"/>
                  <a:pt x="51" y="68"/>
                </a:cubicBezTo>
                <a:close/>
                <a:moveTo>
                  <a:pt x="81" y="81"/>
                </a:moveTo>
                <a:cubicBezTo>
                  <a:pt x="82" y="79"/>
                  <a:pt x="84" y="77"/>
                  <a:pt x="85" y="74"/>
                </a:cubicBezTo>
                <a:cubicBezTo>
                  <a:pt x="84" y="74"/>
                  <a:pt x="83" y="74"/>
                  <a:pt x="81" y="74"/>
                </a:cubicBezTo>
                <a:cubicBezTo>
                  <a:pt x="81" y="74"/>
                  <a:pt x="81" y="74"/>
                  <a:pt x="81" y="74"/>
                </a:cubicBezTo>
                <a:cubicBezTo>
                  <a:pt x="80" y="75"/>
                  <a:pt x="79" y="77"/>
                  <a:pt x="78" y="78"/>
                </a:cubicBezTo>
                <a:cubicBezTo>
                  <a:pt x="79" y="79"/>
                  <a:pt x="80" y="80"/>
                  <a:pt x="81" y="81"/>
                </a:cubicBezTo>
                <a:close/>
                <a:moveTo>
                  <a:pt x="144" y="82"/>
                </a:moveTo>
                <a:cubicBezTo>
                  <a:pt x="144" y="82"/>
                  <a:pt x="144" y="82"/>
                  <a:pt x="144" y="82"/>
                </a:cubicBezTo>
                <a:cubicBezTo>
                  <a:pt x="143" y="83"/>
                  <a:pt x="142" y="84"/>
                  <a:pt x="142" y="85"/>
                </a:cubicBezTo>
                <a:cubicBezTo>
                  <a:pt x="141" y="85"/>
                  <a:pt x="140" y="86"/>
                  <a:pt x="139" y="87"/>
                </a:cubicBezTo>
                <a:cubicBezTo>
                  <a:pt x="141" y="89"/>
                  <a:pt x="142" y="91"/>
                  <a:pt x="143" y="92"/>
                </a:cubicBezTo>
                <a:cubicBezTo>
                  <a:pt x="144" y="88"/>
                  <a:pt x="144" y="85"/>
                  <a:pt x="144" y="82"/>
                </a:cubicBezTo>
                <a:close/>
                <a:moveTo>
                  <a:pt x="164" y="90"/>
                </a:moveTo>
                <a:cubicBezTo>
                  <a:pt x="164" y="91"/>
                  <a:pt x="164" y="92"/>
                  <a:pt x="164" y="93"/>
                </a:cubicBezTo>
                <a:cubicBezTo>
                  <a:pt x="165" y="93"/>
                  <a:pt x="166" y="93"/>
                  <a:pt x="168" y="93"/>
                </a:cubicBezTo>
                <a:cubicBezTo>
                  <a:pt x="168" y="92"/>
                  <a:pt x="169" y="90"/>
                  <a:pt x="170" y="89"/>
                </a:cubicBezTo>
                <a:cubicBezTo>
                  <a:pt x="169" y="88"/>
                  <a:pt x="169" y="87"/>
                  <a:pt x="168" y="87"/>
                </a:cubicBezTo>
                <a:cubicBezTo>
                  <a:pt x="167" y="88"/>
                  <a:pt x="166" y="90"/>
                  <a:pt x="164" y="90"/>
                </a:cubicBezTo>
                <a:close/>
                <a:moveTo>
                  <a:pt x="166" y="49"/>
                </a:moveTo>
                <a:cubicBezTo>
                  <a:pt x="164" y="49"/>
                  <a:pt x="161" y="49"/>
                  <a:pt x="158" y="49"/>
                </a:cubicBezTo>
                <a:cubicBezTo>
                  <a:pt x="158" y="49"/>
                  <a:pt x="158" y="49"/>
                  <a:pt x="159" y="49"/>
                </a:cubicBezTo>
                <a:cubicBezTo>
                  <a:pt x="160" y="49"/>
                  <a:pt x="160" y="50"/>
                  <a:pt x="160" y="51"/>
                </a:cubicBezTo>
                <a:cubicBezTo>
                  <a:pt x="160" y="51"/>
                  <a:pt x="160" y="52"/>
                  <a:pt x="160" y="52"/>
                </a:cubicBezTo>
                <a:cubicBezTo>
                  <a:pt x="162" y="52"/>
                  <a:pt x="164" y="52"/>
                  <a:pt x="166" y="52"/>
                </a:cubicBezTo>
                <a:cubicBezTo>
                  <a:pt x="166" y="51"/>
                  <a:pt x="166" y="50"/>
                  <a:pt x="166" y="49"/>
                </a:cubicBezTo>
                <a:close/>
                <a:moveTo>
                  <a:pt x="145" y="48"/>
                </a:moveTo>
                <a:cubicBezTo>
                  <a:pt x="143" y="48"/>
                  <a:pt x="137" y="48"/>
                  <a:pt x="135" y="48"/>
                </a:cubicBezTo>
                <a:cubicBezTo>
                  <a:pt x="136" y="49"/>
                  <a:pt x="135" y="50"/>
                  <a:pt x="135" y="51"/>
                </a:cubicBezTo>
                <a:cubicBezTo>
                  <a:pt x="135" y="51"/>
                  <a:pt x="136" y="51"/>
                  <a:pt x="136" y="51"/>
                </a:cubicBezTo>
                <a:cubicBezTo>
                  <a:pt x="138" y="51"/>
                  <a:pt x="139" y="51"/>
                  <a:pt x="141" y="51"/>
                </a:cubicBezTo>
                <a:cubicBezTo>
                  <a:pt x="141" y="50"/>
                  <a:pt x="142" y="50"/>
                  <a:pt x="142" y="50"/>
                </a:cubicBezTo>
                <a:cubicBezTo>
                  <a:pt x="143" y="49"/>
                  <a:pt x="143" y="49"/>
                  <a:pt x="144" y="49"/>
                </a:cubicBezTo>
                <a:cubicBezTo>
                  <a:pt x="144" y="49"/>
                  <a:pt x="144" y="49"/>
                  <a:pt x="145" y="49"/>
                </a:cubicBezTo>
                <a:cubicBezTo>
                  <a:pt x="145" y="49"/>
                  <a:pt x="145" y="49"/>
                  <a:pt x="145" y="48"/>
                </a:cubicBezTo>
                <a:close/>
                <a:moveTo>
                  <a:pt x="10" y="46"/>
                </a:moveTo>
                <a:cubicBezTo>
                  <a:pt x="9" y="49"/>
                  <a:pt x="10" y="57"/>
                  <a:pt x="11" y="58"/>
                </a:cubicBezTo>
                <a:cubicBezTo>
                  <a:pt x="11" y="57"/>
                  <a:pt x="11" y="56"/>
                  <a:pt x="12" y="55"/>
                </a:cubicBezTo>
                <a:cubicBezTo>
                  <a:pt x="12" y="54"/>
                  <a:pt x="12" y="53"/>
                  <a:pt x="13" y="52"/>
                </a:cubicBezTo>
                <a:cubicBezTo>
                  <a:pt x="13" y="51"/>
                  <a:pt x="13" y="51"/>
                  <a:pt x="13" y="50"/>
                </a:cubicBezTo>
                <a:cubicBezTo>
                  <a:pt x="12" y="49"/>
                  <a:pt x="12" y="48"/>
                  <a:pt x="12" y="48"/>
                </a:cubicBezTo>
                <a:cubicBezTo>
                  <a:pt x="12" y="47"/>
                  <a:pt x="13" y="47"/>
                  <a:pt x="13" y="47"/>
                </a:cubicBezTo>
                <a:cubicBezTo>
                  <a:pt x="12" y="47"/>
                  <a:pt x="11" y="47"/>
                  <a:pt x="10" y="46"/>
                </a:cubicBezTo>
                <a:close/>
                <a:moveTo>
                  <a:pt x="90" y="63"/>
                </a:moveTo>
                <a:cubicBezTo>
                  <a:pt x="90" y="63"/>
                  <a:pt x="89" y="63"/>
                  <a:pt x="89" y="64"/>
                </a:cubicBezTo>
                <a:cubicBezTo>
                  <a:pt x="88" y="65"/>
                  <a:pt x="87" y="67"/>
                  <a:pt x="86" y="68"/>
                </a:cubicBezTo>
                <a:cubicBezTo>
                  <a:pt x="85" y="69"/>
                  <a:pt x="84" y="70"/>
                  <a:pt x="84" y="72"/>
                </a:cubicBezTo>
                <a:cubicBezTo>
                  <a:pt x="85" y="72"/>
                  <a:pt x="86" y="72"/>
                  <a:pt x="86" y="72"/>
                </a:cubicBezTo>
                <a:cubicBezTo>
                  <a:pt x="88" y="70"/>
                  <a:pt x="89" y="67"/>
                  <a:pt x="91" y="64"/>
                </a:cubicBezTo>
                <a:cubicBezTo>
                  <a:pt x="91" y="64"/>
                  <a:pt x="90" y="63"/>
                  <a:pt x="90" y="63"/>
                </a:cubicBezTo>
                <a:close/>
                <a:moveTo>
                  <a:pt x="42" y="63"/>
                </a:moveTo>
                <a:cubicBezTo>
                  <a:pt x="42" y="63"/>
                  <a:pt x="42" y="63"/>
                  <a:pt x="42" y="63"/>
                </a:cubicBezTo>
                <a:cubicBezTo>
                  <a:pt x="43" y="62"/>
                  <a:pt x="44" y="60"/>
                  <a:pt x="46" y="58"/>
                </a:cubicBezTo>
                <a:cubicBezTo>
                  <a:pt x="45" y="57"/>
                  <a:pt x="44" y="56"/>
                  <a:pt x="43" y="54"/>
                </a:cubicBezTo>
                <a:cubicBezTo>
                  <a:pt x="42" y="56"/>
                  <a:pt x="41" y="57"/>
                  <a:pt x="41" y="58"/>
                </a:cubicBezTo>
                <a:cubicBezTo>
                  <a:pt x="41" y="58"/>
                  <a:pt x="41" y="58"/>
                  <a:pt x="41" y="58"/>
                </a:cubicBezTo>
                <a:cubicBezTo>
                  <a:pt x="41" y="60"/>
                  <a:pt x="41" y="62"/>
                  <a:pt x="42" y="63"/>
                </a:cubicBezTo>
                <a:close/>
                <a:moveTo>
                  <a:pt x="75" y="64"/>
                </a:moveTo>
                <a:cubicBezTo>
                  <a:pt x="75" y="63"/>
                  <a:pt x="74" y="62"/>
                  <a:pt x="74" y="62"/>
                </a:cubicBezTo>
                <a:cubicBezTo>
                  <a:pt x="73" y="62"/>
                  <a:pt x="72" y="62"/>
                  <a:pt x="71" y="63"/>
                </a:cubicBezTo>
                <a:cubicBezTo>
                  <a:pt x="71" y="64"/>
                  <a:pt x="70" y="65"/>
                  <a:pt x="70" y="65"/>
                </a:cubicBezTo>
                <a:cubicBezTo>
                  <a:pt x="70" y="66"/>
                  <a:pt x="69" y="66"/>
                  <a:pt x="69" y="67"/>
                </a:cubicBezTo>
                <a:cubicBezTo>
                  <a:pt x="70" y="67"/>
                  <a:pt x="70" y="68"/>
                  <a:pt x="70" y="69"/>
                </a:cubicBezTo>
                <a:cubicBezTo>
                  <a:pt x="70" y="69"/>
                  <a:pt x="71" y="69"/>
                  <a:pt x="71" y="69"/>
                </a:cubicBezTo>
                <a:cubicBezTo>
                  <a:pt x="72" y="67"/>
                  <a:pt x="74" y="65"/>
                  <a:pt x="75" y="64"/>
                </a:cubicBezTo>
                <a:close/>
                <a:moveTo>
                  <a:pt x="18" y="61"/>
                </a:moveTo>
                <a:cubicBezTo>
                  <a:pt x="20" y="59"/>
                  <a:pt x="21" y="57"/>
                  <a:pt x="22" y="55"/>
                </a:cubicBezTo>
                <a:cubicBezTo>
                  <a:pt x="22" y="55"/>
                  <a:pt x="22" y="54"/>
                  <a:pt x="22" y="54"/>
                </a:cubicBezTo>
                <a:cubicBezTo>
                  <a:pt x="22" y="53"/>
                  <a:pt x="22" y="52"/>
                  <a:pt x="21" y="50"/>
                </a:cubicBezTo>
                <a:cubicBezTo>
                  <a:pt x="21" y="51"/>
                  <a:pt x="21" y="51"/>
                  <a:pt x="21" y="51"/>
                </a:cubicBezTo>
                <a:cubicBezTo>
                  <a:pt x="20" y="53"/>
                  <a:pt x="18" y="56"/>
                  <a:pt x="17" y="59"/>
                </a:cubicBezTo>
                <a:cubicBezTo>
                  <a:pt x="17" y="59"/>
                  <a:pt x="17" y="59"/>
                  <a:pt x="17" y="60"/>
                </a:cubicBezTo>
                <a:cubicBezTo>
                  <a:pt x="18" y="60"/>
                  <a:pt x="18" y="60"/>
                  <a:pt x="18" y="61"/>
                </a:cubicBezTo>
                <a:close/>
                <a:moveTo>
                  <a:pt x="243" y="85"/>
                </a:moveTo>
                <a:cubicBezTo>
                  <a:pt x="245" y="84"/>
                  <a:pt x="245" y="84"/>
                  <a:pt x="244" y="82"/>
                </a:cubicBezTo>
                <a:cubicBezTo>
                  <a:pt x="244" y="82"/>
                  <a:pt x="244" y="82"/>
                  <a:pt x="244" y="82"/>
                </a:cubicBezTo>
                <a:cubicBezTo>
                  <a:pt x="241" y="79"/>
                  <a:pt x="239" y="77"/>
                  <a:pt x="237" y="74"/>
                </a:cubicBezTo>
                <a:cubicBezTo>
                  <a:pt x="237" y="74"/>
                  <a:pt x="237" y="74"/>
                  <a:pt x="236" y="73"/>
                </a:cubicBezTo>
                <a:cubicBezTo>
                  <a:pt x="238" y="78"/>
                  <a:pt x="240" y="82"/>
                  <a:pt x="243" y="85"/>
                </a:cubicBezTo>
                <a:close/>
                <a:moveTo>
                  <a:pt x="210" y="31"/>
                </a:moveTo>
                <a:cubicBezTo>
                  <a:pt x="210" y="31"/>
                  <a:pt x="210" y="31"/>
                  <a:pt x="210" y="31"/>
                </a:cubicBezTo>
                <a:cubicBezTo>
                  <a:pt x="210" y="30"/>
                  <a:pt x="209" y="30"/>
                  <a:pt x="209" y="30"/>
                </a:cubicBezTo>
                <a:cubicBezTo>
                  <a:pt x="207" y="27"/>
                  <a:pt x="206" y="24"/>
                  <a:pt x="204" y="21"/>
                </a:cubicBezTo>
                <a:cubicBezTo>
                  <a:pt x="203" y="18"/>
                  <a:pt x="201" y="16"/>
                  <a:pt x="199" y="13"/>
                </a:cubicBezTo>
                <a:cubicBezTo>
                  <a:pt x="198" y="13"/>
                  <a:pt x="198" y="13"/>
                  <a:pt x="197" y="12"/>
                </a:cubicBezTo>
                <a:cubicBezTo>
                  <a:pt x="197" y="12"/>
                  <a:pt x="197" y="12"/>
                  <a:pt x="197" y="12"/>
                </a:cubicBezTo>
                <a:cubicBezTo>
                  <a:pt x="198" y="13"/>
                  <a:pt x="198" y="14"/>
                  <a:pt x="199" y="15"/>
                </a:cubicBezTo>
                <a:cubicBezTo>
                  <a:pt x="200" y="15"/>
                  <a:pt x="200" y="16"/>
                  <a:pt x="200" y="17"/>
                </a:cubicBezTo>
                <a:cubicBezTo>
                  <a:pt x="200" y="17"/>
                  <a:pt x="200" y="18"/>
                  <a:pt x="201" y="18"/>
                </a:cubicBezTo>
                <a:cubicBezTo>
                  <a:pt x="204" y="22"/>
                  <a:pt x="206" y="26"/>
                  <a:pt x="209" y="30"/>
                </a:cubicBezTo>
                <a:cubicBezTo>
                  <a:pt x="209" y="31"/>
                  <a:pt x="209" y="31"/>
                  <a:pt x="210" y="31"/>
                </a:cubicBezTo>
                <a:close/>
                <a:moveTo>
                  <a:pt x="234" y="82"/>
                </a:moveTo>
                <a:cubicBezTo>
                  <a:pt x="234" y="81"/>
                  <a:pt x="234" y="80"/>
                  <a:pt x="234" y="80"/>
                </a:cubicBezTo>
                <a:cubicBezTo>
                  <a:pt x="232" y="77"/>
                  <a:pt x="231" y="74"/>
                  <a:pt x="229" y="72"/>
                </a:cubicBezTo>
                <a:cubicBezTo>
                  <a:pt x="227" y="69"/>
                  <a:pt x="226" y="66"/>
                  <a:pt x="224" y="63"/>
                </a:cubicBezTo>
                <a:cubicBezTo>
                  <a:pt x="224" y="63"/>
                  <a:pt x="224" y="62"/>
                  <a:pt x="224" y="62"/>
                </a:cubicBezTo>
                <a:cubicBezTo>
                  <a:pt x="223" y="63"/>
                  <a:pt x="223" y="63"/>
                  <a:pt x="222" y="64"/>
                </a:cubicBezTo>
                <a:cubicBezTo>
                  <a:pt x="223" y="65"/>
                  <a:pt x="224" y="66"/>
                  <a:pt x="225" y="67"/>
                </a:cubicBezTo>
                <a:cubicBezTo>
                  <a:pt x="225" y="67"/>
                  <a:pt x="225" y="67"/>
                  <a:pt x="225" y="67"/>
                </a:cubicBezTo>
                <a:cubicBezTo>
                  <a:pt x="226" y="67"/>
                  <a:pt x="227" y="68"/>
                  <a:pt x="227" y="69"/>
                </a:cubicBezTo>
                <a:cubicBezTo>
                  <a:pt x="227" y="70"/>
                  <a:pt x="228" y="71"/>
                  <a:pt x="228" y="72"/>
                </a:cubicBezTo>
                <a:cubicBezTo>
                  <a:pt x="230" y="75"/>
                  <a:pt x="232" y="78"/>
                  <a:pt x="233" y="81"/>
                </a:cubicBezTo>
                <a:cubicBezTo>
                  <a:pt x="233" y="81"/>
                  <a:pt x="234" y="81"/>
                  <a:pt x="234" y="82"/>
                </a:cubicBezTo>
                <a:close/>
                <a:moveTo>
                  <a:pt x="222" y="59"/>
                </a:moveTo>
                <a:cubicBezTo>
                  <a:pt x="219" y="56"/>
                  <a:pt x="217" y="54"/>
                  <a:pt x="214" y="51"/>
                </a:cubicBezTo>
                <a:cubicBezTo>
                  <a:pt x="214" y="51"/>
                  <a:pt x="214" y="52"/>
                  <a:pt x="213" y="52"/>
                </a:cubicBezTo>
                <a:cubicBezTo>
                  <a:pt x="214" y="53"/>
                  <a:pt x="215" y="54"/>
                  <a:pt x="216" y="55"/>
                </a:cubicBezTo>
                <a:cubicBezTo>
                  <a:pt x="216" y="55"/>
                  <a:pt x="216" y="55"/>
                  <a:pt x="216" y="55"/>
                </a:cubicBezTo>
                <a:cubicBezTo>
                  <a:pt x="217" y="56"/>
                  <a:pt x="217" y="56"/>
                  <a:pt x="217" y="57"/>
                </a:cubicBezTo>
                <a:cubicBezTo>
                  <a:pt x="217" y="57"/>
                  <a:pt x="217" y="57"/>
                  <a:pt x="218" y="58"/>
                </a:cubicBezTo>
                <a:cubicBezTo>
                  <a:pt x="218" y="59"/>
                  <a:pt x="219" y="60"/>
                  <a:pt x="220" y="61"/>
                </a:cubicBezTo>
                <a:cubicBezTo>
                  <a:pt x="221" y="60"/>
                  <a:pt x="221" y="60"/>
                  <a:pt x="222" y="59"/>
                </a:cubicBezTo>
                <a:close/>
                <a:moveTo>
                  <a:pt x="220" y="67"/>
                </a:moveTo>
                <a:cubicBezTo>
                  <a:pt x="219" y="67"/>
                  <a:pt x="219" y="68"/>
                  <a:pt x="218" y="69"/>
                </a:cubicBezTo>
                <a:cubicBezTo>
                  <a:pt x="218" y="70"/>
                  <a:pt x="217" y="71"/>
                  <a:pt x="218" y="72"/>
                </a:cubicBezTo>
                <a:cubicBezTo>
                  <a:pt x="218" y="73"/>
                  <a:pt x="218" y="74"/>
                  <a:pt x="218" y="75"/>
                </a:cubicBezTo>
                <a:cubicBezTo>
                  <a:pt x="220" y="73"/>
                  <a:pt x="221" y="72"/>
                  <a:pt x="222" y="71"/>
                </a:cubicBezTo>
                <a:cubicBezTo>
                  <a:pt x="222" y="69"/>
                  <a:pt x="221" y="68"/>
                  <a:pt x="220" y="67"/>
                </a:cubicBezTo>
                <a:close/>
                <a:moveTo>
                  <a:pt x="56" y="63"/>
                </a:moveTo>
                <a:cubicBezTo>
                  <a:pt x="57" y="61"/>
                  <a:pt x="58" y="60"/>
                  <a:pt x="59" y="59"/>
                </a:cubicBezTo>
                <a:cubicBezTo>
                  <a:pt x="58" y="57"/>
                  <a:pt x="57" y="55"/>
                  <a:pt x="55" y="53"/>
                </a:cubicBezTo>
                <a:cubicBezTo>
                  <a:pt x="55" y="53"/>
                  <a:pt x="55" y="54"/>
                  <a:pt x="55" y="55"/>
                </a:cubicBezTo>
                <a:cubicBezTo>
                  <a:pt x="55" y="55"/>
                  <a:pt x="55" y="56"/>
                  <a:pt x="55" y="56"/>
                </a:cubicBezTo>
                <a:cubicBezTo>
                  <a:pt x="55" y="58"/>
                  <a:pt x="56" y="60"/>
                  <a:pt x="56" y="63"/>
                </a:cubicBezTo>
                <a:close/>
                <a:moveTo>
                  <a:pt x="64" y="48"/>
                </a:moveTo>
                <a:cubicBezTo>
                  <a:pt x="64" y="48"/>
                  <a:pt x="64" y="48"/>
                  <a:pt x="64" y="48"/>
                </a:cubicBezTo>
                <a:cubicBezTo>
                  <a:pt x="62" y="48"/>
                  <a:pt x="61" y="48"/>
                  <a:pt x="60" y="47"/>
                </a:cubicBezTo>
                <a:cubicBezTo>
                  <a:pt x="59" y="47"/>
                  <a:pt x="58" y="48"/>
                  <a:pt x="58" y="49"/>
                </a:cubicBezTo>
                <a:cubicBezTo>
                  <a:pt x="57" y="50"/>
                  <a:pt x="57" y="50"/>
                  <a:pt x="57" y="51"/>
                </a:cubicBezTo>
                <a:cubicBezTo>
                  <a:pt x="59" y="51"/>
                  <a:pt x="62" y="51"/>
                  <a:pt x="64" y="51"/>
                </a:cubicBezTo>
                <a:cubicBezTo>
                  <a:pt x="64" y="50"/>
                  <a:pt x="64" y="49"/>
                  <a:pt x="64" y="48"/>
                </a:cubicBezTo>
                <a:close/>
                <a:moveTo>
                  <a:pt x="102" y="50"/>
                </a:moveTo>
                <a:cubicBezTo>
                  <a:pt x="103" y="51"/>
                  <a:pt x="103" y="51"/>
                  <a:pt x="104" y="51"/>
                </a:cubicBezTo>
                <a:cubicBezTo>
                  <a:pt x="106" y="51"/>
                  <a:pt x="107" y="51"/>
                  <a:pt x="109" y="51"/>
                </a:cubicBezTo>
                <a:cubicBezTo>
                  <a:pt x="110" y="51"/>
                  <a:pt x="110" y="51"/>
                  <a:pt x="111" y="50"/>
                </a:cubicBezTo>
                <a:cubicBezTo>
                  <a:pt x="111" y="50"/>
                  <a:pt x="112" y="49"/>
                  <a:pt x="112" y="48"/>
                </a:cubicBezTo>
                <a:cubicBezTo>
                  <a:pt x="109" y="48"/>
                  <a:pt x="107" y="48"/>
                  <a:pt x="104" y="48"/>
                </a:cubicBezTo>
                <a:cubicBezTo>
                  <a:pt x="103" y="49"/>
                  <a:pt x="103" y="50"/>
                  <a:pt x="102" y="50"/>
                </a:cubicBezTo>
                <a:close/>
                <a:moveTo>
                  <a:pt x="152" y="64"/>
                </a:moveTo>
                <a:cubicBezTo>
                  <a:pt x="152" y="64"/>
                  <a:pt x="152" y="65"/>
                  <a:pt x="153" y="65"/>
                </a:cubicBezTo>
                <a:cubicBezTo>
                  <a:pt x="153" y="65"/>
                  <a:pt x="153" y="66"/>
                  <a:pt x="153" y="66"/>
                </a:cubicBezTo>
                <a:cubicBezTo>
                  <a:pt x="154" y="66"/>
                  <a:pt x="155" y="66"/>
                  <a:pt x="155" y="66"/>
                </a:cubicBezTo>
                <a:cubicBezTo>
                  <a:pt x="156" y="65"/>
                  <a:pt x="157" y="65"/>
                  <a:pt x="156" y="64"/>
                </a:cubicBezTo>
                <a:cubicBezTo>
                  <a:pt x="156" y="63"/>
                  <a:pt x="156" y="62"/>
                  <a:pt x="156" y="61"/>
                </a:cubicBezTo>
                <a:cubicBezTo>
                  <a:pt x="156" y="60"/>
                  <a:pt x="155" y="60"/>
                  <a:pt x="155" y="59"/>
                </a:cubicBezTo>
                <a:cubicBezTo>
                  <a:pt x="154" y="60"/>
                  <a:pt x="153" y="62"/>
                  <a:pt x="152" y="64"/>
                </a:cubicBezTo>
                <a:close/>
                <a:moveTo>
                  <a:pt x="210" y="79"/>
                </a:moveTo>
                <a:cubicBezTo>
                  <a:pt x="209" y="81"/>
                  <a:pt x="207" y="82"/>
                  <a:pt x="207" y="85"/>
                </a:cubicBezTo>
                <a:cubicBezTo>
                  <a:pt x="206" y="86"/>
                  <a:pt x="206" y="87"/>
                  <a:pt x="207" y="88"/>
                </a:cubicBezTo>
                <a:cubicBezTo>
                  <a:pt x="209" y="86"/>
                  <a:pt x="210" y="84"/>
                  <a:pt x="212" y="82"/>
                </a:cubicBezTo>
                <a:cubicBezTo>
                  <a:pt x="211" y="81"/>
                  <a:pt x="211" y="80"/>
                  <a:pt x="210" y="79"/>
                </a:cubicBezTo>
                <a:close/>
                <a:moveTo>
                  <a:pt x="163" y="77"/>
                </a:moveTo>
                <a:cubicBezTo>
                  <a:pt x="164" y="77"/>
                  <a:pt x="164" y="78"/>
                  <a:pt x="165" y="78"/>
                </a:cubicBezTo>
                <a:cubicBezTo>
                  <a:pt x="166" y="78"/>
                  <a:pt x="167" y="78"/>
                  <a:pt x="168" y="78"/>
                </a:cubicBezTo>
                <a:cubicBezTo>
                  <a:pt x="168" y="78"/>
                  <a:pt x="168" y="78"/>
                  <a:pt x="168" y="78"/>
                </a:cubicBezTo>
                <a:cubicBezTo>
                  <a:pt x="169" y="77"/>
                  <a:pt x="169" y="76"/>
                  <a:pt x="169" y="76"/>
                </a:cubicBezTo>
                <a:cubicBezTo>
                  <a:pt x="169" y="75"/>
                  <a:pt x="168" y="74"/>
                  <a:pt x="168" y="73"/>
                </a:cubicBezTo>
                <a:cubicBezTo>
                  <a:pt x="167" y="74"/>
                  <a:pt x="166" y="74"/>
                  <a:pt x="166" y="74"/>
                </a:cubicBezTo>
                <a:cubicBezTo>
                  <a:pt x="165" y="75"/>
                  <a:pt x="164" y="76"/>
                  <a:pt x="163" y="77"/>
                </a:cubicBezTo>
                <a:close/>
                <a:moveTo>
                  <a:pt x="92" y="43"/>
                </a:moveTo>
                <a:cubicBezTo>
                  <a:pt x="83" y="43"/>
                  <a:pt x="74" y="43"/>
                  <a:pt x="66" y="43"/>
                </a:cubicBezTo>
                <a:cubicBezTo>
                  <a:pt x="72" y="44"/>
                  <a:pt x="78" y="44"/>
                  <a:pt x="84" y="44"/>
                </a:cubicBezTo>
                <a:cubicBezTo>
                  <a:pt x="86" y="44"/>
                  <a:pt x="88" y="44"/>
                  <a:pt x="91" y="44"/>
                </a:cubicBezTo>
                <a:cubicBezTo>
                  <a:pt x="91" y="44"/>
                  <a:pt x="92" y="44"/>
                  <a:pt x="92" y="43"/>
                </a:cubicBezTo>
                <a:close/>
                <a:moveTo>
                  <a:pt x="32" y="76"/>
                </a:moveTo>
                <a:cubicBezTo>
                  <a:pt x="34" y="74"/>
                  <a:pt x="35" y="72"/>
                  <a:pt x="37" y="71"/>
                </a:cubicBezTo>
                <a:cubicBezTo>
                  <a:pt x="36" y="70"/>
                  <a:pt x="35" y="69"/>
                  <a:pt x="35" y="68"/>
                </a:cubicBezTo>
                <a:cubicBezTo>
                  <a:pt x="34" y="70"/>
                  <a:pt x="33" y="71"/>
                  <a:pt x="32" y="73"/>
                </a:cubicBezTo>
                <a:cubicBezTo>
                  <a:pt x="32" y="73"/>
                  <a:pt x="32" y="74"/>
                  <a:pt x="32" y="74"/>
                </a:cubicBezTo>
                <a:cubicBezTo>
                  <a:pt x="32" y="75"/>
                  <a:pt x="32" y="75"/>
                  <a:pt x="32" y="76"/>
                </a:cubicBezTo>
                <a:close/>
                <a:moveTo>
                  <a:pt x="133" y="48"/>
                </a:moveTo>
                <a:cubicBezTo>
                  <a:pt x="133" y="48"/>
                  <a:pt x="133" y="48"/>
                  <a:pt x="133" y="48"/>
                </a:cubicBezTo>
                <a:cubicBezTo>
                  <a:pt x="131" y="48"/>
                  <a:pt x="128" y="48"/>
                  <a:pt x="126" y="48"/>
                </a:cubicBezTo>
                <a:cubicBezTo>
                  <a:pt x="126" y="48"/>
                  <a:pt x="125" y="48"/>
                  <a:pt x="125" y="48"/>
                </a:cubicBezTo>
                <a:cubicBezTo>
                  <a:pt x="125" y="49"/>
                  <a:pt x="124" y="50"/>
                  <a:pt x="124" y="51"/>
                </a:cubicBezTo>
                <a:cubicBezTo>
                  <a:pt x="125" y="51"/>
                  <a:pt x="126" y="51"/>
                  <a:pt x="127" y="51"/>
                </a:cubicBezTo>
                <a:cubicBezTo>
                  <a:pt x="127" y="51"/>
                  <a:pt x="127" y="51"/>
                  <a:pt x="127" y="51"/>
                </a:cubicBezTo>
                <a:cubicBezTo>
                  <a:pt x="128" y="50"/>
                  <a:pt x="128" y="50"/>
                  <a:pt x="129" y="49"/>
                </a:cubicBezTo>
                <a:cubicBezTo>
                  <a:pt x="130" y="49"/>
                  <a:pt x="130" y="49"/>
                  <a:pt x="131" y="50"/>
                </a:cubicBezTo>
                <a:cubicBezTo>
                  <a:pt x="132" y="49"/>
                  <a:pt x="132" y="49"/>
                  <a:pt x="133" y="48"/>
                </a:cubicBezTo>
                <a:close/>
                <a:moveTo>
                  <a:pt x="80" y="56"/>
                </a:moveTo>
                <a:cubicBezTo>
                  <a:pt x="80" y="56"/>
                  <a:pt x="80" y="55"/>
                  <a:pt x="80" y="55"/>
                </a:cubicBezTo>
                <a:cubicBezTo>
                  <a:pt x="80" y="54"/>
                  <a:pt x="77" y="54"/>
                  <a:pt x="77" y="55"/>
                </a:cubicBezTo>
                <a:cubicBezTo>
                  <a:pt x="77" y="55"/>
                  <a:pt x="76" y="55"/>
                  <a:pt x="76" y="55"/>
                </a:cubicBezTo>
                <a:cubicBezTo>
                  <a:pt x="76" y="56"/>
                  <a:pt x="75" y="57"/>
                  <a:pt x="75" y="57"/>
                </a:cubicBezTo>
                <a:cubicBezTo>
                  <a:pt x="75" y="58"/>
                  <a:pt x="75" y="58"/>
                  <a:pt x="75" y="58"/>
                </a:cubicBezTo>
                <a:cubicBezTo>
                  <a:pt x="75" y="59"/>
                  <a:pt x="75" y="59"/>
                  <a:pt x="76" y="59"/>
                </a:cubicBezTo>
                <a:cubicBezTo>
                  <a:pt x="77" y="59"/>
                  <a:pt x="78" y="58"/>
                  <a:pt x="79" y="58"/>
                </a:cubicBezTo>
                <a:cubicBezTo>
                  <a:pt x="80" y="58"/>
                  <a:pt x="80" y="57"/>
                  <a:pt x="80" y="56"/>
                </a:cubicBezTo>
                <a:close/>
                <a:moveTo>
                  <a:pt x="62" y="79"/>
                </a:moveTo>
                <a:cubicBezTo>
                  <a:pt x="62" y="80"/>
                  <a:pt x="62" y="80"/>
                  <a:pt x="62" y="80"/>
                </a:cubicBezTo>
                <a:cubicBezTo>
                  <a:pt x="65" y="77"/>
                  <a:pt x="67" y="75"/>
                  <a:pt x="69" y="72"/>
                </a:cubicBezTo>
                <a:cubicBezTo>
                  <a:pt x="68" y="71"/>
                  <a:pt x="67" y="71"/>
                  <a:pt x="66" y="71"/>
                </a:cubicBezTo>
                <a:cubicBezTo>
                  <a:pt x="65" y="74"/>
                  <a:pt x="63" y="77"/>
                  <a:pt x="62" y="79"/>
                </a:cubicBezTo>
                <a:close/>
                <a:moveTo>
                  <a:pt x="37" y="85"/>
                </a:moveTo>
                <a:cubicBezTo>
                  <a:pt x="37" y="85"/>
                  <a:pt x="37" y="85"/>
                  <a:pt x="37" y="85"/>
                </a:cubicBezTo>
                <a:cubicBezTo>
                  <a:pt x="37" y="85"/>
                  <a:pt x="38" y="85"/>
                  <a:pt x="38" y="85"/>
                </a:cubicBezTo>
                <a:cubicBezTo>
                  <a:pt x="39" y="83"/>
                  <a:pt x="41" y="81"/>
                  <a:pt x="42" y="79"/>
                </a:cubicBezTo>
                <a:cubicBezTo>
                  <a:pt x="43" y="78"/>
                  <a:pt x="43" y="77"/>
                  <a:pt x="43" y="75"/>
                </a:cubicBezTo>
                <a:cubicBezTo>
                  <a:pt x="43" y="75"/>
                  <a:pt x="42" y="76"/>
                  <a:pt x="42" y="76"/>
                </a:cubicBezTo>
                <a:cubicBezTo>
                  <a:pt x="42" y="76"/>
                  <a:pt x="41" y="77"/>
                  <a:pt x="41" y="77"/>
                </a:cubicBezTo>
                <a:cubicBezTo>
                  <a:pt x="40" y="79"/>
                  <a:pt x="38" y="82"/>
                  <a:pt x="37" y="85"/>
                </a:cubicBezTo>
                <a:cubicBezTo>
                  <a:pt x="37" y="85"/>
                  <a:pt x="37" y="85"/>
                  <a:pt x="37" y="85"/>
                </a:cubicBezTo>
                <a:close/>
                <a:moveTo>
                  <a:pt x="135" y="59"/>
                </a:moveTo>
                <a:cubicBezTo>
                  <a:pt x="134" y="57"/>
                  <a:pt x="134" y="57"/>
                  <a:pt x="133" y="57"/>
                </a:cubicBezTo>
                <a:cubicBezTo>
                  <a:pt x="132" y="57"/>
                  <a:pt x="132" y="57"/>
                  <a:pt x="131" y="57"/>
                </a:cubicBezTo>
                <a:cubicBezTo>
                  <a:pt x="130" y="57"/>
                  <a:pt x="130" y="57"/>
                  <a:pt x="130" y="58"/>
                </a:cubicBezTo>
                <a:cubicBezTo>
                  <a:pt x="130" y="59"/>
                  <a:pt x="130" y="61"/>
                  <a:pt x="131" y="62"/>
                </a:cubicBezTo>
                <a:cubicBezTo>
                  <a:pt x="131" y="62"/>
                  <a:pt x="131" y="63"/>
                  <a:pt x="131" y="63"/>
                </a:cubicBezTo>
                <a:cubicBezTo>
                  <a:pt x="132" y="62"/>
                  <a:pt x="134" y="60"/>
                  <a:pt x="135" y="59"/>
                </a:cubicBezTo>
                <a:close/>
                <a:moveTo>
                  <a:pt x="53" y="66"/>
                </a:moveTo>
                <a:cubicBezTo>
                  <a:pt x="54" y="66"/>
                  <a:pt x="54" y="65"/>
                  <a:pt x="54" y="64"/>
                </a:cubicBezTo>
                <a:cubicBezTo>
                  <a:pt x="53" y="62"/>
                  <a:pt x="53" y="60"/>
                  <a:pt x="53" y="58"/>
                </a:cubicBezTo>
                <a:cubicBezTo>
                  <a:pt x="53" y="58"/>
                  <a:pt x="53" y="58"/>
                  <a:pt x="53" y="57"/>
                </a:cubicBezTo>
                <a:cubicBezTo>
                  <a:pt x="52" y="59"/>
                  <a:pt x="51" y="60"/>
                  <a:pt x="50" y="61"/>
                </a:cubicBezTo>
                <a:cubicBezTo>
                  <a:pt x="50" y="61"/>
                  <a:pt x="50" y="62"/>
                  <a:pt x="50" y="62"/>
                </a:cubicBezTo>
                <a:cubicBezTo>
                  <a:pt x="51" y="63"/>
                  <a:pt x="52" y="65"/>
                  <a:pt x="53" y="66"/>
                </a:cubicBezTo>
                <a:close/>
                <a:moveTo>
                  <a:pt x="70" y="50"/>
                </a:moveTo>
                <a:cubicBezTo>
                  <a:pt x="70" y="50"/>
                  <a:pt x="70" y="50"/>
                  <a:pt x="70" y="50"/>
                </a:cubicBezTo>
                <a:cubicBezTo>
                  <a:pt x="72" y="50"/>
                  <a:pt x="74" y="50"/>
                  <a:pt x="76" y="50"/>
                </a:cubicBezTo>
                <a:cubicBezTo>
                  <a:pt x="76" y="50"/>
                  <a:pt x="76" y="50"/>
                  <a:pt x="77" y="50"/>
                </a:cubicBezTo>
                <a:cubicBezTo>
                  <a:pt x="77" y="50"/>
                  <a:pt x="78" y="49"/>
                  <a:pt x="78" y="48"/>
                </a:cubicBezTo>
                <a:cubicBezTo>
                  <a:pt x="76" y="48"/>
                  <a:pt x="73" y="48"/>
                  <a:pt x="71" y="48"/>
                </a:cubicBezTo>
                <a:cubicBezTo>
                  <a:pt x="71" y="49"/>
                  <a:pt x="70" y="49"/>
                  <a:pt x="70" y="50"/>
                </a:cubicBezTo>
                <a:close/>
                <a:moveTo>
                  <a:pt x="71" y="57"/>
                </a:moveTo>
                <a:cubicBezTo>
                  <a:pt x="71" y="56"/>
                  <a:pt x="70" y="55"/>
                  <a:pt x="69" y="54"/>
                </a:cubicBezTo>
                <a:cubicBezTo>
                  <a:pt x="69" y="54"/>
                  <a:pt x="68" y="53"/>
                  <a:pt x="68" y="54"/>
                </a:cubicBezTo>
                <a:cubicBezTo>
                  <a:pt x="67" y="54"/>
                  <a:pt x="67" y="54"/>
                  <a:pt x="67" y="55"/>
                </a:cubicBezTo>
                <a:cubicBezTo>
                  <a:pt x="67" y="57"/>
                  <a:pt x="68" y="58"/>
                  <a:pt x="68" y="60"/>
                </a:cubicBezTo>
                <a:cubicBezTo>
                  <a:pt x="70" y="60"/>
                  <a:pt x="70" y="58"/>
                  <a:pt x="71" y="57"/>
                </a:cubicBezTo>
                <a:close/>
                <a:moveTo>
                  <a:pt x="143" y="65"/>
                </a:moveTo>
                <a:cubicBezTo>
                  <a:pt x="144" y="63"/>
                  <a:pt x="144" y="63"/>
                  <a:pt x="144" y="61"/>
                </a:cubicBezTo>
                <a:cubicBezTo>
                  <a:pt x="144" y="60"/>
                  <a:pt x="144" y="60"/>
                  <a:pt x="143" y="59"/>
                </a:cubicBezTo>
                <a:cubicBezTo>
                  <a:pt x="143" y="59"/>
                  <a:pt x="143" y="58"/>
                  <a:pt x="143" y="57"/>
                </a:cubicBezTo>
                <a:cubicBezTo>
                  <a:pt x="142" y="59"/>
                  <a:pt x="141" y="60"/>
                  <a:pt x="140" y="61"/>
                </a:cubicBezTo>
                <a:cubicBezTo>
                  <a:pt x="141" y="62"/>
                  <a:pt x="142" y="63"/>
                  <a:pt x="143" y="65"/>
                </a:cubicBezTo>
                <a:close/>
                <a:moveTo>
                  <a:pt x="47" y="77"/>
                </a:moveTo>
                <a:cubicBezTo>
                  <a:pt x="46" y="78"/>
                  <a:pt x="46" y="79"/>
                  <a:pt x="45" y="80"/>
                </a:cubicBezTo>
                <a:cubicBezTo>
                  <a:pt x="45" y="81"/>
                  <a:pt x="45" y="83"/>
                  <a:pt x="45" y="85"/>
                </a:cubicBezTo>
                <a:cubicBezTo>
                  <a:pt x="46" y="85"/>
                  <a:pt x="46" y="85"/>
                  <a:pt x="47" y="84"/>
                </a:cubicBezTo>
                <a:cubicBezTo>
                  <a:pt x="47" y="83"/>
                  <a:pt x="47" y="83"/>
                  <a:pt x="47" y="83"/>
                </a:cubicBezTo>
                <a:cubicBezTo>
                  <a:pt x="48" y="82"/>
                  <a:pt x="48" y="81"/>
                  <a:pt x="48" y="80"/>
                </a:cubicBezTo>
                <a:cubicBezTo>
                  <a:pt x="48" y="79"/>
                  <a:pt x="47" y="79"/>
                  <a:pt x="47" y="77"/>
                </a:cubicBezTo>
                <a:close/>
                <a:moveTo>
                  <a:pt x="134" y="86"/>
                </a:moveTo>
                <a:cubicBezTo>
                  <a:pt x="134" y="86"/>
                  <a:pt x="134" y="85"/>
                  <a:pt x="134" y="85"/>
                </a:cubicBezTo>
                <a:cubicBezTo>
                  <a:pt x="134" y="85"/>
                  <a:pt x="134" y="84"/>
                  <a:pt x="134" y="83"/>
                </a:cubicBezTo>
                <a:cubicBezTo>
                  <a:pt x="134" y="83"/>
                  <a:pt x="133" y="82"/>
                  <a:pt x="133" y="82"/>
                </a:cubicBezTo>
                <a:cubicBezTo>
                  <a:pt x="133" y="81"/>
                  <a:pt x="132" y="81"/>
                  <a:pt x="132" y="81"/>
                </a:cubicBezTo>
                <a:cubicBezTo>
                  <a:pt x="131" y="81"/>
                  <a:pt x="130" y="82"/>
                  <a:pt x="130" y="83"/>
                </a:cubicBezTo>
                <a:cubicBezTo>
                  <a:pt x="130" y="84"/>
                  <a:pt x="130" y="84"/>
                  <a:pt x="130" y="85"/>
                </a:cubicBezTo>
                <a:cubicBezTo>
                  <a:pt x="131" y="85"/>
                  <a:pt x="132" y="86"/>
                  <a:pt x="134" y="86"/>
                </a:cubicBezTo>
                <a:close/>
                <a:moveTo>
                  <a:pt x="215" y="73"/>
                </a:moveTo>
                <a:cubicBezTo>
                  <a:pt x="215" y="73"/>
                  <a:pt x="215" y="73"/>
                  <a:pt x="215" y="73"/>
                </a:cubicBezTo>
                <a:cubicBezTo>
                  <a:pt x="214" y="74"/>
                  <a:pt x="213" y="76"/>
                  <a:pt x="212" y="77"/>
                </a:cubicBezTo>
                <a:cubicBezTo>
                  <a:pt x="213" y="78"/>
                  <a:pt x="213" y="79"/>
                  <a:pt x="214" y="80"/>
                </a:cubicBezTo>
                <a:cubicBezTo>
                  <a:pt x="214" y="79"/>
                  <a:pt x="215" y="78"/>
                  <a:pt x="216" y="78"/>
                </a:cubicBezTo>
                <a:cubicBezTo>
                  <a:pt x="216" y="77"/>
                  <a:pt x="216" y="77"/>
                  <a:pt x="216" y="77"/>
                </a:cubicBezTo>
                <a:cubicBezTo>
                  <a:pt x="216" y="76"/>
                  <a:pt x="216" y="74"/>
                  <a:pt x="215" y="73"/>
                </a:cubicBezTo>
                <a:close/>
                <a:moveTo>
                  <a:pt x="113" y="57"/>
                </a:moveTo>
                <a:cubicBezTo>
                  <a:pt x="113" y="57"/>
                  <a:pt x="113" y="57"/>
                  <a:pt x="113" y="57"/>
                </a:cubicBezTo>
                <a:cubicBezTo>
                  <a:pt x="111" y="57"/>
                  <a:pt x="110" y="57"/>
                  <a:pt x="109" y="57"/>
                </a:cubicBezTo>
                <a:cubicBezTo>
                  <a:pt x="109" y="57"/>
                  <a:pt x="108" y="58"/>
                  <a:pt x="108" y="58"/>
                </a:cubicBezTo>
                <a:cubicBezTo>
                  <a:pt x="108" y="58"/>
                  <a:pt x="107" y="59"/>
                  <a:pt x="107" y="60"/>
                </a:cubicBezTo>
                <a:cubicBezTo>
                  <a:pt x="107" y="61"/>
                  <a:pt x="108" y="61"/>
                  <a:pt x="108" y="62"/>
                </a:cubicBezTo>
                <a:cubicBezTo>
                  <a:pt x="110" y="60"/>
                  <a:pt x="111" y="59"/>
                  <a:pt x="113" y="57"/>
                </a:cubicBezTo>
                <a:close/>
                <a:moveTo>
                  <a:pt x="158" y="55"/>
                </a:moveTo>
                <a:cubicBezTo>
                  <a:pt x="157" y="55"/>
                  <a:pt x="157" y="56"/>
                  <a:pt x="157" y="57"/>
                </a:cubicBezTo>
                <a:cubicBezTo>
                  <a:pt x="158" y="58"/>
                  <a:pt x="158" y="60"/>
                  <a:pt x="158" y="62"/>
                </a:cubicBezTo>
                <a:cubicBezTo>
                  <a:pt x="158" y="62"/>
                  <a:pt x="158" y="62"/>
                  <a:pt x="158" y="62"/>
                </a:cubicBezTo>
                <a:cubicBezTo>
                  <a:pt x="159" y="61"/>
                  <a:pt x="160" y="61"/>
                  <a:pt x="161" y="60"/>
                </a:cubicBezTo>
                <a:cubicBezTo>
                  <a:pt x="160" y="58"/>
                  <a:pt x="159" y="56"/>
                  <a:pt x="158" y="55"/>
                </a:cubicBezTo>
                <a:close/>
                <a:moveTo>
                  <a:pt x="168" y="68"/>
                </a:moveTo>
                <a:cubicBezTo>
                  <a:pt x="168" y="67"/>
                  <a:pt x="169" y="67"/>
                  <a:pt x="169" y="66"/>
                </a:cubicBezTo>
                <a:cubicBezTo>
                  <a:pt x="168" y="64"/>
                  <a:pt x="168" y="62"/>
                  <a:pt x="168" y="60"/>
                </a:cubicBezTo>
                <a:cubicBezTo>
                  <a:pt x="167" y="61"/>
                  <a:pt x="166" y="62"/>
                  <a:pt x="166" y="63"/>
                </a:cubicBezTo>
                <a:cubicBezTo>
                  <a:pt x="165" y="63"/>
                  <a:pt x="165" y="63"/>
                  <a:pt x="166" y="63"/>
                </a:cubicBezTo>
                <a:cubicBezTo>
                  <a:pt x="166" y="65"/>
                  <a:pt x="167" y="66"/>
                  <a:pt x="168" y="68"/>
                </a:cubicBezTo>
                <a:close/>
                <a:moveTo>
                  <a:pt x="121" y="78"/>
                </a:moveTo>
                <a:cubicBezTo>
                  <a:pt x="121" y="78"/>
                  <a:pt x="122" y="78"/>
                  <a:pt x="122" y="78"/>
                </a:cubicBezTo>
                <a:cubicBezTo>
                  <a:pt x="122" y="79"/>
                  <a:pt x="123" y="79"/>
                  <a:pt x="124" y="79"/>
                </a:cubicBezTo>
                <a:cubicBezTo>
                  <a:pt x="124" y="79"/>
                  <a:pt x="125" y="79"/>
                  <a:pt x="125" y="79"/>
                </a:cubicBezTo>
                <a:cubicBezTo>
                  <a:pt x="125" y="79"/>
                  <a:pt x="125" y="79"/>
                  <a:pt x="125" y="79"/>
                </a:cubicBezTo>
                <a:cubicBezTo>
                  <a:pt x="126" y="78"/>
                  <a:pt x="126" y="77"/>
                  <a:pt x="127" y="76"/>
                </a:cubicBezTo>
                <a:cubicBezTo>
                  <a:pt x="126" y="76"/>
                  <a:pt x="125" y="76"/>
                  <a:pt x="123" y="75"/>
                </a:cubicBezTo>
                <a:cubicBezTo>
                  <a:pt x="123" y="76"/>
                  <a:pt x="122" y="77"/>
                  <a:pt x="121" y="78"/>
                </a:cubicBezTo>
                <a:close/>
                <a:moveTo>
                  <a:pt x="217" y="103"/>
                </a:moveTo>
                <a:cubicBezTo>
                  <a:pt x="217" y="102"/>
                  <a:pt x="217" y="102"/>
                  <a:pt x="217" y="102"/>
                </a:cubicBezTo>
                <a:cubicBezTo>
                  <a:pt x="214" y="104"/>
                  <a:pt x="209" y="110"/>
                  <a:pt x="209" y="111"/>
                </a:cubicBezTo>
                <a:cubicBezTo>
                  <a:pt x="212" y="108"/>
                  <a:pt x="215" y="106"/>
                  <a:pt x="217" y="103"/>
                </a:cubicBezTo>
                <a:close/>
                <a:moveTo>
                  <a:pt x="118" y="82"/>
                </a:moveTo>
                <a:cubicBezTo>
                  <a:pt x="118" y="83"/>
                  <a:pt x="119" y="84"/>
                  <a:pt x="119" y="84"/>
                </a:cubicBezTo>
                <a:cubicBezTo>
                  <a:pt x="120" y="85"/>
                  <a:pt x="120" y="86"/>
                  <a:pt x="121" y="86"/>
                </a:cubicBezTo>
                <a:cubicBezTo>
                  <a:pt x="122" y="85"/>
                  <a:pt x="123" y="83"/>
                  <a:pt x="124" y="82"/>
                </a:cubicBezTo>
                <a:cubicBezTo>
                  <a:pt x="122" y="82"/>
                  <a:pt x="120" y="82"/>
                  <a:pt x="118" y="82"/>
                </a:cubicBezTo>
                <a:close/>
                <a:moveTo>
                  <a:pt x="201" y="32"/>
                </a:moveTo>
                <a:cubicBezTo>
                  <a:pt x="201" y="34"/>
                  <a:pt x="206" y="42"/>
                  <a:pt x="208" y="44"/>
                </a:cubicBezTo>
                <a:cubicBezTo>
                  <a:pt x="208" y="44"/>
                  <a:pt x="209" y="44"/>
                  <a:pt x="209" y="44"/>
                </a:cubicBezTo>
                <a:cubicBezTo>
                  <a:pt x="206" y="40"/>
                  <a:pt x="204" y="36"/>
                  <a:pt x="201" y="32"/>
                </a:cubicBezTo>
                <a:close/>
                <a:moveTo>
                  <a:pt x="89" y="73"/>
                </a:moveTo>
                <a:cubicBezTo>
                  <a:pt x="90" y="73"/>
                  <a:pt x="90" y="73"/>
                  <a:pt x="91" y="73"/>
                </a:cubicBezTo>
                <a:cubicBezTo>
                  <a:pt x="91" y="73"/>
                  <a:pt x="92" y="73"/>
                  <a:pt x="92" y="73"/>
                </a:cubicBezTo>
                <a:cubicBezTo>
                  <a:pt x="93" y="72"/>
                  <a:pt x="93" y="71"/>
                  <a:pt x="94" y="70"/>
                </a:cubicBezTo>
                <a:cubicBezTo>
                  <a:pt x="93" y="69"/>
                  <a:pt x="93" y="69"/>
                  <a:pt x="92" y="68"/>
                </a:cubicBezTo>
                <a:cubicBezTo>
                  <a:pt x="91" y="69"/>
                  <a:pt x="90" y="71"/>
                  <a:pt x="89" y="73"/>
                </a:cubicBezTo>
                <a:close/>
                <a:moveTo>
                  <a:pt x="84" y="65"/>
                </a:moveTo>
                <a:cubicBezTo>
                  <a:pt x="84" y="65"/>
                  <a:pt x="84" y="65"/>
                  <a:pt x="84" y="65"/>
                </a:cubicBezTo>
                <a:cubicBezTo>
                  <a:pt x="86" y="64"/>
                  <a:pt x="87" y="62"/>
                  <a:pt x="88" y="61"/>
                </a:cubicBezTo>
                <a:cubicBezTo>
                  <a:pt x="88" y="59"/>
                  <a:pt x="88" y="59"/>
                  <a:pt x="87" y="60"/>
                </a:cubicBezTo>
                <a:cubicBezTo>
                  <a:pt x="86" y="60"/>
                  <a:pt x="85" y="60"/>
                  <a:pt x="85" y="61"/>
                </a:cubicBezTo>
                <a:cubicBezTo>
                  <a:pt x="85" y="61"/>
                  <a:pt x="84" y="62"/>
                  <a:pt x="84" y="62"/>
                </a:cubicBezTo>
                <a:cubicBezTo>
                  <a:pt x="84" y="62"/>
                  <a:pt x="84" y="63"/>
                  <a:pt x="84" y="63"/>
                </a:cubicBezTo>
                <a:cubicBezTo>
                  <a:pt x="84" y="64"/>
                  <a:pt x="84" y="65"/>
                  <a:pt x="84" y="65"/>
                </a:cubicBezTo>
                <a:close/>
                <a:moveTo>
                  <a:pt x="99" y="63"/>
                </a:moveTo>
                <a:cubicBezTo>
                  <a:pt x="99" y="63"/>
                  <a:pt x="100" y="63"/>
                  <a:pt x="100" y="63"/>
                </a:cubicBezTo>
                <a:cubicBezTo>
                  <a:pt x="101" y="62"/>
                  <a:pt x="102" y="61"/>
                  <a:pt x="103" y="59"/>
                </a:cubicBezTo>
                <a:cubicBezTo>
                  <a:pt x="103" y="59"/>
                  <a:pt x="103" y="58"/>
                  <a:pt x="102" y="58"/>
                </a:cubicBezTo>
                <a:cubicBezTo>
                  <a:pt x="101" y="58"/>
                  <a:pt x="100" y="58"/>
                  <a:pt x="99" y="58"/>
                </a:cubicBezTo>
                <a:cubicBezTo>
                  <a:pt x="99" y="60"/>
                  <a:pt x="99" y="61"/>
                  <a:pt x="99" y="62"/>
                </a:cubicBezTo>
                <a:cubicBezTo>
                  <a:pt x="99" y="62"/>
                  <a:pt x="99" y="63"/>
                  <a:pt x="99" y="63"/>
                </a:cubicBezTo>
                <a:close/>
                <a:moveTo>
                  <a:pt x="154" y="48"/>
                </a:moveTo>
                <a:cubicBezTo>
                  <a:pt x="154" y="48"/>
                  <a:pt x="154" y="48"/>
                  <a:pt x="153" y="48"/>
                </a:cubicBezTo>
                <a:cubicBezTo>
                  <a:pt x="153" y="49"/>
                  <a:pt x="152" y="50"/>
                  <a:pt x="151" y="50"/>
                </a:cubicBezTo>
                <a:cubicBezTo>
                  <a:pt x="150" y="50"/>
                  <a:pt x="149" y="49"/>
                  <a:pt x="149" y="49"/>
                </a:cubicBezTo>
                <a:cubicBezTo>
                  <a:pt x="148" y="50"/>
                  <a:pt x="148" y="50"/>
                  <a:pt x="147" y="51"/>
                </a:cubicBezTo>
                <a:cubicBezTo>
                  <a:pt x="149" y="51"/>
                  <a:pt x="153" y="52"/>
                  <a:pt x="154" y="51"/>
                </a:cubicBezTo>
                <a:cubicBezTo>
                  <a:pt x="154" y="50"/>
                  <a:pt x="154" y="49"/>
                  <a:pt x="154" y="48"/>
                </a:cubicBezTo>
                <a:close/>
                <a:moveTo>
                  <a:pt x="39" y="61"/>
                </a:moveTo>
                <a:cubicBezTo>
                  <a:pt x="39" y="61"/>
                  <a:pt x="39" y="61"/>
                  <a:pt x="38" y="61"/>
                </a:cubicBezTo>
                <a:cubicBezTo>
                  <a:pt x="38" y="63"/>
                  <a:pt x="37" y="64"/>
                  <a:pt x="36" y="65"/>
                </a:cubicBezTo>
                <a:cubicBezTo>
                  <a:pt x="37" y="66"/>
                  <a:pt x="37" y="67"/>
                  <a:pt x="38" y="68"/>
                </a:cubicBezTo>
                <a:cubicBezTo>
                  <a:pt x="39" y="68"/>
                  <a:pt x="39" y="67"/>
                  <a:pt x="39" y="67"/>
                </a:cubicBezTo>
                <a:cubicBezTo>
                  <a:pt x="40" y="66"/>
                  <a:pt x="40" y="66"/>
                  <a:pt x="40" y="66"/>
                </a:cubicBezTo>
                <a:cubicBezTo>
                  <a:pt x="39" y="64"/>
                  <a:pt x="39" y="63"/>
                  <a:pt x="39" y="61"/>
                </a:cubicBezTo>
                <a:close/>
                <a:moveTo>
                  <a:pt x="102" y="86"/>
                </a:moveTo>
                <a:cubicBezTo>
                  <a:pt x="104" y="86"/>
                  <a:pt x="106" y="86"/>
                  <a:pt x="107" y="86"/>
                </a:cubicBezTo>
                <a:cubicBezTo>
                  <a:pt x="107" y="85"/>
                  <a:pt x="107" y="84"/>
                  <a:pt x="107" y="83"/>
                </a:cubicBezTo>
                <a:cubicBezTo>
                  <a:pt x="107" y="83"/>
                  <a:pt x="106" y="83"/>
                  <a:pt x="106" y="83"/>
                </a:cubicBezTo>
                <a:cubicBezTo>
                  <a:pt x="105" y="83"/>
                  <a:pt x="105" y="83"/>
                  <a:pt x="105" y="83"/>
                </a:cubicBezTo>
                <a:cubicBezTo>
                  <a:pt x="104" y="84"/>
                  <a:pt x="103" y="85"/>
                  <a:pt x="102" y="86"/>
                </a:cubicBezTo>
                <a:close/>
                <a:moveTo>
                  <a:pt x="87" y="75"/>
                </a:moveTo>
                <a:cubicBezTo>
                  <a:pt x="86" y="77"/>
                  <a:pt x="85" y="79"/>
                  <a:pt x="84" y="81"/>
                </a:cubicBezTo>
                <a:cubicBezTo>
                  <a:pt x="85" y="81"/>
                  <a:pt x="85" y="81"/>
                  <a:pt x="86" y="81"/>
                </a:cubicBezTo>
                <a:cubicBezTo>
                  <a:pt x="87" y="79"/>
                  <a:pt x="88" y="77"/>
                  <a:pt x="89" y="76"/>
                </a:cubicBezTo>
                <a:cubicBezTo>
                  <a:pt x="89" y="76"/>
                  <a:pt x="90" y="75"/>
                  <a:pt x="90" y="75"/>
                </a:cubicBezTo>
                <a:cubicBezTo>
                  <a:pt x="89" y="75"/>
                  <a:pt x="88" y="75"/>
                  <a:pt x="87" y="75"/>
                </a:cubicBezTo>
                <a:close/>
                <a:moveTo>
                  <a:pt x="155" y="78"/>
                </a:moveTo>
                <a:cubicBezTo>
                  <a:pt x="156" y="78"/>
                  <a:pt x="157" y="78"/>
                  <a:pt x="158" y="78"/>
                </a:cubicBezTo>
                <a:cubicBezTo>
                  <a:pt x="158" y="78"/>
                  <a:pt x="159" y="78"/>
                  <a:pt x="159" y="77"/>
                </a:cubicBezTo>
                <a:cubicBezTo>
                  <a:pt x="160" y="77"/>
                  <a:pt x="161" y="76"/>
                  <a:pt x="161" y="75"/>
                </a:cubicBezTo>
                <a:cubicBezTo>
                  <a:pt x="162" y="75"/>
                  <a:pt x="162" y="74"/>
                  <a:pt x="162" y="74"/>
                </a:cubicBezTo>
                <a:cubicBezTo>
                  <a:pt x="162" y="74"/>
                  <a:pt x="161" y="74"/>
                  <a:pt x="161" y="74"/>
                </a:cubicBezTo>
                <a:cubicBezTo>
                  <a:pt x="160" y="74"/>
                  <a:pt x="159" y="74"/>
                  <a:pt x="159" y="75"/>
                </a:cubicBezTo>
                <a:cubicBezTo>
                  <a:pt x="158" y="76"/>
                  <a:pt x="158" y="76"/>
                  <a:pt x="157" y="76"/>
                </a:cubicBezTo>
                <a:cubicBezTo>
                  <a:pt x="157" y="76"/>
                  <a:pt x="157" y="76"/>
                  <a:pt x="156" y="75"/>
                </a:cubicBezTo>
                <a:cubicBezTo>
                  <a:pt x="156" y="76"/>
                  <a:pt x="155" y="77"/>
                  <a:pt x="155" y="78"/>
                </a:cubicBezTo>
                <a:close/>
                <a:moveTo>
                  <a:pt x="211" y="60"/>
                </a:moveTo>
                <a:cubicBezTo>
                  <a:pt x="212" y="59"/>
                  <a:pt x="212" y="59"/>
                  <a:pt x="213" y="58"/>
                </a:cubicBezTo>
                <a:cubicBezTo>
                  <a:pt x="214" y="58"/>
                  <a:pt x="214" y="57"/>
                  <a:pt x="213" y="56"/>
                </a:cubicBezTo>
                <a:cubicBezTo>
                  <a:pt x="213" y="55"/>
                  <a:pt x="212" y="55"/>
                  <a:pt x="212" y="54"/>
                </a:cubicBezTo>
                <a:cubicBezTo>
                  <a:pt x="211" y="55"/>
                  <a:pt x="211" y="55"/>
                  <a:pt x="210" y="56"/>
                </a:cubicBezTo>
                <a:cubicBezTo>
                  <a:pt x="210" y="56"/>
                  <a:pt x="210" y="57"/>
                  <a:pt x="210" y="57"/>
                </a:cubicBezTo>
                <a:cubicBezTo>
                  <a:pt x="210" y="58"/>
                  <a:pt x="211" y="59"/>
                  <a:pt x="211" y="60"/>
                </a:cubicBezTo>
                <a:close/>
                <a:moveTo>
                  <a:pt x="230" y="84"/>
                </a:moveTo>
                <a:cubicBezTo>
                  <a:pt x="229" y="84"/>
                  <a:pt x="229" y="83"/>
                  <a:pt x="229" y="82"/>
                </a:cubicBezTo>
                <a:cubicBezTo>
                  <a:pt x="228" y="82"/>
                  <a:pt x="228" y="81"/>
                  <a:pt x="227" y="81"/>
                </a:cubicBezTo>
                <a:cubicBezTo>
                  <a:pt x="227" y="81"/>
                  <a:pt x="226" y="86"/>
                  <a:pt x="227" y="87"/>
                </a:cubicBezTo>
                <a:cubicBezTo>
                  <a:pt x="228" y="86"/>
                  <a:pt x="229" y="86"/>
                  <a:pt x="230" y="84"/>
                </a:cubicBezTo>
                <a:close/>
                <a:moveTo>
                  <a:pt x="21" y="43"/>
                </a:moveTo>
                <a:cubicBezTo>
                  <a:pt x="17" y="43"/>
                  <a:pt x="14" y="43"/>
                  <a:pt x="11" y="43"/>
                </a:cubicBezTo>
                <a:cubicBezTo>
                  <a:pt x="11" y="43"/>
                  <a:pt x="11" y="44"/>
                  <a:pt x="10" y="44"/>
                </a:cubicBezTo>
                <a:cubicBezTo>
                  <a:pt x="11" y="44"/>
                  <a:pt x="11" y="44"/>
                  <a:pt x="11" y="44"/>
                </a:cubicBezTo>
                <a:cubicBezTo>
                  <a:pt x="14" y="44"/>
                  <a:pt x="17" y="45"/>
                  <a:pt x="19" y="45"/>
                </a:cubicBezTo>
                <a:cubicBezTo>
                  <a:pt x="20" y="45"/>
                  <a:pt x="20" y="45"/>
                  <a:pt x="21" y="43"/>
                </a:cubicBezTo>
                <a:close/>
                <a:moveTo>
                  <a:pt x="73" y="91"/>
                </a:moveTo>
                <a:cubicBezTo>
                  <a:pt x="73" y="90"/>
                  <a:pt x="73" y="89"/>
                  <a:pt x="73" y="88"/>
                </a:cubicBezTo>
                <a:cubicBezTo>
                  <a:pt x="70" y="88"/>
                  <a:pt x="69" y="88"/>
                  <a:pt x="68" y="90"/>
                </a:cubicBezTo>
                <a:cubicBezTo>
                  <a:pt x="68" y="91"/>
                  <a:pt x="69" y="91"/>
                  <a:pt x="69" y="91"/>
                </a:cubicBezTo>
                <a:cubicBezTo>
                  <a:pt x="70" y="91"/>
                  <a:pt x="71" y="91"/>
                  <a:pt x="73" y="91"/>
                </a:cubicBezTo>
                <a:close/>
                <a:moveTo>
                  <a:pt x="103" y="77"/>
                </a:moveTo>
                <a:cubicBezTo>
                  <a:pt x="102" y="77"/>
                  <a:pt x="102" y="77"/>
                  <a:pt x="101" y="77"/>
                </a:cubicBezTo>
                <a:cubicBezTo>
                  <a:pt x="99" y="77"/>
                  <a:pt x="99" y="77"/>
                  <a:pt x="98" y="78"/>
                </a:cubicBezTo>
                <a:cubicBezTo>
                  <a:pt x="98" y="79"/>
                  <a:pt x="97" y="79"/>
                  <a:pt x="97" y="80"/>
                </a:cubicBezTo>
                <a:cubicBezTo>
                  <a:pt x="97" y="80"/>
                  <a:pt x="97" y="80"/>
                  <a:pt x="97" y="80"/>
                </a:cubicBezTo>
                <a:cubicBezTo>
                  <a:pt x="98" y="80"/>
                  <a:pt x="99" y="80"/>
                  <a:pt x="101" y="80"/>
                </a:cubicBezTo>
                <a:cubicBezTo>
                  <a:pt x="101" y="80"/>
                  <a:pt x="101" y="80"/>
                  <a:pt x="101" y="80"/>
                </a:cubicBezTo>
                <a:cubicBezTo>
                  <a:pt x="102" y="79"/>
                  <a:pt x="102" y="78"/>
                  <a:pt x="103" y="77"/>
                </a:cubicBezTo>
                <a:close/>
                <a:moveTo>
                  <a:pt x="53" y="71"/>
                </a:moveTo>
                <a:cubicBezTo>
                  <a:pt x="51" y="72"/>
                  <a:pt x="50" y="74"/>
                  <a:pt x="49" y="75"/>
                </a:cubicBezTo>
                <a:cubicBezTo>
                  <a:pt x="49" y="76"/>
                  <a:pt x="49" y="77"/>
                  <a:pt x="50" y="78"/>
                </a:cubicBezTo>
                <a:cubicBezTo>
                  <a:pt x="51" y="76"/>
                  <a:pt x="52" y="74"/>
                  <a:pt x="53" y="72"/>
                </a:cubicBezTo>
                <a:cubicBezTo>
                  <a:pt x="53" y="71"/>
                  <a:pt x="53" y="71"/>
                  <a:pt x="53" y="71"/>
                </a:cubicBezTo>
                <a:close/>
                <a:moveTo>
                  <a:pt x="138" y="69"/>
                </a:moveTo>
                <a:cubicBezTo>
                  <a:pt x="138" y="69"/>
                  <a:pt x="137" y="69"/>
                  <a:pt x="137" y="69"/>
                </a:cubicBezTo>
                <a:cubicBezTo>
                  <a:pt x="135" y="69"/>
                  <a:pt x="135" y="69"/>
                  <a:pt x="134" y="71"/>
                </a:cubicBezTo>
                <a:cubicBezTo>
                  <a:pt x="133" y="71"/>
                  <a:pt x="133" y="72"/>
                  <a:pt x="133" y="73"/>
                </a:cubicBezTo>
                <a:cubicBezTo>
                  <a:pt x="134" y="73"/>
                  <a:pt x="134" y="73"/>
                  <a:pt x="135" y="73"/>
                </a:cubicBezTo>
                <a:cubicBezTo>
                  <a:pt x="135" y="73"/>
                  <a:pt x="135" y="73"/>
                  <a:pt x="136" y="72"/>
                </a:cubicBezTo>
                <a:cubicBezTo>
                  <a:pt x="137" y="71"/>
                  <a:pt x="137" y="70"/>
                  <a:pt x="138" y="69"/>
                </a:cubicBezTo>
                <a:close/>
                <a:moveTo>
                  <a:pt x="196" y="90"/>
                </a:moveTo>
                <a:cubicBezTo>
                  <a:pt x="196" y="90"/>
                  <a:pt x="196" y="90"/>
                  <a:pt x="196" y="90"/>
                </a:cubicBezTo>
                <a:cubicBezTo>
                  <a:pt x="195" y="91"/>
                  <a:pt x="193" y="92"/>
                  <a:pt x="194" y="94"/>
                </a:cubicBezTo>
                <a:cubicBezTo>
                  <a:pt x="194" y="95"/>
                  <a:pt x="194" y="95"/>
                  <a:pt x="194" y="96"/>
                </a:cubicBezTo>
                <a:cubicBezTo>
                  <a:pt x="194" y="96"/>
                  <a:pt x="194" y="97"/>
                  <a:pt x="194" y="97"/>
                </a:cubicBezTo>
                <a:cubicBezTo>
                  <a:pt x="195" y="96"/>
                  <a:pt x="195" y="95"/>
                  <a:pt x="196" y="94"/>
                </a:cubicBezTo>
                <a:cubicBezTo>
                  <a:pt x="196" y="94"/>
                  <a:pt x="196" y="94"/>
                  <a:pt x="196" y="93"/>
                </a:cubicBezTo>
                <a:cubicBezTo>
                  <a:pt x="196" y="92"/>
                  <a:pt x="196" y="91"/>
                  <a:pt x="196" y="90"/>
                </a:cubicBezTo>
                <a:close/>
                <a:moveTo>
                  <a:pt x="59" y="67"/>
                </a:moveTo>
                <a:cubicBezTo>
                  <a:pt x="60" y="67"/>
                  <a:pt x="61" y="67"/>
                  <a:pt x="62" y="68"/>
                </a:cubicBezTo>
                <a:cubicBezTo>
                  <a:pt x="63" y="68"/>
                  <a:pt x="63" y="68"/>
                  <a:pt x="64" y="67"/>
                </a:cubicBezTo>
                <a:cubicBezTo>
                  <a:pt x="63" y="66"/>
                  <a:pt x="63" y="65"/>
                  <a:pt x="62" y="64"/>
                </a:cubicBezTo>
                <a:cubicBezTo>
                  <a:pt x="60" y="64"/>
                  <a:pt x="60" y="66"/>
                  <a:pt x="59" y="67"/>
                </a:cubicBezTo>
                <a:close/>
                <a:moveTo>
                  <a:pt x="15" y="90"/>
                </a:moveTo>
                <a:cubicBezTo>
                  <a:pt x="16" y="89"/>
                  <a:pt x="16" y="88"/>
                  <a:pt x="16" y="88"/>
                </a:cubicBezTo>
                <a:cubicBezTo>
                  <a:pt x="17" y="86"/>
                  <a:pt x="16" y="86"/>
                  <a:pt x="16" y="85"/>
                </a:cubicBezTo>
                <a:cubicBezTo>
                  <a:pt x="15" y="85"/>
                  <a:pt x="15" y="85"/>
                  <a:pt x="15" y="86"/>
                </a:cubicBezTo>
                <a:cubicBezTo>
                  <a:pt x="14" y="86"/>
                  <a:pt x="14" y="85"/>
                  <a:pt x="14" y="85"/>
                </a:cubicBezTo>
                <a:cubicBezTo>
                  <a:pt x="13" y="86"/>
                  <a:pt x="13" y="87"/>
                  <a:pt x="13" y="89"/>
                </a:cubicBezTo>
                <a:cubicBezTo>
                  <a:pt x="14" y="89"/>
                  <a:pt x="15" y="89"/>
                  <a:pt x="15" y="90"/>
                </a:cubicBezTo>
                <a:close/>
                <a:moveTo>
                  <a:pt x="204" y="52"/>
                </a:moveTo>
                <a:cubicBezTo>
                  <a:pt x="204" y="54"/>
                  <a:pt x="202" y="54"/>
                  <a:pt x="202" y="56"/>
                </a:cubicBezTo>
                <a:cubicBezTo>
                  <a:pt x="203" y="57"/>
                  <a:pt x="204" y="57"/>
                  <a:pt x="205" y="57"/>
                </a:cubicBezTo>
                <a:cubicBezTo>
                  <a:pt x="205" y="57"/>
                  <a:pt x="206" y="56"/>
                  <a:pt x="206" y="56"/>
                </a:cubicBezTo>
                <a:cubicBezTo>
                  <a:pt x="206" y="55"/>
                  <a:pt x="205" y="53"/>
                  <a:pt x="204" y="52"/>
                </a:cubicBezTo>
                <a:close/>
                <a:moveTo>
                  <a:pt x="121" y="61"/>
                </a:moveTo>
                <a:cubicBezTo>
                  <a:pt x="120" y="60"/>
                  <a:pt x="119" y="59"/>
                  <a:pt x="119" y="57"/>
                </a:cubicBezTo>
                <a:cubicBezTo>
                  <a:pt x="118" y="58"/>
                  <a:pt x="117" y="59"/>
                  <a:pt x="117" y="60"/>
                </a:cubicBezTo>
                <a:cubicBezTo>
                  <a:pt x="117" y="61"/>
                  <a:pt x="118" y="62"/>
                  <a:pt x="118" y="64"/>
                </a:cubicBezTo>
                <a:cubicBezTo>
                  <a:pt x="119" y="63"/>
                  <a:pt x="120" y="62"/>
                  <a:pt x="121" y="61"/>
                </a:cubicBezTo>
                <a:close/>
                <a:moveTo>
                  <a:pt x="171" y="87"/>
                </a:moveTo>
                <a:cubicBezTo>
                  <a:pt x="173" y="84"/>
                  <a:pt x="174" y="82"/>
                  <a:pt x="175" y="80"/>
                </a:cubicBezTo>
                <a:cubicBezTo>
                  <a:pt x="175" y="80"/>
                  <a:pt x="175" y="79"/>
                  <a:pt x="175" y="79"/>
                </a:cubicBezTo>
                <a:cubicBezTo>
                  <a:pt x="173" y="81"/>
                  <a:pt x="172" y="83"/>
                  <a:pt x="170" y="85"/>
                </a:cubicBezTo>
                <a:cubicBezTo>
                  <a:pt x="170" y="85"/>
                  <a:pt x="171" y="86"/>
                  <a:pt x="171" y="87"/>
                </a:cubicBezTo>
                <a:close/>
                <a:moveTo>
                  <a:pt x="91" y="50"/>
                </a:moveTo>
                <a:cubicBezTo>
                  <a:pt x="93" y="50"/>
                  <a:pt x="94" y="50"/>
                  <a:pt x="96" y="50"/>
                </a:cubicBezTo>
                <a:cubicBezTo>
                  <a:pt x="96" y="50"/>
                  <a:pt x="96" y="49"/>
                  <a:pt x="97" y="49"/>
                </a:cubicBezTo>
                <a:cubicBezTo>
                  <a:pt x="97" y="49"/>
                  <a:pt x="98" y="49"/>
                  <a:pt x="98" y="49"/>
                </a:cubicBezTo>
                <a:cubicBezTo>
                  <a:pt x="99" y="49"/>
                  <a:pt x="99" y="49"/>
                  <a:pt x="99" y="48"/>
                </a:cubicBezTo>
                <a:cubicBezTo>
                  <a:pt x="97" y="48"/>
                  <a:pt x="95" y="48"/>
                  <a:pt x="93" y="48"/>
                </a:cubicBezTo>
                <a:cubicBezTo>
                  <a:pt x="93" y="48"/>
                  <a:pt x="93" y="48"/>
                  <a:pt x="93" y="49"/>
                </a:cubicBezTo>
                <a:cubicBezTo>
                  <a:pt x="92" y="49"/>
                  <a:pt x="92" y="50"/>
                  <a:pt x="91" y="50"/>
                </a:cubicBezTo>
                <a:close/>
                <a:moveTo>
                  <a:pt x="140" y="92"/>
                </a:moveTo>
                <a:cubicBezTo>
                  <a:pt x="139" y="91"/>
                  <a:pt x="138" y="90"/>
                  <a:pt x="137" y="89"/>
                </a:cubicBezTo>
                <a:cubicBezTo>
                  <a:pt x="136" y="90"/>
                  <a:pt x="135" y="91"/>
                  <a:pt x="134" y="92"/>
                </a:cubicBezTo>
                <a:cubicBezTo>
                  <a:pt x="136" y="92"/>
                  <a:pt x="138" y="92"/>
                  <a:pt x="140" y="92"/>
                </a:cubicBezTo>
                <a:close/>
                <a:moveTo>
                  <a:pt x="166" y="97"/>
                </a:moveTo>
                <a:cubicBezTo>
                  <a:pt x="163" y="97"/>
                  <a:pt x="140" y="97"/>
                  <a:pt x="131" y="97"/>
                </a:cubicBezTo>
                <a:cubicBezTo>
                  <a:pt x="143" y="97"/>
                  <a:pt x="155" y="97"/>
                  <a:pt x="166" y="97"/>
                </a:cubicBezTo>
                <a:close/>
                <a:moveTo>
                  <a:pt x="145" y="72"/>
                </a:moveTo>
                <a:cubicBezTo>
                  <a:pt x="149" y="73"/>
                  <a:pt x="150" y="72"/>
                  <a:pt x="151" y="70"/>
                </a:cubicBezTo>
                <a:cubicBezTo>
                  <a:pt x="150" y="70"/>
                  <a:pt x="149" y="70"/>
                  <a:pt x="148" y="70"/>
                </a:cubicBezTo>
                <a:cubicBezTo>
                  <a:pt x="147" y="71"/>
                  <a:pt x="147" y="71"/>
                  <a:pt x="146" y="72"/>
                </a:cubicBezTo>
                <a:cubicBezTo>
                  <a:pt x="146" y="72"/>
                  <a:pt x="145" y="72"/>
                  <a:pt x="145" y="72"/>
                </a:cubicBezTo>
                <a:close/>
                <a:moveTo>
                  <a:pt x="147" y="90"/>
                </a:moveTo>
                <a:cubicBezTo>
                  <a:pt x="147" y="90"/>
                  <a:pt x="147" y="90"/>
                  <a:pt x="147" y="91"/>
                </a:cubicBezTo>
                <a:cubicBezTo>
                  <a:pt x="149" y="89"/>
                  <a:pt x="151" y="87"/>
                  <a:pt x="153" y="85"/>
                </a:cubicBezTo>
                <a:cubicBezTo>
                  <a:pt x="152" y="84"/>
                  <a:pt x="152" y="83"/>
                  <a:pt x="151" y="83"/>
                </a:cubicBezTo>
                <a:cubicBezTo>
                  <a:pt x="150" y="85"/>
                  <a:pt x="148" y="88"/>
                  <a:pt x="147" y="90"/>
                </a:cubicBezTo>
                <a:close/>
                <a:moveTo>
                  <a:pt x="76" y="66"/>
                </a:moveTo>
                <a:cubicBezTo>
                  <a:pt x="75" y="67"/>
                  <a:pt x="74" y="68"/>
                  <a:pt x="73" y="70"/>
                </a:cubicBezTo>
                <a:cubicBezTo>
                  <a:pt x="75" y="70"/>
                  <a:pt x="75" y="70"/>
                  <a:pt x="76" y="70"/>
                </a:cubicBezTo>
                <a:cubicBezTo>
                  <a:pt x="77" y="69"/>
                  <a:pt x="77" y="69"/>
                  <a:pt x="78" y="68"/>
                </a:cubicBezTo>
                <a:cubicBezTo>
                  <a:pt x="77" y="67"/>
                  <a:pt x="77" y="67"/>
                  <a:pt x="76" y="66"/>
                </a:cubicBezTo>
                <a:close/>
                <a:moveTo>
                  <a:pt x="93" y="86"/>
                </a:moveTo>
                <a:cubicBezTo>
                  <a:pt x="94" y="86"/>
                  <a:pt x="95" y="86"/>
                  <a:pt x="96" y="86"/>
                </a:cubicBezTo>
                <a:cubicBezTo>
                  <a:pt x="97" y="86"/>
                  <a:pt x="98" y="86"/>
                  <a:pt x="97" y="85"/>
                </a:cubicBezTo>
                <a:cubicBezTo>
                  <a:pt x="97" y="84"/>
                  <a:pt x="96" y="83"/>
                  <a:pt x="95" y="84"/>
                </a:cubicBezTo>
                <a:cubicBezTo>
                  <a:pt x="95" y="84"/>
                  <a:pt x="94" y="84"/>
                  <a:pt x="94" y="84"/>
                </a:cubicBezTo>
                <a:cubicBezTo>
                  <a:pt x="93" y="84"/>
                  <a:pt x="93" y="84"/>
                  <a:pt x="93" y="85"/>
                </a:cubicBezTo>
                <a:cubicBezTo>
                  <a:pt x="93" y="85"/>
                  <a:pt x="93" y="86"/>
                  <a:pt x="93" y="86"/>
                </a:cubicBezTo>
                <a:close/>
                <a:moveTo>
                  <a:pt x="59" y="53"/>
                </a:moveTo>
                <a:cubicBezTo>
                  <a:pt x="59" y="55"/>
                  <a:pt x="60" y="56"/>
                  <a:pt x="61" y="57"/>
                </a:cubicBezTo>
                <a:cubicBezTo>
                  <a:pt x="62" y="56"/>
                  <a:pt x="63" y="54"/>
                  <a:pt x="63" y="53"/>
                </a:cubicBezTo>
                <a:cubicBezTo>
                  <a:pt x="62" y="53"/>
                  <a:pt x="60" y="53"/>
                  <a:pt x="59" y="53"/>
                </a:cubicBezTo>
                <a:close/>
                <a:moveTo>
                  <a:pt x="192" y="84"/>
                </a:moveTo>
                <a:cubicBezTo>
                  <a:pt x="192" y="84"/>
                  <a:pt x="192" y="84"/>
                  <a:pt x="191" y="84"/>
                </a:cubicBezTo>
                <a:cubicBezTo>
                  <a:pt x="190" y="86"/>
                  <a:pt x="188" y="88"/>
                  <a:pt x="186" y="90"/>
                </a:cubicBezTo>
                <a:cubicBezTo>
                  <a:pt x="186" y="91"/>
                  <a:pt x="187" y="91"/>
                  <a:pt x="187" y="91"/>
                </a:cubicBezTo>
                <a:cubicBezTo>
                  <a:pt x="188" y="90"/>
                  <a:pt x="190" y="88"/>
                  <a:pt x="191" y="86"/>
                </a:cubicBezTo>
                <a:cubicBezTo>
                  <a:pt x="191" y="86"/>
                  <a:pt x="191" y="86"/>
                  <a:pt x="191" y="86"/>
                </a:cubicBezTo>
                <a:cubicBezTo>
                  <a:pt x="192" y="85"/>
                  <a:pt x="192" y="85"/>
                  <a:pt x="192" y="84"/>
                </a:cubicBezTo>
                <a:close/>
                <a:moveTo>
                  <a:pt x="185" y="69"/>
                </a:moveTo>
                <a:cubicBezTo>
                  <a:pt x="186" y="72"/>
                  <a:pt x="185" y="73"/>
                  <a:pt x="182" y="73"/>
                </a:cubicBezTo>
                <a:cubicBezTo>
                  <a:pt x="183" y="74"/>
                  <a:pt x="183" y="75"/>
                  <a:pt x="183" y="75"/>
                </a:cubicBezTo>
                <a:cubicBezTo>
                  <a:pt x="184" y="74"/>
                  <a:pt x="185" y="73"/>
                  <a:pt x="186" y="72"/>
                </a:cubicBezTo>
                <a:cubicBezTo>
                  <a:pt x="186" y="71"/>
                  <a:pt x="186" y="71"/>
                  <a:pt x="186" y="71"/>
                </a:cubicBezTo>
                <a:cubicBezTo>
                  <a:pt x="186" y="70"/>
                  <a:pt x="186" y="69"/>
                  <a:pt x="186" y="67"/>
                </a:cubicBezTo>
                <a:cubicBezTo>
                  <a:pt x="186" y="67"/>
                  <a:pt x="186" y="67"/>
                  <a:pt x="186" y="67"/>
                </a:cubicBezTo>
                <a:cubicBezTo>
                  <a:pt x="185" y="68"/>
                  <a:pt x="185" y="68"/>
                  <a:pt x="185" y="69"/>
                </a:cubicBezTo>
                <a:close/>
                <a:moveTo>
                  <a:pt x="144" y="70"/>
                </a:moveTo>
                <a:cubicBezTo>
                  <a:pt x="143" y="69"/>
                  <a:pt x="143" y="69"/>
                  <a:pt x="143" y="69"/>
                </a:cubicBezTo>
                <a:cubicBezTo>
                  <a:pt x="142" y="69"/>
                  <a:pt x="142" y="69"/>
                  <a:pt x="141" y="70"/>
                </a:cubicBezTo>
                <a:cubicBezTo>
                  <a:pt x="141" y="70"/>
                  <a:pt x="140" y="71"/>
                  <a:pt x="139" y="72"/>
                </a:cubicBezTo>
                <a:cubicBezTo>
                  <a:pt x="139" y="73"/>
                  <a:pt x="139" y="73"/>
                  <a:pt x="139" y="73"/>
                </a:cubicBezTo>
                <a:cubicBezTo>
                  <a:pt x="142" y="73"/>
                  <a:pt x="142" y="73"/>
                  <a:pt x="144" y="70"/>
                </a:cubicBezTo>
                <a:close/>
                <a:moveTo>
                  <a:pt x="195" y="130"/>
                </a:moveTo>
                <a:cubicBezTo>
                  <a:pt x="197" y="127"/>
                  <a:pt x="199" y="125"/>
                  <a:pt x="201" y="123"/>
                </a:cubicBezTo>
                <a:cubicBezTo>
                  <a:pt x="201" y="122"/>
                  <a:pt x="201" y="122"/>
                  <a:pt x="202" y="121"/>
                </a:cubicBezTo>
                <a:cubicBezTo>
                  <a:pt x="202" y="121"/>
                  <a:pt x="201" y="121"/>
                  <a:pt x="201" y="121"/>
                </a:cubicBezTo>
                <a:cubicBezTo>
                  <a:pt x="200" y="122"/>
                  <a:pt x="199" y="124"/>
                  <a:pt x="198" y="125"/>
                </a:cubicBezTo>
                <a:cubicBezTo>
                  <a:pt x="196" y="126"/>
                  <a:pt x="196" y="128"/>
                  <a:pt x="195" y="130"/>
                </a:cubicBezTo>
                <a:close/>
                <a:moveTo>
                  <a:pt x="208" y="102"/>
                </a:moveTo>
                <a:cubicBezTo>
                  <a:pt x="208" y="102"/>
                  <a:pt x="209" y="101"/>
                  <a:pt x="209" y="101"/>
                </a:cubicBezTo>
                <a:cubicBezTo>
                  <a:pt x="211" y="99"/>
                  <a:pt x="212" y="97"/>
                  <a:pt x="213" y="95"/>
                </a:cubicBezTo>
                <a:cubicBezTo>
                  <a:pt x="214" y="95"/>
                  <a:pt x="214" y="94"/>
                  <a:pt x="214" y="94"/>
                </a:cubicBezTo>
                <a:cubicBezTo>
                  <a:pt x="213" y="94"/>
                  <a:pt x="213" y="94"/>
                  <a:pt x="213" y="94"/>
                </a:cubicBezTo>
                <a:cubicBezTo>
                  <a:pt x="213" y="94"/>
                  <a:pt x="213" y="95"/>
                  <a:pt x="213" y="95"/>
                </a:cubicBezTo>
                <a:cubicBezTo>
                  <a:pt x="211" y="96"/>
                  <a:pt x="210" y="98"/>
                  <a:pt x="209" y="99"/>
                </a:cubicBezTo>
                <a:cubicBezTo>
                  <a:pt x="208" y="100"/>
                  <a:pt x="208" y="101"/>
                  <a:pt x="208" y="102"/>
                </a:cubicBezTo>
                <a:close/>
                <a:moveTo>
                  <a:pt x="181" y="76"/>
                </a:moveTo>
                <a:cubicBezTo>
                  <a:pt x="180" y="77"/>
                  <a:pt x="179" y="78"/>
                  <a:pt x="178" y="79"/>
                </a:cubicBezTo>
                <a:cubicBezTo>
                  <a:pt x="178" y="80"/>
                  <a:pt x="178" y="81"/>
                  <a:pt x="178" y="82"/>
                </a:cubicBezTo>
                <a:cubicBezTo>
                  <a:pt x="180" y="80"/>
                  <a:pt x="181" y="79"/>
                  <a:pt x="182" y="77"/>
                </a:cubicBezTo>
                <a:cubicBezTo>
                  <a:pt x="181" y="77"/>
                  <a:pt x="181" y="76"/>
                  <a:pt x="181" y="76"/>
                </a:cubicBezTo>
                <a:close/>
                <a:moveTo>
                  <a:pt x="163" y="58"/>
                </a:moveTo>
                <a:cubicBezTo>
                  <a:pt x="164" y="57"/>
                  <a:pt x="165" y="56"/>
                  <a:pt x="166" y="55"/>
                </a:cubicBezTo>
                <a:cubicBezTo>
                  <a:pt x="164" y="55"/>
                  <a:pt x="163" y="54"/>
                  <a:pt x="161" y="55"/>
                </a:cubicBezTo>
                <a:cubicBezTo>
                  <a:pt x="162" y="56"/>
                  <a:pt x="162" y="57"/>
                  <a:pt x="163" y="58"/>
                </a:cubicBezTo>
                <a:close/>
                <a:moveTo>
                  <a:pt x="105" y="66"/>
                </a:moveTo>
                <a:cubicBezTo>
                  <a:pt x="105" y="66"/>
                  <a:pt x="105" y="66"/>
                  <a:pt x="105" y="66"/>
                </a:cubicBezTo>
                <a:cubicBezTo>
                  <a:pt x="104" y="66"/>
                  <a:pt x="103" y="66"/>
                  <a:pt x="102" y="66"/>
                </a:cubicBezTo>
                <a:cubicBezTo>
                  <a:pt x="102" y="66"/>
                  <a:pt x="102" y="66"/>
                  <a:pt x="102" y="67"/>
                </a:cubicBezTo>
                <a:cubicBezTo>
                  <a:pt x="101" y="67"/>
                  <a:pt x="100" y="68"/>
                  <a:pt x="100" y="69"/>
                </a:cubicBezTo>
                <a:cubicBezTo>
                  <a:pt x="101" y="69"/>
                  <a:pt x="101" y="70"/>
                  <a:pt x="101" y="70"/>
                </a:cubicBezTo>
                <a:cubicBezTo>
                  <a:pt x="102" y="70"/>
                  <a:pt x="102" y="70"/>
                  <a:pt x="102" y="69"/>
                </a:cubicBezTo>
                <a:cubicBezTo>
                  <a:pt x="103" y="68"/>
                  <a:pt x="104" y="67"/>
                  <a:pt x="105" y="66"/>
                </a:cubicBezTo>
                <a:close/>
                <a:moveTo>
                  <a:pt x="43" y="69"/>
                </a:moveTo>
                <a:cubicBezTo>
                  <a:pt x="43" y="69"/>
                  <a:pt x="43" y="69"/>
                  <a:pt x="43" y="69"/>
                </a:cubicBezTo>
                <a:cubicBezTo>
                  <a:pt x="44" y="66"/>
                  <a:pt x="46" y="64"/>
                  <a:pt x="47" y="62"/>
                </a:cubicBezTo>
                <a:cubicBezTo>
                  <a:pt x="47" y="61"/>
                  <a:pt x="47" y="61"/>
                  <a:pt x="47" y="61"/>
                </a:cubicBezTo>
                <a:cubicBezTo>
                  <a:pt x="47" y="61"/>
                  <a:pt x="46" y="61"/>
                  <a:pt x="46" y="62"/>
                </a:cubicBezTo>
                <a:cubicBezTo>
                  <a:pt x="45" y="63"/>
                  <a:pt x="44" y="64"/>
                  <a:pt x="43" y="66"/>
                </a:cubicBezTo>
                <a:cubicBezTo>
                  <a:pt x="42" y="67"/>
                  <a:pt x="42" y="68"/>
                  <a:pt x="43" y="69"/>
                </a:cubicBezTo>
                <a:close/>
                <a:moveTo>
                  <a:pt x="49" y="92"/>
                </a:moveTo>
                <a:cubicBezTo>
                  <a:pt x="49" y="92"/>
                  <a:pt x="49" y="92"/>
                  <a:pt x="49" y="92"/>
                </a:cubicBezTo>
                <a:cubicBezTo>
                  <a:pt x="51" y="92"/>
                  <a:pt x="52" y="92"/>
                  <a:pt x="53" y="92"/>
                </a:cubicBezTo>
                <a:cubicBezTo>
                  <a:pt x="53" y="91"/>
                  <a:pt x="53" y="91"/>
                  <a:pt x="53" y="90"/>
                </a:cubicBezTo>
                <a:cubicBezTo>
                  <a:pt x="53" y="90"/>
                  <a:pt x="52" y="90"/>
                  <a:pt x="51" y="90"/>
                </a:cubicBezTo>
                <a:cubicBezTo>
                  <a:pt x="51" y="90"/>
                  <a:pt x="51" y="90"/>
                  <a:pt x="50" y="90"/>
                </a:cubicBezTo>
                <a:cubicBezTo>
                  <a:pt x="50" y="91"/>
                  <a:pt x="50" y="91"/>
                  <a:pt x="49" y="92"/>
                </a:cubicBezTo>
                <a:close/>
                <a:moveTo>
                  <a:pt x="149" y="76"/>
                </a:moveTo>
                <a:cubicBezTo>
                  <a:pt x="149" y="77"/>
                  <a:pt x="150" y="77"/>
                  <a:pt x="150" y="77"/>
                </a:cubicBezTo>
                <a:cubicBezTo>
                  <a:pt x="151" y="78"/>
                  <a:pt x="152" y="78"/>
                  <a:pt x="152" y="77"/>
                </a:cubicBezTo>
                <a:cubicBezTo>
                  <a:pt x="153" y="77"/>
                  <a:pt x="153" y="76"/>
                  <a:pt x="154" y="75"/>
                </a:cubicBezTo>
                <a:cubicBezTo>
                  <a:pt x="153" y="75"/>
                  <a:pt x="152" y="75"/>
                  <a:pt x="152" y="75"/>
                </a:cubicBezTo>
                <a:cubicBezTo>
                  <a:pt x="150" y="75"/>
                  <a:pt x="150" y="75"/>
                  <a:pt x="149" y="76"/>
                </a:cubicBezTo>
                <a:close/>
                <a:moveTo>
                  <a:pt x="202" y="86"/>
                </a:moveTo>
                <a:cubicBezTo>
                  <a:pt x="201" y="86"/>
                  <a:pt x="201" y="85"/>
                  <a:pt x="201" y="85"/>
                </a:cubicBezTo>
                <a:cubicBezTo>
                  <a:pt x="201" y="85"/>
                  <a:pt x="201" y="85"/>
                  <a:pt x="201" y="85"/>
                </a:cubicBezTo>
                <a:cubicBezTo>
                  <a:pt x="198" y="87"/>
                  <a:pt x="198" y="87"/>
                  <a:pt x="199" y="90"/>
                </a:cubicBezTo>
                <a:cubicBezTo>
                  <a:pt x="200" y="89"/>
                  <a:pt x="201" y="88"/>
                  <a:pt x="202" y="86"/>
                </a:cubicBezTo>
                <a:close/>
                <a:moveTo>
                  <a:pt x="116" y="48"/>
                </a:moveTo>
                <a:cubicBezTo>
                  <a:pt x="117" y="49"/>
                  <a:pt x="117" y="50"/>
                  <a:pt x="118" y="50"/>
                </a:cubicBezTo>
                <a:cubicBezTo>
                  <a:pt x="118" y="51"/>
                  <a:pt x="118" y="51"/>
                  <a:pt x="119" y="50"/>
                </a:cubicBezTo>
                <a:cubicBezTo>
                  <a:pt x="120" y="50"/>
                  <a:pt x="120" y="49"/>
                  <a:pt x="121" y="48"/>
                </a:cubicBezTo>
                <a:cubicBezTo>
                  <a:pt x="119" y="48"/>
                  <a:pt x="118" y="48"/>
                  <a:pt x="116" y="48"/>
                </a:cubicBezTo>
                <a:close/>
                <a:moveTo>
                  <a:pt x="146" y="86"/>
                </a:moveTo>
                <a:cubicBezTo>
                  <a:pt x="148" y="84"/>
                  <a:pt x="149" y="82"/>
                  <a:pt x="150" y="81"/>
                </a:cubicBezTo>
                <a:cubicBezTo>
                  <a:pt x="149" y="81"/>
                  <a:pt x="148" y="81"/>
                  <a:pt x="147" y="81"/>
                </a:cubicBezTo>
                <a:cubicBezTo>
                  <a:pt x="147" y="82"/>
                  <a:pt x="147" y="84"/>
                  <a:pt x="146" y="86"/>
                </a:cubicBezTo>
                <a:close/>
                <a:moveTo>
                  <a:pt x="15" y="70"/>
                </a:moveTo>
                <a:cubicBezTo>
                  <a:pt x="15" y="71"/>
                  <a:pt x="14" y="72"/>
                  <a:pt x="14" y="73"/>
                </a:cubicBezTo>
                <a:cubicBezTo>
                  <a:pt x="14" y="74"/>
                  <a:pt x="15" y="74"/>
                  <a:pt x="15" y="75"/>
                </a:cubicBezTo>
                <a:cubicBezTo>
                  <a:pt x="16" y="74"/>
                  <a:pt x="17" y="72"/>
                  <a:pt x="15" y="70"/>
                </a:cubicBezTo>
                <a:close/>
                <a:moveTo>
                  <a:pt x="116" y="66"/>
                </a:moveTo>
                <a:cubicBezTo>
                  <a:pt x="116" y="66"/>
                  <a:pt x="116" y="66"/>
                  <a:pt x="116" y="66"/>
                </a:cubicBezTo>
                <a:cubicBezTo>
                  <a:pt x="115" y="66"/>
                  <a:pt x="115" y="66"/>
                  <a:pt x="114" y="66"/>
                </a:cubicBezTo>
                <a:cubicBezTo>
                  <a:pt x="113" y="66"/>
                  <a:pt x="112" y="66"/>
                  <a:pt x="112" y="67"/>
                </a:cubicBezTo>
                <a:cubicBezTo>
                  <a:pt x="112" y="68"/>
                  <a:pt x="113" y="69"/>
                  <a:pt x="114" y="69"/>
                </a:cubicBezTo>
                <a:cubicBezTo>
                  <a:pt x="114" y="68"/>
                  <a:pt x="115" y="67"/>
                  <a:pt x="116" y="66"/>
                </a:cubicBezTo>
                <a:close/>
                <a:moveTo>
                  <a:pt x="212" y="103"/>
                </a:moveTo>
                <a:cubicBezTo>
                  <a:pt x="213" y="102"/>
                  <a:pt x="214" y="100"/>
                  <a:pt x="216" y="99"/>
                </a:cubicBezTo>
                <a:cubicBezTo>
                  <a:pt x="215" y="99"/>
                  <a:pt x="215" y="98"/>
                  <a:pt x="215" y="97"/>
                </a:cubicBezTo>
                <a:cubicBezTo>
                  <a:pt x="214" y="98"/>
                  <a:pt x="213" y="99"/>
                  <a:pt x="213" y="100"/>
                </a:cubicBezTo>
                <a:cubicBezTo>
                  <a:pt x="212" y="101"/>
                  <a:pt x="212" y="102"/>
                  <a:pt x="212" y="103"/>
                </a:cubicBezTo>
                <a:close/>
                <a:moveTo>
                  <a:pt x="97" y="60"/>
                </a:moveTo>
                <a:cubicBezTo>
                  <a:pt x="95" y="62"/>
                  <a:pt x="94" y="64"/>
                  <a:pt x="94" y="65"/>
                </a:cubicBezTo>
                <a:cubicBezTo>
                  <a:pt x="95" y="65"/>
                  <a:pt x="96" y="64"/>
                  <a:pt x="97" y="64"/>
                </a:cubicBezTo>
                <a:cubicBezTo>
                  <a:pt x="97" y="63"/>
                  <a:pt x="97" y="62"/>
                  <a:pt x="97" y="60"/>
                </a:cubicBezTo>
                <a:close/>
                <a:moveTo>
                  <a:pt x="104" y="94"/>
                </a:moveTo>
                <a:cubicBezTo>
                  <a:pt x="104" y="93"/>
                  <a:pt x="104" y="93"/>
                  <a:pt x="104" y="93"/>
                </a:cubicBezTo>
                <a:cubicBezTo>
                  <a:pt x="103" y="93"/>
                  <a:pt x="103" y="93"/>
                  <a:pt x="103" y="93"/>
                </a:cubicBezTo>
                <a:cubicBezTo>
                  <a:pt x="100" y="93"/>
                  <a:pt x="96" y="93"/>
                  <a:pt x="93" y="93"/>
                </a:cubicBezTo>
                <a:cubicBezTo>
                  <a:pt x="93" y="93"/>
                  <a:pt x="93" y="93"/>
                  <a:pt x="93" y="93"/>
                </a:cubicBezTo>
                <a:cubicBezTo>
                  <a:pt x="92" y="93"/>
                  <a:pt x="92" y="93"/>
                  <a:pt x="92" y="93"/>
                </a:cubicBezTo>
                <a:cubicBezTo>
                  <a:pt x="96" y="93"/>
                  <a:pt x="100" y="94"/>
                  <a:pt x="104" y="94"/>
                </a:cubicBezTo>
                <a:close/>
                <a:moveTo>
                  <a:pt x="208" y="48"/>
                </a:moveTo>
                <a:cubicBezTo>
                  <a:pt x="207" y="49"/>
                  <a:pt x="207" y="49"/>
                  <a:pt x="207" y="50"/>
                </a:cubicBezTo>
                <a:cubicBezTo>
                  <a:pt x="207" y="51"/>
                  <a:pt x="208" y="52"/>
                  <a:pt x="208" y="54"/>
                </a:cubicBezTo>
                <a:cubicBezTo>
                  <a:pt x="209" y="53"/>
                  <a:pt x="209" y="52"/>
                  <a:pt x="210" y="52"/>
                </a:cubicBezTo>
                <a:cubicBezTo>
                  <a:pt x="209" y="51"/>
                  <a:pt x="208" y="50"/>
                  <a:pt x="208" y="48"/>
                </a:cubicBezTo>
                <a:close/>
                <a:moveTo>
                  <a:pt x="125" y="69"/>
                </a:moveTo>
                <a:cubicBezTo>
                  <a:pt x="122" y="69"/>
                  <a:pt x="122" y="69"/>
                  <a:pt x="121" y="71"/>
                </a:cubicBezTo>
                <a:cubicBezTo>
                  <a:pt x="121" y="72"/>
                  <a:pt x="122" y="72"/>
                  <a:pt x="122" y="72"/>
                </a:cubicBezTo>
                <a:cubicBezTo>
                  <a:pt x="123" y="72"/>
                  <a:pt x="123" y="72"/>
                  <a:pt x="123" y="72"/>
                </a:cubicBezTo>
                <a:cubicBezTo>
                  <a:pt x="124" y="71"/>
                  <a:pt x="125" y="70"/>
                  <a:pt x="125" y="69"/>
                </a:cubicBezTo>
                <a:close/>
                <a:moveTo>
                  <a:pt x="189" y="62"/>
                </a:moveTo>
                <a:cubicBezTo>
                  <a:pt x="189" y="63"/>
                  <a:pt x="188" y="63"/>
                  <a:pt x="188" y="64"/>
                </a:cubicBezTo>
                <a:cubicBezTo>
                  <a:pt x="188" y="65"/>
                  <a:pt x="188" y="67"/>
                  <a:pt x="189" y="68"/>
                </a:cubicBezTo>
                <a:cubicBezTo>
                  <a:pt x="189" y="68"/>
                  <a:pt x="190" y="67"/>
                  <a:pt x="190" y="66"/>
                </a:cubicBezTo>
                <a:cubicBezTo>
                  <a:pt x="190" y="66"/>
                  <a:pt x="190" y="66"/>
                  <a:pt x="190" y="65"/>
                </a:cubicBezTo>
                <a:cubicBezTo>
                  <a:pt x="190" y="65"/>
                  <a:pt x="189" y="64"/>
                  <a:pt x="189" y="62"/>
                </a:cubicBezTo>
                <a:close/>
                <a:moveTo>
                  <a:pt x="61" y="90"/>
                </a:moveTo>
                <a:cubicBezTo>
                  <a:pt x="61" y="90"/>
                  <a:pt x="61" y="91"/>
                  <a:pt x="61" y="92"/>
                </a:cubicBezTo>
                <a:cubicBezTo>
                  <a:pt x="63" y="92"/>
                  <a:pt x="64" y="91"/>
                  <a:pt x="66" y="91"/>
                </a:cubicBezTo>
                <a:cubicBezTo>
                  <a:pt x="65" y="91"/>
                  <a:pt x="65" y="90"/>
                  <a:pt x="64" y="90"/>
                </a:cubicBezTo>
                <a:cubicBezTo>
                  <a:pt x="63" y="90"/>
                  <a:pt x="62" y="90"/>
                  <a:pt x="61" y="90"/>
                </a:cubicBezTo>
                <a:close/>
                <a:moveTo>
                  <a:pt x="107" y="71"/>
                </a:moveTo>
                <a:cubicBezTo>
                  <a:pt x="108" y="70"/>
                  <a:pt x="108" y="68"/>
                  <a:pt x="109" y="67"/>
                </a:cubicBezTo>
                <a:cubicBezTo>
                  <a:pt x="109" y="67"/>
                  <a:pt x="108" y="67"/>
                  <a:pt x="108" y="66"/>
                </a:cubicBezTo>
                <a:cubicBezTo>
                  <a:pt x="107" y="68"/>
                  <a:pt x="106" y="69"/>
                  <a:pt x="105" y="70"/>
                </a:cubicBezTo>
                <a:cubicBezTo>
                  <a:pt x="106" y="70"/>
                  <a:pt x="106" y="71"/>
                  <a:pt x="107" y="71"/>
                </a:cubicBezTo>
                <a:close/>
                <a:moveTo>
                  <a:pt x="23" y="45"/>
                </a:moveTo>
                <a:cubicBezTo>
                  <a:pt x="27" y="45"/>
                  <a:pt x="30" y="45"/>
                  <a:pt x="34" y="45"/>
                </a:cubicBezTo>
                <a:cubicBezTo>
                  <a:pt x="31" y="44"/>
                  <a:pt x="28" y="44"/>
                  <a:pt x="24" y="44"/>
                </a:cubicBezTo>
                <a:cubicBezTo>
                  <a:pt x="24" y="44"/>
                  <a:pt x="24" y="44"/>
                  <a:pt x="23" y="45"/>
                </a:cubicBezTo>
                <a:close/>
                <a:moveTo>
                  <a:pt x="88" y="48"/>
                </a:moveTo>
                <a:cubicBezTo>
                  <a:pt x="86" y="48"/>
                  <a:pt x="85" y="48"/>
                  <a:pt x="83" y="48"/>
                </a:cubicBezTo>
                <a:cubicBezTo>
                  <a:pt x="84" y="49"/>
                  <a:pt x="84" y="49"/>
                  <a:pt x="84" y="50"/>
                </a:cubicBezTo>
                <a:cubicBezTo>
                  <a:pt x="85" y="51"/>
                  <a:pt x="86" y="51"/>
                  <a:pt x="86" y="50"/>
                </a:cubicBezTo>
                <a:cubicBezTo>
                  <a:pt x="87" y="50"/>
                  <a:pt x="87" y="49"/>
                  <a:pt x="88" y="48"/>
                </a:cubicBezTo>
                <a:close/>
                <a:moveTo>
                  <a:pt x="192" y="69"/>
                </a:moveTo>
                <a:cubicBezTo>
                  <a:pt x="191" y="70"/>
                  <a:pt x="190" y="71"/>
                  <a:pt x="190" y="71"/>
                </a:cubicBezTo>
                <a:cubicBezTo>
                  <a:pt x="189" y="72"/>
                  <a:pt x="189" y="73"/>
                  <a:pt x="189" y="74"/>
                </a:cubicBezTo>
                <a:cubicBezTo>
                  <a:pt x="191" y="73"/>
                  <a:pt x="193" y="72"/>
                  <a:pt x="192" y="69"/>
                </a:cubicBezTo>
                <a:close/>
                <a:moveTo>
                  <a:pt x="112" y="75"/>
                </a:moveTo>
                <a:cubicBezTo>
                  <a:pt x="112" y="76"/>
                  <a:pt x="112" y="76"/>
                  <a:pt x="113" y="76"/>
                </a:cubicBezTo>
                <a:cubicBezTo>
                  <a:pt x="114" y="77"/>
                  <a:pt x="114" y="77"/>
                  <a:pt x="115" y="76"/>
                </a:cubicBezTo>
                <a:cubicBezTo>
                  <a:pt x="115" y="76"/>
                  <a:pt x="115" y="75"/>
                  <a:pt x="115" y="75"/>
                </a:cubicBezTo>
                <a:cubicBezTo>
                  <a:pt x="114" y="73"/>
                  <a:pt x="113" y="73"/>
                  <a:pt x="112" y="75"/>
                </a:cubicBezTo>
                <a:close/>
                <a:moveTo>
                  <a:pt x="213" y="49"/>
                </a:moveTo>
                <a:cubicBezTo>
                  <a:pt x="212" y="47"/>
                  <a:pt x="211" y="46"/>
                  <a:pt x="210" y="45"/>
                </a:cubicBezTo>
                <a:cubicBezTo>
                  <a:pt x="210" y="45"/>
                  <a:pt x="209" y="46"/>
                  <a:pt x="209" y="46"/>
                </a:cubicBezTo>
                <a:cubicBezTo>
                  <a:pt x="209" y="46"/>
                  <a:pt x="209" y="47"/>
                  <a:pt x="209" y="47"/>
                </a:cubicBezTo>
                <a:cubicBezTo>
                  <a:pt x="210" y="48"/>
                  <a:pt x="211" y="49"/>
                  <a:pt x="212" y="50"/>
                </a:cubicBezTo>
                <a:cubicBezTo>
                  <a:pt x="212" y="50"/>
                  <a:pt x="212" y="49"/>
                  <a:pt x="213" y="49"/>
                </a:cubicBezTo>
                <a:close/>
                <a:moveTo>
                  <a:pt x="16" y="47"/>
                </a:moveTo>
                <a:cubicBezTo>
                  <a:pt x="17" y="48"/>
                  <a:pt x="17" y="49"/>
                  <a:pt x="16" y="50"/>
                </a:cubicBezTo>
                <a:cubicBezTo>
                  <a:pt x="16" y="51"/>
                  <a:pt x="15" y="53"/>
                  <a:pt x="15" y="54"/>
                </a:cubicBezTo>
                <a:cubicBezTo>
                  <a:pt x="15" y="54"/>
                  <a:pt x="14" y="55"/>
                  <a:pt x="14" y="55"/>
                </a:cubicBezTo>
                <a:cubicBezTo>
                  <a:pt x="14" y="55"/>
                  <a:pt x="15" y="55"/>
                  <a:pt x="15" y="55"/>
                </a:cubicBezTo>
                <a:cubicBezTo>
                  <a:pt x="16" y="52"/>
                  <a:pt x="17" y="50"/>
                  <a:pt x="19" y="47"/>
                </a:cubicBezTo>
                <a:cubicBezTo>
                  <a:pt x="18" y="47"/>
                  <a:pt x="17" y="47"/>
                  <a:pt x="16" y="47"/>
                </a:cubicBezTo>
                <a:close/>
                <a:moveTo>
                  <a:pt x="81" y="60"/>
                </a:moveTo>
                <a:cubicBezTo>
                  <a:pt x="80" y="62"/>
                  <a:pt x="79" y="63"/>
                  <a:pt x="78" y="64"/>
                </a:cubicBezTo>
                <a:cubicBezTo>
                  <a:pt x="78" y="64"/>
                  <a:pt x="79" y="65"/>
                  <a:pt x="79" y="66"/>
                </a:cubicBezTo>
                <a:cubicBezTo>
                  <a:pt x="80" y="65"/>
                  <a:pt x="80" y="64"/>
                  <a:pt x="81" y="63"/>
                </a:cubicBezTo>
                <a:cubicBezTo>
                  <a:pt x="81" y="62"/>
                  <a:pt x="81" y="62"/>
                  <a:pt x="81" y="60"/>
                </a:cubicBezTo>
                <a:close/>
                <a:moveTo>
                  <a:pt x="29" y="67"/>
                </a:moveTo>
                <a:cubicBezTo>
                  <a:pt x="29" y="67"/>
                  <a:pt x="29" y="67"/>
                  <a:pt x="30" y="67"/>
                </a:cubicBezTo>
                <a:cubicBezTo>
                  <a:pt x="30" y="66"/>
                  <a:pt x="31" y="65"/>
                  <a:pt x="32" y="63"/>
                </a:cubicBezTo>
                <a:cubicBezTo>
                  <a:pt x="32" y="63"/>
                  <a:pt x="31" y="62"/>
                  <a:pt x="31" y="62"/>
                </a:cubicBezTo>
                <a:cubicBezTo>
                  <a:pt x="30" y="63"/>
                  <a:pt x="30" y="65"/>
                  <a:pt x="29" y="66"/>
                </a:cubicBezTo>
                <a:cubicBezTo>
                  <a:pt x="29" y="66"/>
                  <a:pt x="29" y="67"/>
                  <a:pt x="29" y="67"/>
                </a:cubicBezTo>
                <a:close/>
                <a:moveTo>
                  <a:pt x="104" y="75"/>
                </a:moveTo>
                <a:cubicBezTo>
                  <a:pt x="105" y="74"/>
                  <a:pt x="105" y="74"/>
                  <a:pt x="105" y="73"/>
                </a:cubicBezTo>
                <a:cubicBezTo>
                  <a:pt x="105" y="73"/>
                  <a:pt x="104" y="73"/>
                  <a:pt x="103" y="72"/>
                </a:cubicBezTo>
                <a:cubicBezTo>
                  <a:pt x="102" y="73"/>
                  <a:pt x="102" y="74"/>
                  <a:pt x="101" y="75"/>
                </a:cubicBezTo>
                <a:cubicBezTo>
                  <a:pt x="102" y="75"/>
                  <a:pt x="103" y="75"/>
                  <a:pt x="104" y="75"/>
                </a:cubicBezTo>
                <a:close/>
                <a:moveTo>
                  <a:pt x="195" y="17"/>
                </a:moveTo>
                <a:cubicBezTo>
                  <a:pt x="195" y="15"/>
                  <a:pt x="195" y="13"/>
                  <a:pt x="193" y="12"/>
                </a:cubicBezTo>
                <a:cubicBezTo>
                  <a:pt x="193" y="14"/>
                  <a:pt x="193" y="15"/>
                  <a:pt x="193" y="16"/>
                </a:cubicBezTo>
                <a:cubicBezTo>
                  <a:pt x="194" y="17"/>
                  <a:pt x="194" y="17"/>
                  <a:pt x="195" y="17"/>
                </a:cubicBezTo>
                <a:close/>
                <a:moveTo>
                  <a:pt x="216" y="87"/>
                </a:moveTo>
                <a:cubicBezTo>
                  <a:pt x="215" y="87"/>
                  <a:pt x="215" y="86"/>
                  <a:pt x="214" y="85"/>
                </a:cubicBezTo>
                <a:cubicBezTo>
                  <a:pt x="214" y="86"/>
                  <a:pt x="213" y="86"/>
                  <a:pt x="213" y="87"/>
                </a:cubicBezTo>
                <a:cubicBezTo>
                  <a:pt x="214" y="88"/>
                  <a:pt x="214" y="88"/>
                  <a:pt x="214" y="89"/>
                </a:cubicBezTo>
                <a:cubicBezTo>
                  <a:pt x="215" y="89"/>
                  <a:pt x="216" y="88"/>
                  <a:pt x="216" y="87"/>
                </a:cubicBezTo>
                <a:close/>
                <a:moveTo>
                  <a:pt x="121" y="74"/>
                </a:moveTo>
                <a:cubicBezTo>
                  <a:pt x="120" y="74"/>
                  <a:pt x="120" y="74"/>
                  <a:pt x="119" y="74"/>
                </a:cubicBezTo>
                <a:cubicBezTo>
                  <a:pt x="119" y="74"/>
                  <a:pt x="119" y="74"/>
                  <a:pt x="118" y="75"/>
                </a:cubicBezTo>
                <a:cubicBezTo>
                  <a:pt x="118" y="75"/>
                  <a:pt x="117" y="76"/>
                  <a:pt x="117" y="77"/>
                </a:cubicBezTo>
                <a:cubicBezTo>
                  <a:pt x="118" y="77"/>
                  <a:pt x="118" y="78"/>
                  <a:pt x="119" y="77"/>
                </a:cubicBezTo>
                <a:cubicBezTo>
                  <a:pt x="119" y="76"/>
                  <a:pt x="120" y="75"/>
                  <a:pt x="121" y="74"/>
                </a:cubicBezTo>
                <a:close/>
                <a:moveTo>
                  <a:pt x="65" y="58"/>
                </a:moveTo>
                <a:cubicBezTo>
                  <a:pt x="65" y="58"/>
                  <a:pt x="65" y="58"/>
                  <a:pt x="65" y="58"/>
                </a:cubicBezTo>
                <a:cubicBezTo>
                  <a:pt x="64" y="58"/>
                  <a:pt x="64" y="59"/>
                  <a:pt x="63" y="60"/>
                </a:cubicBezTo>
                <a:cubicBezTo>
                  <a:pt x="63" y="61"/>
                  <a:pt x="63" y="61"/>
                  <a:pt x="64" y="61"/>
                </a:cubicBezTo>
                <a:cubicBezTo>
                  <a:pt x="64" y="61"/>
                  <a:pt x="65" y="61"/>
                  <a:pt x="66" y="61"/>
                </a:cubicBezTo>
                <a:cubicBezTo>
                  <a:pt x="66" y="60"/>
                  <a:pt x="65" y="59"/>
                  <a:pt x="65" y="58"/>
                </a:cubicBezTo>
                <a:close/>
                <a:moveTo>
                  <a:pt x="182" y="61"/>
                </a:moveTo>
                <a:cubicBezTo>
                  <a:pt x="181" y="62"/>
                  <a:pt x="180" y="63"/>
                  <a:pt x="179" y="64"/>
                </a:cubicBezTo>
                <a:cubicBezTo>
                  <a:pt x="179" y="65"/>
                  <a:pt x="179" y="66"/>
                  <a:pt x="179" y="66"/>
                </a:cubicBezTo>
                <a:cubicBezTo>
                  <a:pt x="181" y="65"/>
                  <a:pt x="182" y="63"/>
                  <a:pt x="182" y="61"/>
                </a:cubicBezTo>
                <a:close/>
                <a:moveTo>
                  <a:pt x="138" y="85"/>
                </a:moveTo>
                <a:cubicBezTo>
                  <a:pt x="139" y="84"/>
                  <a:pt x="140" y="82"/>
                  <a:pt x="141" y="81"/>
                </a:cubicBezTo>
                <a:cubicBezTo>
                  <a:pt x="140" y="81"/>
                  <a:pt x="139" y="81"/>
                  <a:pt x="139" y="82"/>
                </a:cubicBezTo>
                <a:cubicBezTo>
                  <a:pt x="138" y="83"/>
                  <a:pt x="138" y="83"/>
                  <a:pt x="138" y="84"/>
                </a:cubicBezTo>
                <a:cubicBezTo>
                  <a:pt x="137" y="84"/>
                  <a:pt x="137" y="85"/>
                  <a:pt x="138" y="85"/>
                </a:cubicBezTo>
                <a:close/>
                <a:moveTo>
                  <a:pt x="133" y="64"/>
                </a:moveTo>
                <a:cubicBezTo>
                  <a:pt x="135" y="65"/>
                  <a:pt x="135" y="64"/>
                  <a:pt x="136" y="63"/>
                </a:cubicBezTo>
                <a:cubicBezTo>
                  <a:pt x="136" y="63"/>
                  <a:pt x="136" y="62"/>
                  <a:pt x="137" y="62"/>
                </a:cubicBezTo>
                <a:cubicBezTo>
                  <a:pt x="137" y="61"/>
                  <a:pt x="137" y="61"/>
                  <a:pt x="136" y="61"/>
                </a:cubicBezTo>
                <a:cubicBezTo>
                  <a:pt x="135" y="62"/>
                  <a:pt x="134" y="63"/>
                  <a:pt x="133" y="64"/>
                </a:cubicBezTo>
                <a:close/>
                <a:moveTo>
                  <a:pt x="22" y="67"/>
                </a:moveTo>
                <a:cubicBezTo>
                  <a:pt x="22" y="67"/>
                  <a:pt x="23" y="67"/>
                  <a:pt x="23" y="67"/>
                </a:cubicBezTo>
                <a:cubicBezTo>
                  <a:pt x="23" y="66"/>
                  <a:pt x="24" y="65"/>
                  <a:pt x="25" y="64"/>
                </a:cubicBezTo>
                <a:cubicBezTo>
                  <a:pt x="25" y="63"/>
                  <a:pt x="25" y="62"/>
                  <a:pt x="24" y="61"/>
                </a:cubicBezTo>
                <a:cubicBezTo>
                  <a:pt x="24" y="63"/>
                  <a:pt x="23" y="64"/>
                  <a:pt x="22" y="66"/>
                </a:cubicBezTo>
                <a:cubicBezTo>
                  <a:pt x="22" y="66"/>
                  <a:pt x="22" y="66"/>
                  <a:pt x="22" y="67"/>
                </a:cubicBezTo>
                <a:close/>
                <a:moveTo>
                  <a:pt x="209" y="62"/>
                </a:moveTo>
                <a:cubicBezTo>
                  <a:pt x="209" y="61"/>
                  <a:pt x="208" y="60"/>
                  <a:pt x="208" y="59"/>
                </a:cubicBezTo>
                <a:cubicBezTo>
                  <a:pt x="207" y="59"/>
                  <a:pt x="207" y="60"/>
                  <a:pt x="207" y="60"/>
                </a:cubicBezTo>
                <a:cubicBezTo>
                  <a:pt x="207" y="61"/>
                  <a:pt x="207" y="62"/>
                  <a:pt x="208" y="63"/>
                </a:cubicBezTo>
                <a:cubicBezTo>
                  <a:pt x="208" y="63"/>
                  <a:pt x="209" y="62"/>
                  <a:pt x="209" y="62"/>
                </a:cubicBezTo>
                <a:close/>
                <a:moveTo>
                  <a:pt x="197" y="104"/>
                </a:moveTo>
                <a:cubicBezTo>
                  <a:pt x="195" y="106"/>
                  <a:pt x="194" y="107"/>
                  <a:pt x="194" y="109"/>
                </a:cubicBezTo>
                <a:cubicBezTo>
                  <a:pt x="195" y="108"/>
                  <a:pt x="196" y="107"/>
                  <a:pt x="196" y="106"/>
                </a:cubicBezTo>
                <a:cubicBezTo>
                  <a:pt x="197" y="105"/>
                  <a:pt x="197" y="105"/>
                  <a:pt x="197" y="104"/>
                </a:cubicBezTo>
                <a:close/>
                <a:moveTo>
                  <a:pt x="165" y="82"/>
                </a:moveTo>
                <a:cubicBezTo>
                  <a:pt x="165" y="82"/>
                  <a:pt x="164" y="81"/>
                  <a:pt x="163" y="81"/>
                </a:cubicBezTo>
                <a:cubicBezTo>
                  <a:pt x="163" y="82"/>
                  <a:pt x="163" y="84"/>
                  <a:pt x="164" y="85"/>
                </a:cubicBezTo>
                <a:cubicBezTo>
                  <a:pt x="164" y="84"/>
                  <a:pt x="165" y="83"/>
                  <a:pt x="165" y="82"/>
                </a:cubicBezTo>
                <a:close/>
                <a:moveTo>
                  <a:pt x="194" y="55"/>
                </a:moveTo>
                <a:cubicBezTo>
                  <a:pt x="193" y="56"/>
                  <a:pt x="194" y="57"/>
                  <a:pt x="194" y="58"/>
                </a:cubicBezTo>
                <a:cubicBezTo>
                  <a:pt x="194" y="59"/>
                  <a:pt x="194" y="60"/>
                  <a:pt x="194" y="61"/>
                </a:cubicBezTo>
                <a:cubicBezTo>
                  <a:pt x="194" y="61"/>
                  <a:pt x="195" y="60"/>
                  <a:pt x="195" y="60"/>
                </a:cubicBezTo>
                <a:cubicBezTo>
                  <a:pt x="195" y="58"/>
                  <a:pt x="195" y="57"/>
                  <a:pt x="194" y="55"/>
                </a:cubicBezTo>
                <a:close/>
                <a:moveTo>
                  <a:pt x="27" y="56"/>
                </a:moveTo>
                <a:cubicBezTo>
                  <a:pt x="26" y="58"/>
                  <a:pt x="26" y="58"/>
                  <a:pt x="27" y="60"/>
                </a:cubicBezTo>
                <a:cubicBezTo>
                  <a:pt x="28" y="59"/>
                  <a:pt x="28" y="58"/>
                  <a:pt x="28" y="58"/>
                </a:cubicBezTo>
                <a:cubicBezTo>
                  <a:pt x="28" y="57"/>
                  <a:pt x="28" y="56"/>
                  <a:pt x="27" y="56"/>
                </a:cubicBezTo>
                <a:close/>
                <a:moveTo>
                  <a:pt x="198" y="73"/>
                </a:moveTo>
                <a:cubicBezTo>
                  <a:pt x="200" y="72"/>
                  <a:pt x="201" y="71"/>
                  <a:pt x="200" y="69"/>
                </a:cubicBezTo>
                <a:cubicBezTo>
                  <a:pt x="199" y="70"/>
                  <a:pt x="197" y="71"/>
                  <a:pt x="198" y="73"/>
                </a:cubicBezTo>
                <a:close/>
                <a:moveTo>
                  <a:pt x="206" y="81"/>
                </a:moveTo>
                <a:cubicBezTo>
                  <a:pt x="207" y="79"/>
                  <a:pt x="208" y="78"/>
                  <a:pt x="209" y="77"/>
                </a:cubicBezTo>
                <a:cubicBezTo>
                  <a:pt x="209" y="77"/>
                  <a:pt x="209" y="76"/>
                  <a:pt x="208" y="76"/>
                </a:cubicBezTo>
                <a:cubicBezTo>
                  <a:pt x="208" y="77"/>
                  <a:pt x="207" y="77"/>
                  <a:pt x="206" y="78"/>
                </a:cubicBezTo>
                <a:cubicBezTo>
                  <a:pt x="206" y="79"/>
                  <a:pt x="206" y="80"/>
                  <a:pt x="206" y="81"/>
                </a:cubicBezTo>
                <a:close/>
                <a:moveTo>
                  <a:pt x="219" y="101"/>
                </a:moveTo>
                <a:cubicBezTo>
                  <a:pt x="220" y="99"/>
                  <a:pt x="222" y="97"/>
                  <a:pt x="223" y="96"/>
                </a:cubicBezTo>
                <a:cubicBezTo>
                  <a:pt x="223" y="96"/>
                  <a:pt x="223" y="95"/>
                  <a:pt x="223" y="95"/>
                </a:cubicBezTo>
                <a:cubicBezTo>
                  <a:pt x="221" y="96"/>
                  <a:pt x="220" y="98"/>
                  <a:pt x="219" y="99"/>
                </a:cubicBezTo>
                <a:cubicBezTo>
                  <a:pt x="218" y="100"/>
                  <a:pt x="219" y="100"/>
                  <a:pt x="219" y="101"/>
                </a:cubicBezTo>
                <a:close/>
                <a:moveTo>
                  <a:pt x="210" y="94"/>
                </a:moveTo>
                <a:cubicBezTo>
                  <a:pt x="210" y="94"/>
                  <a:pt x="210" y="94"/>
                  <a:pt x="210" y="94"/>
                </a:cubicBezTo>
                <a:cubicBezTo>
                  <a:pt x="211" y="93"/>
                  <a:pt x="212" y="92"/>
                  <a:pt x="212" y="92"/>
                </a:cubicBezTo>
                <a:cubicBezTo>
                  <a:pt x="212" y="91"/>
                  <a:pt x="212" y="91"/>
                  <a:pt x="212" y="91"/>
                </a:cubicBezTo>
                <a:cubicBezTo>
                  <a:pt x="212" y="90"/>
                  <a:pt x="212" y="90"/>
                  <a:pt x="211" y="89"/>
                </a:cubicBezTo>
                <a:cubicBezTo>
                  <a:pt x="211" y="91"/>
                  <a:pt x="210" y="92"/>
                  <a:pt x="210" y="94"/>
                </a:cubicBezTo>
                <a:close/>
                <a:moveTo>
                  <a:pt x="93" y="55"/>
                </a:moveTo>
                <a:cubicBezTo>
                  <a:pt x="91" y="55"/>
                  <a:pt x="90" y="55"/>
                  <a:pt x="88" y="55"/>
                </a:cubicBezTo>
                <a:cubicBezTo>
                  <a:pt x="89" y="57"/>
                  <a:pt x="89" y="57"/>
                  <a:pt x="90" y="57"/>
                </a:cubicBezTo>
                <a:cubicBezTo>
                  <a:pt x="90" y="57"/>
                  <a:pt x="91" y="57"/>
                  <a:pt x="91" y="57"/>
                </a:cubicBezTo>
                <a:cubicBezTo>
                  <a:pt x="92" y="57"/>
                  <a:pt x="92" y="56"/>
                  <a:pt x="93" y="55"/>
                </a:cubicBezTo>
                <a:close/>
                <a:moveTo>
                  <a:pt x="146" y="75"/>
                </a:moveTo>
                <a:cubicBezTo>
                  <a:pt x="146" y="75"/>
                  <a:pt x="146" y="75"/>
                  <a:pt x="146" y="75"/>
                </a:cubicBezTo>
                <a:cubicBezTo>
                  <a:pt x="146" y="75"/>
                  <a:pt x="146" y="75"/>
                  <a:pt x="146" y="75"/>
                </a:cubicBezTo>
                <a:cubicBezTo>
                  <a:pt x="146" y="75"/>
                  <a:pt x="145" y="75"/>
                  <a:pt x="144" y="75"/>
                </a:cubicBezTo>
                <a:cubicBezTo>
                  <a:pt x="143" y="75"/>
                  <a:pt x="143" y="75"/>
                  <a:pt x="143" y="77"/>
                </a:cubicBezTo>
                <a:cubicBezTo>
                  <a:pt x="143" y="77"/>
                  <a:pt x="144" y="77"/>
                  <a:pt x="145" y="77"/>
                </a:cubicBezTo>
                <a:cubicBezTo>
                  <a:pt x="145" y="77"/>
                  <a:pt x="145" y="77"/>
                  <a:pt x="144" y="77"/>
                </a:cubicBezTo>
                <a:cubicBezTo>
                  <a:pt x="145" y="76"/>
                  <a:pt x="146" y="75"/>
                  <a:pt x="146" y="75"/>
                </a:cubicBezTo>
                <a:close/>
                <a:moveTo>
                  <a:pt x="60" y="78"/>
                </a:moveTo>
                <a:cubicBezTo>
                  <a:pt x="58" y="80"/>
                  <a:pt x="57" y="82"/>
                  <a:pt x="55" y="84"/>
                </a:cubicBezTo>
                <a:cubicBezTo>
                  <a:pt x="56" y="84"/>
                  <a:pt x="57" y="84"/>
                  <a:pt x="57" y="83"/>
                </a:cubicBezTo>
                <a:cubicBezTo>
                  <a:pt x="58" y="81"/>
                  <a:pt x="59" y="80"/>
                  <a:pt x="60" y="78"/>
                </a:cubicBezTo>
                <a:close/>
                <a:moveTo>
                  <a:pt x="196" y="35"/>
                </a:moveTo>
                <a:cubicBezTo>
                  <a:pt x="195" y="34"/>
                  <a:pt x="195" y="33"/>
                  <a:pt x="195" y="32"/>
                </a:cubicBezTo>
                <a:cubicBezTo>
                  <a:pt x="194" y="34"/>
                  <a:pt x="193" y="35"/>
                  <a:pt x="193" y="36"/>
                </a:cubicBezTo>
                <a:cubicBezTo>
                  <a:pt x="193" y="36"/>
                  <a:pt x="193" y="36"/>
                  <a:pt x="193" y="36"/>
                </a:cubicBezTo>
                <a:cubicBezTo>
                  <a:pt x="194" y="36"/>
                  <a:pt x="195" y="35"/>
                  <a:pt x="196" y="35"/>
                </a:cubicBezTo>
                <a:close/>
                <a:moveTo>
                  <a:pt x="184" y="143"/>
                </a:moveTo>
                <a:cubicBezTo>
                  <a:pt x="184" y="143"/>
                  <a:pt x="183" y="144"/>
                  <a:pt x="183" y="144"/>
                </a:cubicBezTo>
                <a:cubicBezTo>
                  <a:pt x="183" y="145"/>
                  <a:pt x="183" y="146"/>
                  <a:pt x="183" y="147"/>
                </a:cubicBezTo>
                <a:cubicBezTo>
                  <a:pt x="184" y="145"/>
                  <a:pt x="184" y="145"/>
                  <a:pt x="184" y="143"/>
                </a:cubicBezTo>
                <a:close/>
                <a:moveTo>
                  <a:pt x="159" y="67"/>
                </a:moveTo>
                <a:cubicBezTo>
                  <a:pt x="159" y="67"/>
                  <a:pt x="160" y="67"/>
                  <a:pt x="160" y="67"/>
                </a:cubicBezTo>
                <a:cubicBezTo>
                  <a:pt x="161" y="65"/>
                  <a:pt x="161" y="64"/>
                  <a:pt x="162" y="63"/>
                </a:cubicBezTo>
                <a:cubicBezTo>
                  <a:pt x="162" y="63"/>
                  <a:pt x="162" y="63"/>
                  <a:pt x="162" y="62"/>
                </a:cubicBezTo>
                <a:cubicBezTo>
                  <a:pt x="162" y="63"/>
                  <a:pt x="161" y="63"/>
                  <a:pt x="161" y="63"/>
                </a:cubicBezTo>
                <a:cubicBezTo>
                  <a:pt x="161" y="64"/>
                  <a:pt x="160" y="65"/>
                  <a:pt x="159" y="65"/>
                </a:cubicBezTo>
                <a:cubicBezTo>
                  <a:pt x="159" y="66"/>
                  <a:pt x="159" y="66"/>
                  <a:pt x="159" y="67"/>
                </a:cubicBezTo>
                <a:close/>
                <a:moveTo>
                  <a:pt x="116" y="84"/>
                </a:moveTo>
                <a:cubicBezTo>
                  <a:pt x="115" y="85"/>
                  <a:pt x="115" y="86"/>
                  <a:pt x="114" y="86"/>
                </a:cubicBezTo>
                <a:cubicBezTo>
                  <a:pt x="115" y="86"/>
                  <a:pt x="116" y="86"/>
                  <a:pt x="118" y="86"/>
                </a:cubicBezTo>
                <a:cubicBezTo>
                  <a:pt x="117" y="86"/>
                  <a:pt x="117" y="85"/>
                  <a:pt x="116" y="84"/>
                </a:cubicBezTo>
                <a:close/>
                <a:moveTo>
                  <a:pt x="171" y="79"/>
                </a:moveTo>
                <a:cubicBezTo>
                  <a:pt x="171" y="79"/>
                  <a:pt x="171" y="79"/>
                  <a:pt x="172" y="78"/>
                </a:cubicBezTo>
                <a:cubicBezTo>
                  <a:pt x="172" y="78"/>
                  <a:pt x="173" y="77"/>
                  <a:pt x="174" y="76"/>
                </a:cubicBezTo>
                <a:cubicBezTo>
                  <a:pt x="174" y="75"/>
                  <a:pt x="174" y="74"/>
                  <a:pt x="174" y="74"/>
                </a:cubicBezTo>
                <a:cubicBezTo>
                  <a:pt x="173" y="75"/>
                  <a:pt x="171" y="78"/>
                  <a:pt x="171" y="79"/>
                </a:cubicBezTo>
                <a:close/>
                <a:moveTo>
                  <a:pt x="207" y="95"/>
                </a:moveTo>
                <a:cubicBezTo>
                  <a:pt x="206" y="96"/>
                  <a:pt x="206" y="97"/>
                  <a:pt x="205" y="97"/>
                </a:cubicBezTo>
                <a:cubicBezTo>
                  <a:pt x="205" y="98"/>
                  <a:pt x="204" y="99"/>
                  <a:pt x="205" y="100"/>
                </a:cubicBezTo>
                <a:cubicBezTo>
                  <a:pt x="206" y="99"/>
                  <a:pt x="207" y="98"/>
                  <a:pt x="207" y="95"/>
                </a:cubicBezTo>
                <a:close/>
                <a:moveTo>
                  <a:pt x="121" y="57"/>
                </a:moveTo>
                <a:cubicBezTo>
                  <a:pt x="121" y="57"/>
                  <a:pt x="121" y="57"/>
                  <a:pt x="121" y="57"/>
                </a:cubicBezTo>
                <a:cubicBezTo>
                  <a:pt x="122" y="57"/>
                  <a:pt x="122" y="58"/>
                  <a:pt x="123" y="59"/>
                </a:cubicBezTo>
                <a:cubicBezTo>
                  <a:pt x="123" y="58"/>
                  <a:pt x="124" y="58"/>
                  <a:pt x="125" y="57"/>
                </a:cubicBezTo>
                <a:cubicBezTo>
                  <a:pt x="123" y="57"/>
                  <a:pt x="122" y="57"/>
                  <a:pt x="121" y="57"/>
                </a:cubicBezTo>
                <a:close/>
                <a:moveTo>
                  <a:pt x="24" y="47"/>
                </a:moveTo>
                <a:cubicBezTo>
                  <a:pt x="24" y="48"/>
                  <a:pt x="25" y="49"/>
                  <a:pt x="26" y="50"/>
                </a:cubicBezTo>
                <a:cubicBezTo>
                  <a:pt x="26" y="49"/>
                  <a:pt x="27" y="48"/>
                  <a:pt x="27" y="47"/>
                </a:cubicBezTo>
                <a:cubicBezTo>
                  <a:pt x="26" y="47"/>
                  <a:pt x="25" y="47"/>
                  <a:pt x="24" y="47"/>
                </a:cubicBezTo>
                <a:close/>
                <a:moveTo>
                  <a:pt x="97" y="74"/>
                </a:moveTo>
                <a:cubicBezTo>
                  <a:pt x="97" y="74"/>
                  <a:pt x="98" y="74"/>
                  <a:pt x="98" y="74"/>
                </a:cubicBezTo>
                <a:cubicBezTo>
                  <a:pt x="99" y="73"/>
                  <a:pt x="100" y="73"/>
                  <a:pt x="100" y="72"/>
                </a:cubicBezTo>
                <a:cubicBezTo>
                  <a:pt x="99" y="71"/>
                  <a:pt x="98" y="72"/>
                  <a:pt x="97" y="74"/>
                </a:cubicBezTo>
                <a:close/>
                <a:moveTo>
                  <a:pt x="186" y="107"/>
                </a:moveTo>
                <a:cubicBezTo>
                  <a:pt x="187" y="104"/>
                  <a:pt x="187" y="102"/>
                  <a:pt x="186" y="100"/>
                </a:cubicBezTo>
                <a:cubicBezTo>
                  <a:pt x="186" y="102"/>
                  <a:pt x="186" y="105"/>
                  <a:pt x="186" y="107"/>
                </a:cubicBezTo>
                <a:close/>
                <a:moveTo>
                  <a:pt x="131" y="69"/>
                </a:moveTo>
                <a:cubicBezTo>
                  <a:pt x="130" y="70"/>
                  <a:pt x="130" y="70"/>
                  <a:pt x="130" y="70"/>
                </a:cubicBezTo>
                <a:cubicBezTo>
                  <a:pt x="130" y="72"/>
                  <a:pt x="128" y="73"/>
                  <a:pt x="127" y="71"/>
                </a:cubicBezTo>
                <a:cubicBezTo>
                  <a:pt x="127" y="71"/>
                  <a:pt x="127" y="71"/>
                  <a:pt x="127" y="71"/>
                </a:cubicBezTo>
                <a:cubicBezTo>
                  <a:pt x="127" y="72"/>
                  <a:pt x="126" y="72"/>
                  <a:pt x="126" y="72"/>
                </a:cubicBezTo>
                <a:cubicBezTo>
                  <a:pt x="127" y="72"/>
                  <a:pt x="128" y="72"/>
                  <a:pt x="129" y="72"/>
                </a:cubicBezTo>
                <a:cubicBezTo>
                  <a:pt x="130" y="72"/>
                  <a:pt x="130" y="72"/>
                  <a:pt x="130" y="72"/>
                </a:cubicBezTo>
                <a:cubicBezTo>
                  <a:pt x="131" y="71"/>
                  <a:pt x="131" y="70"/>
                  <a:pt x="132" y="69"/>
                </a:cubicBezTo>
                <a:cubicBezTo>
                  <a:pt x="132" y="69"/>
                  <a:pt x="132" y="69"/>
                  <a:pt x="132" y="69"/>
                </a:cubicBezTo>
                <a:cubicBezTo>
                  <a:pt x="131" y="69"/>
                  <a:pt x="131" y="69"/>
                  <a:pt x="131" y="69"/>
                </a:cubicBezTo>
                <a:close/>
                <a:moveTo>
                  <a:pt x="140" y="75"/>
                </a:moveTo>
                <a:cubicBezTo>
                  <a:pt x="139" y="75"/>
                  <a:pt x="138" y="75"/>
                  <a:pt x="137" y="75"/>
                </a:cubicBezTo>
                <a:cubicBezTo>
                  <a:pt x="136" y="75"/>
                  <a:pt x="136" y="75"/>
                  <a:pt x="136" y="76"/>
                </a:cubicBezTo>
                <a:cubicBezTo>
                  <a:pt x="137" y="76"/>
                  <a:pt x="138" y="76"/>
                  <a:pt x="139" y="76"/>
                </a:cubicBezTo>
                <a:cubicBezTo>
                  <a:pt x="140" y="76"/>
                  <a:pt x="140" y="76"/>
                  <a:pt x="140" y="75"/>
                </a:cubicBezTo>
                <a:close/>
                <a:moveTo>
                  <a:pt x="184" y="95"/>
                </a:moveTo>
                <a:cubicBezTo>
                  <a:pt x="185" y="93"/>
                  <a:pt x="185" y="93"/>
                  <a:pt x="184" y="92"/>
                </a:cubicBezTo>
                <a:cubicBezTo>
                  <a:pt x="184" y="93"/>
                  <a:pt x="183" y="94"/>
                  <a:pt x="182" y="95"/>
                </a:cubicBezTo>
                <a:cubicBezTo>
                  <a:pt x="183" y="95"/>
                  <a:pt x="184" y="95"/>
                  <a:pt x="184" y="95"/>
                </a:cubicBezTo>
                <a:close/>
                <a:moveTo>
                  <a:pt x="92" y="62"/>
                </a:moveTo>
                <a:cubicBezTo>
                  <a:pt x="93" y="61"/>
                  <a:pt x="94" y="60"/>
                  <a:pt x="94" y="59"/>
                </a:cubicBezTo>
                <a:cubicBezTo>
                  <a:pt x="93" y="59"/>
                  <a:pt x="92" y="60"/>
                  <a:pt x="91" y="61"/>
                </a:cubicBezTo>
                <a:cubicBezTo>
                  <a:pt x="92" y="61"/>
                  <a:pt x="92" y="62"/>
                  <a:pt x="92" y="62"/>
                </a:cubicBezTo>
                <a:close/>
                <a:moveTo>
                  <a:pt x="188" y="131"/>
                </a:moveTo>
                <a:cubicBezTo>
                  <a:pt x="189" y="130"/>
                  <a:pt x="189" y="129"/>
                  <a:pt x="189" y="128"/>
                </a:cubicBezTo>
                <a:cubicBezTo>
                  <a:pt x="189" y="128"/>
                  <a:pt x="189" y="127"/>
                  <a:pt x="188" y="127"/>
                </a:cubicBezTo>
                <a:cubicBezTo>
                  <a:pt x="188" y="128"/>
                  <a:pt x="188" y="130"/>
                  <a:pt x="188" y="131"/>
                </a:cubicBezTo>
                <a:close/>
                <a:moveTo>
                  <a:pt x="81" y="90"/>
                </a:moveTo>
                <a:cubicBezTo>
                  <a:pt x="82" y="90"/>
                  <a:pt x="82" y="91"/>
                  <a:pt x="83" y="90"/>
                </a:cubicBezTo>
                <a:cubicBezTo>
                  <a:pt x="83" y="90"/>
                  <a:pt x="84" y="90"/>
                  <a:pt x="84" y="90"/>
                </a:cubicBezTo>
                <a:cubicBezTo>
                  <a:pt x="84" y="90"/>
                  <a:pt x="84" y="89"/>
                  <a:pt x="84" y="89"/>
                </a:cubicBezTo>
                <a:cubicBezTo>
                  <a:pt x="83" y="89"/>
                  <a:pt x="82" y="89"/>
                  <a:pt x="82" y="89"/>
                </a:cubicBezTo>
                <a:cubicBezTo>
                  <a:pt x="82" y="89"/>
                  <a:pt x="81" y="90"/>
                  <a:pt x="81" y="90"/>
                </a:cubicBezTo>
                <a:close/>
                <a:moveTo>
                  <a:pt x="25" y="86"/>
                </a:moveTo>
                <a:cubicBezTo>
                  <a:pt x="25" y="86"/>
                  <a:pt x="25" y="86"/>
                  <a:pt x="25" y="86"/>
                </a:cubicBezTo>
                <a:cubicBezTo>
                  <a:pt x="26" y="86"/>
                  <a:pt x="27" y="84"/>
                  <a:pt x="27" y="83"/>
                </a:cubicBezTo>
                <a:cubicBezTo>
                  <a:pt x="27" y="83"/>
                  <a:pt x="27" y="83"/>
                  <a:pt x="27" y="83"/>
                </a:cubicBezTo>
                <a:cubicBezTo>
                  <a:pt x="27" y="83"/>
                  <a:pt x="27" y="83"/>
                  <a:pt x="27" y="82"/>
                </a:cubicBezTo>
                <a:cubicBezTo>
                  <a:pt x="26" y="84"/>
                  <a:pt x="25" y="85"/>
                  <a:pt x="25" y="86"/>
                </a:cubicBezTo>
                <a:close/>
                <a:moveTo>
                  <a:pt x="201" y="91"/>
                </a:moveTo>
                <a:cubicBezTo>
                  <a:pt x="199" y="93"/>
                  <a:pt x="199" y="93"/>
                  <a:pt x="200" y="95"/>
                </a:cubicBezTo>
                <a:cubicBezTo>
                  <a:pt x="201" y="95"/>
                  <a:pt x="201" y="94"/>
                  <a:pt x="201" y="91"/>
                </a:cubicBezTo>
                <a:close/>
                <a:moveTo>
                  <a:pt x="200" y="78"/>
                </a:moveTo>
                <a:cubicBezTo>
                  <a:pt x="200" y="79"/>
                  <a:pt x="201" y="79"/>
                  <a:pt x="201" y="80"/>
                </a:cubicBezTo>
                <a:cubicBezTo>
                  <a:pt x="202" y="80"/>
                  <a:pt x="202" y="79"/>
                  <a:pt x="202" y="79"/>
                </a:cubicBezTo>
                <a:cubicBezTo>
                  <a:pt x="202" y="78"/>
                  <a:pt x="202" y="77"/>
                  <a:pt x="201" y="76"/>
                </a:cubicBezTo>
                <a:cubicBezTo>
                  <a:pt x="201" y="77"/>
                  <a:pt x="200" y="78"/>
                  <a:pt x="200" y="78"/>
                </a:cubicBezTo>
                <a:close/>
                <a:moveTo>
                  <a:pt x="128" y="64"/>
                </a:moveTo>
                <a:cubicBezTo>
                  <a:pt x="128" y="63"/>
                  <a:pt x="128" y="62"/>
                  <a:pt x="128" y="61"/>
                </a:cubicBezTo>
                <a:cubicBezTo>
                  <a:pt x="128" y="61"/>
                  <a:pt x="128" y="61"/>
                  <a:pt x="128" y="61"/>
                </a:cubicBezTo>
                <a:cubicBezTo>
                  <a:pt x="127" y="62"/>
                  <a:pt x="126" y="63"/>
                  <a:pt x="126" y="64"/>
                </a:cubicBezTo>
                <a:cubicBezTo>
                  <a:pt x="127" y="64"/>
                  <a:pt x="127" y="64"/>
                  <a:pt x="128" y="64"/>
                </a:cubicBezTo>
                <a:close/>
                <a:moveTo>
                  <a:pt x="187" y="75"/>
                </a:moveTo>
                <a:cubicBezTo>
                  <a:pt x="186" y="76"/>
                  <a:pt x="186" y="77"/>
                  <a:pt x="185" y="78"/>
                </a:cubicBezTo>
                <a:cubicBezTo>
                  <a:pt x="185" y="78"/>
                  <a:pt x="185" y="79"/>
                  <a:pt x="185" y="79"/>
                </a:cubicBezTo>
                <a:cubicBezTo>
                  <a:pt x="185" y="79"/>
                  <a:pt x="186" y="79"/>
                  <a:pt x="186" y="79"/>
                </a:cubicBezTo>
                <a:cubicBezTo>
                  <a:pt x="186" y="78"/>
                  <a:pt x="188" y="77"/>
                  <a:pt x="187" y="75"/>
                </a:cubicBezTo>
                <a:close/>
                <a:moveTo>
                  <a:pt x="77" y="91"/>
                </a:moveTo>
                <a:cubicBezTo>
                  <a:pt x="77" y="90"/>
                  <a:pt x="77" y="89"/>
                  <a:pt x="77" y="89"/>
                </a:cubicBezTo>
                <a:cubicBezTo>
                  <a:pt x="77" y="89"/>
                  <a:pt x="76" y="89"/>
                  <a:pt x="75" y="89"/>
                </a:cubicBezTo>
                <a:cubicBezTo>
                  <a:pt x="75" y="89"/>
                  <a:pt x="75" y="90"/>
                  <a:pt x="75" y="91"/>
                </a:cubicBezTo>
                <a:cubicBezTo>
                  <a:pt x="76" y="91"/>
                  <a:pt x="76" y="91"/>
                  <a:pt x="77" y="91"/>
                </a:cubicBezTo>
                <a:close/>
                <a:moveTo>
                  <a:pt x="107" y="76"/>
                </a:moveTo>
                <a:cubicBezTo>
                  <a:pt x="107" y="76"/>
                  <a:pt x="108" y="76"/>
                  <a:pt x="108" y="75"/>
                </a:cubicBezTo>
                <a:cubicBezTo>
                  <a:pt x="109" y="75"/>
                  <a:pt x="109" y="74"/>
                  <a:pt x="110" y="74"/>
                </a:cubicBezTo>
                <a:cubicBezTo>
                  <a:pt x="108" y="73"/>
                  <a:pt x="108" y="73"/>
                  <a:pt x="107" y="74"/>
                </a:cubicBezTo>
                <a:cubicBezTo>
                  <a:pt x="107" y="75"/>
                  <a:pt x="107" y="75"/>
                  <a:pt x="107" y="76"/>
                </a:cubicBezTo>
                <a:close/>
                <a:moveTo>
                  <a:pt x="3" y="43"/>
                </a:moveTo>
                <a:cubicBezTo>
                  <a:pt x="3" y="41"/>
                  <a:pt x="5" y="41"/>
                  <a:pt x="6" y="40"/>
                </a:cubicBezTo>
                <a:cubicBezTo>
                  <a:pt x="5" y="40"/>
                  <a:pt x="4" y="40"/>
                  <a:pt x="3" y="40"/>
                </a:cubicBezTo>
                <a:cubicBezTo>
                  <a:pt x="3" y="41"/>
                  <a:pt x="3" y="42"/>
                  <a:pt x="3" y="43"/>
                </a:cubicBezTo>
                <a:close/>
                <a:moveTo>
                  <a:pt x="189" y="83"/>
                </a:moveTo>
                <a:cubicBezTo>
                  <a:pt x="190" y="82"/>
                  <a:pt x="191" y="81"/>
                  <a:pt x="192" y="80"/>
                </a:cubicBezTo>
                <a:cubicBezTo>
                  <a:pt x="192" y="80"/>
                  <a:pt x="192" y="79"/>
                  <a:pt x="192" y="78"/>
                </a:cubicBezTo>
                <a:cubicBezTo>
                  <a:pt x="191" y="80"/>
                  <a:pt x="189" y="81"/>
                  <a:pt x="189" y="83"/>
                </a:cubicBezTo>
                <a:close/>
                <a:moveTo>
                  <a:pt x="197" y="46"/>
                </a:moveTo>
                <a:cubicBezTo>
                  <a:pt x="197" y="46"/>
                  <a:pt x="197" y="46"/>
                  <a:pt x="197" y="46"/>
                </a:cubicBezTo>
                <a:cubicBezTo>
                  <a:pt x="197" y="45"/>
                  <a:pt x="197" y="44"/>
                  <a:pt x="197" y="43"/>
                </a:cubicBezTo>
                <a:cubicBezTo>
                  <a:pt x="197" y="42"/>
                  <a:pt x="197" y="42"/>
                  <a:pt x="197" y="41"/>
                </a:cubicBezTo>
                <a:cubicBezTo>
                  <a:pt x="197" y="41"/>
                  <a:pt x="196" y="41"/>
                  <a:pt x="196" y="41"/>
                </a:cubicBezTo>
                <a:cubicBezTo>
                  <a:pt x="196" y="41"/>
                  <a:pt x="196" y="42"/>
                  <a:pt x="195" y="42"/>
                </a:cubicBezTo>
                <a:cubicBezTo>
                  <a:pt x="196" y="43"/>
                  <a:pt x="196" y="45"/>
                  <a:pt x="197" y="46"/>
                </a:cubicBezTo>
                <a:close/>
                <a:moveTo>
                  <a:pt x="19" y="67"/>
                </a:moveTo>
                <a:cubicBezTo>
                  <a:pt x="19" y="66"/>
                  <a:pt x="19" y="66"/>
                  <a:pt x="19" y="66"/>
                </a:cubicBezTo>
                <a:cubicBezTo>
                  <a:pt x="19" y="66"/>
                  <a:pt x="19" y="66"/>
                  <a:pt x="18" y="66"/>
                </a:cubicBezTo>
                <a:cubicBezTo>
                  <a:pt x="17" y="67"/>
                  <a:pt x="17" y="68"/>
                  <a:pt x="18" y="69"/>
                </a:cubicBezTo>
                <a:cubicBezTo>
                  <a:pt x="18" y="68"/>
                  <a:pt x="19" y="67"/>
                  <a:pt x="19" y="67"/>
                </a:cubicBezTo>
                <a:close/>
                <a:moveTo>
                  <a:pt x="24" y="79"/>
                </a:moveTo>
                <a:cubicBezTo>
                  <a:pt x="24" y="80"/>
                  <a:pt x="24" y="80"/>
                  <a:pt x="23" y="81"/>
                </a:cubicBezTo>
                <a:cubicBezTo>
                  <a:pt x="23" y="82"/>
                  <a:pt x="23" y="82"/>
                  <a:pt x="24" y="83"/>
                </a:cubicBezTo>
                <a:cubicBezTo>
                  <a:pt x="24" y="82"/>
                  <a:pt x="24" y="81"/>
                  <a:pt x="25" y="81"/>
                </a:cubicBezTo>
                <a:cubicBezTo>
                  <a:pt x="25" y="80"/>
                  <a:pt x="25" y="80"/>
                  <a:pt x="24" y="79"/>
                </a:cubicBezTo>
                <a:close/>
                <a:moveTo>
                  <a:pt x="18" y="79"/>
                </a:moveTo>
                <a:cubicBezTo>
                  <a:pt x="18" y="80"/>
                  <a:pt x="19" y="80"/>
                  <a:pt x="19" y="81"/>
                </a:cubicBezTo>
                <a:cubicBezTo>
                  <a:pt x="20" y="80"/>
                  <a:pt x="19" y="79"/>
                  <a:pt x="19" y="78"/>
                </a:cubicBezTo>
                <a:cubicBezTo>
                  <a:pt x="18" y="78"/>
                  <a:pt x="18" y="79"/>
                  <a:pt x="18" y="79"/>
                </a:cubicBezTo>
                <a:close/>
                <a:moveTo>
                  <a:pt x="20" y="64"/>
                </a:moveTo>
                <a:cubicBezTo>
                  <a:pt x="20" y="64"/>
                  <a:pt x="20" y="64"/>
                  <a:pt x="21" y="64"/>
                </a:cubicBezTo>
                <a:cubicBezTo>
                  <a:pt x="21" y="62"/>
                  <a:pt x="22" y="61"/>
                  <a:pt x="23" y="59"/>
                </a:cubicBezTo>
                <a:cubicBezTo>
                  <a:pt x="23" y="59"/>
                  <a:pt x="23" y="59"/>
                  <a:pt x="22" y="59"/>
                </a:cubicBezTo>
                <a:cubicBezTo>
                  <a:pt x="22" y="60"/>
                  <a:pt x="21" y="61"/>
                  <a:pt x="20" y="63"/>
                </a:cubicBezTo>
                <a:cubicBezTo>
                  <a:pt x="20" y="63"/>
                  <a:pt x="20" y="63"/>
                  <a:pt x="20" y="64"/>
                </a:cubicBezTo>
                <a:close/>
                <a:moveTo>
                  <a:pt x="214" y="70"/>
                </a:moveTo>
                <a:cubicBezTo>
                  <a:pt x="214" y="70"/>
                  <a:pt x="214" y="70"/>
                  <a:pt x="214" y="70"/>
                </a:cubicBezTo>
                <a:cubicBezTo>
                  <a:pt x="213" y="71"/>
                  <a:pt x="212" y="72"/>
                  <a:pt x="211" y="74"/>
                </a:cubicBezTo>
                <a:cubicBezTo>
                  <a:pt x="210" y="74"/>
                  <a:pt x="210" y="74"/>
                  <a:pt x="211" y="75"/>
                </a:cubicBezTo>
                <a:cubicBezTo>
                  <a:pt x="212" y="73"/>
                  <a:pt x="213" y="72"/>
                  <a:pt x="214" y="70"/>
                </a:cubicBezTo>
                <a:close/>
                <a:moveTo>
                  <a:pt x="200" y="131"/>
                </a:moveTo>
                <a:cubicBezTo>
                  <a:pt x="201" y="130"/>
                  <a:pt x="203" y="128"/>
                  <a:pt x="204" y="127"/>
                </a:cubicBezTo>
                <a:cubicBezTo>
                  <a:pt x="202" y="127"/>
                  <a:pt x="201" y="129"/>
                  <a:pt x="200" y="131"/>
                </a:cubicBezTo>
                <a:close/>
                <a:moveTo>
                  <a:pt x="108" y="53"/>
                </a:moveTo>
                <a:cubicBezTo>
                  <a:pt x="106" y="53"/>
                  <a:pt x="103" y="53"/>
                  <a:pt x="102" y="53"/>
                </a:cubicBezTo>
                <a:cubicBezTo>
                  <a:pt x="103" y="53"/>
                  <a:pt x="107" y="54"/>
                  <a:pt x="108" y="54"/>
                </a:cubicBezTo>
                <a:cubicBezTo>
                  <a:pt x="108" y="54"/>
                  <a:pt x="108" y="53"/>
                  <a:pt x="108" y="53"/>
                </a:cubicBezTo>
                <a:close/>
                <a:moveTo>
                  <a:pt x="41" y="51"/>
                </a:moveTo>
                <a:cubicBezTo>
                  <a:pt x="40" y="50"/>
                  <a:pt x="40" y="50"/>
                  <a:pt x="39" y="49"/>
                </a:cubicBezTo>
                <a:cubicBezTo>
                  <a:pt x="39" y="49"/>
                  <a:pt x="39" y="49"/>
                  <a:pt x="39" y="49"/>
                </a:cubicBezTo>
                <a:cubicBezTo>
                  <a:pt x="39" y="50"/>
                  <a:pt x="39" y="51"/>
                  <a:pt x="40" y="53"/>
                </a:cubicBezTo>
                <a:cubicBezTo>
                  <a:pt x="40" y="52"/>
                  <a:pt x="40" y="51"/>
                  <a:pt x="41" y="51"/>
                </a:cubicBezTo>
                <a:close/>
                <a:moveTo>
                  <a:pt x="154" y="83"/>
                </a:moveTo>
                <a:cubicBezTo>
                  <a:pt x="155" y="82"/>
                  <a:pt x="155" y="81"/>
                  <a:pt x="156" y="81"/>
                </a:cubicBezTo>
                <a:cubicBezTo>
                  <a:pt x="155" y="81"/>
                  <a:pt x="154" y="81"/>
                  <a:pt x="153" y="81"/>
                </a:cubicBezTo>
                <a:cubicBezTo>
                  <a:pt x="153" y="81"/>
                  <a:pt x="154" y="82"/>
                  <a:pt x="154" y="83"/>
                </a:cubicBezTo>
                <a:close/>
                <a:moveTo>
                  <a:pt x="114" y="60"/>
                </a:moveTo>
                <a:cubicBezTo>
                  <a:pt x="114" y="60"/>
                  <a:pt x="114" y="60"/>
                  <a:pt x="114" y="60"/>
                </a:cubicBezTo>
                <a:cubicBezTo>
                  <a:pt x="113" y="60"/>
                  <a:pt x="113" y="61"/>
                  <a:pt x="112" y="61"/>
                </a:cubicBezTo>
                <a:cubicBezTo>
                  <a:pt x="112" y="62"/>
                  <a:pt x="111" y="63"/>
                  <a:pt x="111" y="63"/>
                </a:cubicBezTo>
                <a:cubicBezTo>
                  <a:pt x="111" y="64"/>
                  <a:pt x="112" y="63"/>
                  <a:pt x="112" y="63"/>
                </a:cubicBezTo>
                <a:cubicBezTo>
                  <a:pt x="113" y="62"/>
                  <a:pt x="113" y="61"/>
                  <a:pt x="114" y="60"/>
                </a:cubicBezTo>
                <a:close/>
                <a:moveTo>
                  <a:pt x="128" y="82"/>
                </a:moveTo>
                <a:cubicBezTo>
                  <a:pt x="128" y="82"/>
                  <a:pt x="128" y="81"/>
                  <a:pt x="127" y="81"/>
                </a:cubicBezTo>
                <a:cubicBezTo>
                  <a:pt x="127" y="81"/>
                  <a:pt x="127" y="81"/>
                  <a:pt x="127" y="82"/>
                </a:cubicBezTo>
                <a:cubicBezTo>
                  <a:pt x="126" y="83"/>
                  <a:pt x="125" y="84"/>
                  <a:pt x="124" y="85"/>
                </a:cubicBezTo>
                <a:cubicBezTo>
                  <a:pt x="124" y="85"/>
                  <a:pt x="124" y="85"/>
                  <a:pt x="125" y="85"/>
                </a:cubicBezTo>
                <a:cubicBezTo>
                  <a:pt x="126" y="84"/>
                  <a:pt x="127" y="83"/>
                  <a:pt x="128" y="82"/>
                </a:cubicBezTo>
                <a:close/>
                <a:moveTo>
                  <a:pt x="195" y="38"/>
                </a:moveTo>
                <a:cubicBezTo>
                  <a:pt x="195" y="38"/>
                  <a:pt x="195" y="38"/>
                  <a:pt x="195" y="38"/>
                </a:cubicBezTo>
                <a:cubicBezTo>
                  <a:pt x="194" y="38"/>
                  <a:pt x="194" y="39"/>
                  <a:pt x="193" y="39"/>
                </a:cubicBezTo>
                <a:cubicBezTo>
                  <a:pt x="193" y="40"/>
                  <a:pt x="193" y="40"/>
                  <a:pt x="193" y="41"/>
                </a:cubicBezTo>
                <a:cubicBezTo>
                  <a:pt x="194" y="40"/>
                  <a:pt x="195" y="39"/>
                  <a:pt x="195" y="38"/>
                </a:cubicBezTo>
                <a:close/>
                <a:moveTo>
                  <a:pt x="191" y="90"/>
                </a:moveTo>
                <a:cubicBezTo>
                  <a:pt x="190" y="91"/>
                  <a:pt x="189" y="93"/>
                  <a:pt x="189" y="94"/>
                </a:cubicBezTo>
                <a:cubicBezTo>
                  <a:pt x="190" y="93"/>
                  <a:pt x="191" y="92"/>
                  <a:pt x="191" y="90"/>
                </a:cubicBezTo>
                <a:close/>
                <a:moveTo>
                  <a:pt x="204" y="28"/>
                </a:moveTo>
                <a:cubicBezTo>
                  <a:pt x="205" y="30"/>
                  <a:pt x="206" y="31"/>
                  <a:pt x="207" y="33"/>
                </a:cubicBezTo>
                <a:cubicBezTo>
                  <a:pt x="207" y="31"/>
                  <a:pt x="205" y="29"/>
                  <a:pt x="204" y="28"/>
                </a:cubicBezTo>
                <a:close/>
                <a:moveTo>
                  <a:pt x="76" y="80"/>
                </a:moveTo>
                <a:cubicBezTo>
                  <a:pt x="76" y="81"/>
                  <a:pt x="76" y="81"/>
                  <a:pt x="76" y="82"/>
                </a:cubicBezTo>
                <a:cubicBezTo>
                  <a:pt x="77" y="82"/>
                  <a:pt x="77" y="82"/>
                  <a:pt x="78" y="82"/>
                </a:cubicBezTo>
                <a:cubicBezTo>
                  <a:pt x="77" y="81"/>
                  <a:pt x="77" y="81"/>
                  <a:pt x="76" y="80"/>
                </a:cubicBezTo>
                <a:close/>
                <a:moveTo>
                  <a:pt x="195" y="68"/>
                </a:moveTo>
                <a:cubicBezTo>
                  <a:pt x="195" y="67"/>
                  <a:pt x="195" y="66"/>
                  <a:pt x="195" y="65"/>
                </a:cubicBezTo>
                <a:cubicBezTo>
                  <a:pt x="194" y="66"/>
                  <a:pt x="194" y="66"/>
                  <a:pt x="195" y="68"/>
                </a:cubicBezTo>
                <a:close/>
                <a:moveTo>
                  <a:pt x="21" y="95"/>
                </a:moveTo>
                <a:cubicBezTo>
                  <a:pt x="24" y="96"/>
                  <a:pt x="25" y="96"/>
                  <a:pt x="27" y="95"/>
                </a:cubicBezTo>
                <a:cubicBezTo>
                  <a:pt x="25" y="95"/>
                  <a:pt x="23" y="95"/>
                  <a:pt x="21" y="95"/>
                </a:cubicBezTo>
                <a:close/>
                <a:moveTo>
                  <a:pt x="164" y="65"/>
                </a:moveTo>
                <a:cubicBezTo>
                  <a:pt x="163" y="66"/>
                  <a:pt x="163" y="66"/>
                  <a:pt x="162" y="67"/>
                </a:cubicBezTo>
                <a:cubicBezTo>
                  <a:pt x="163" y="67"/>
                  <a:pt x="164" y="67"/>
                  <a:pt x="165" y="67"/>
                </a:cubicBezTo>
                <a:cubicBezTo>
                  <a:pt x="164" y="67"/>
                  <a:pt x="164" y="66"/>
                  <a:pt x="164" y="65"/>
                </a:cubicBezTo>
                <a:close/>
                <a:moveTo>
                  <a:pt x="216" y="61"/>
                </a:moveTo>
                <a:cubicBezTo>
                  <a:pt x="216" y="61"/>
                  <a:pt x="216" y="61"/>
                  <a:pt x="216" y="61"/>
                </a:cubicBezTo>
                <a:cubicBezTo>
                  <a:pt x="216" y="62"/>
                  <a:pt x="216" y="63"/>
                  <a:pt x="217" y="64"/>
                </a:cubicBezTo>
                <a:cubicBezTo>
                  <a:pt x="217" y="63"/>
                  <a:pt x="217" y="63"/>
                  <a:pt x="218" y="63"/>
                </a:cubicBezTo>
                <a:cubicBezTo>
                  <a:pt x="217" y="62"/>
                  <a:pt x="217" y="61"/>
                  <a:pt x="216" y="61"/>
                </a:cubicBezTo>
                <a:close/>
                <a:moveTo>
                  <a:pt x="174" y="87"/>
                </a:moveTo>
                <a:cubicBezTo>
                  <a:pt x="174" y="88"/>
                  <a:pt x="174" y="88"/>
                  <a:pt x="174" y="88"/>
                </a:cubicBezTo>
                <a:cubicBezTo>
                  <a:pt x="175" y="87"/>
                  <a:pt x="175" y="86"/>
                  <a:pt x="176" y="85"/>
                </a:cubicBezTo>
                <a:cubicBezTo>
                  <a:pt x="176" y="85"/>
                  <a:pt x="176" y="84"/>
                  <a:pt x="176" y="84"/>
                </a:cubicBezTo>
                <a:cubicBezTo>
                  <a:pt x="175" y="85"/>
                  <a:pt x="174" y="86"/>
                  <a:pt x="174" y="87"/>
                </a:cubicBezTo>
                <a:close/>
                <a:moveTo>
                  <a:pt x="181" y="84"/>
                </a:moveTo>
                <a:cubicBezTo>
                  <a:pt x="181" y="84"/>
                  <a:pt x="181" y="84"/>
                  <a:pt x="181" y="84"/>
                </a:cubicBezTo>
                <a:cubicBezTo>
                  <a:pt x="182" y="83"/>
                  <a:pt x="183" y="82"/>
                  <a:pt x="184" y="81"/>
                </a:cubicBezTo>
                <a:cubicBezTo>
                  <a:pt x="184" y="81"/>
                  <a:pt x="184" y="81"/>
                  <a:pt x="183" y="80"/>
                </a:cubicBezTo>
                <a:cubicBezTo>
                  <a:pt x="182" y="82"/>
                  <a:pt x="182" y="83"/>
                  <a:pt x="181" y="84"/>
                </a:cubicBezTo>
                <a:close/>
                <a:moveTo>
                  <a:pt x="87" y="85"/>
                </a:moveTo>
                <a:cubicBezTo>
                  <a:pt x="86" y="84"/>
                  <a:pt x="85" y="85"/>
                  <a:pt x="85" y="86"/>
                </a:cubicBezTo>
                <a:cubicBezTo>
                  <a:pt x="86" y="86"/>
                  <a:pt x="86" y="86"/>
                  <a:pt x="87" y="85"/>
                </a:cubicBezTo>
                <a:close/>
                <a:moveTo>
                  <a:pt x="148" y="63"/>
                </a:moveTo>
                <a:cubicBezTo>
                  <a:pt x="147" y="64"/>
                  <a:pt x="147" y="64"/>
                  <a:pt x="148" y="65"/>
                </a:cubicBezTo>
                <a:cubicBezTo>
                  <a:pt x="149" y="64"/>
                  <a:pt x="149" y="64"/>
                  <a:pt x="148" y="63"/>
                </a:cubicBezTo>
                <a:close/>
                <a:moveTo>
                  <a:pt x="81" y="93"/>
                </a:moveTo>
                <a:cubicBezTo>
                  <a:pt x="83" y="93"/>
                  <a:pt x="85" y="93"/>
                  <a:pt x="87" y="93"/>
                </a:cubicBezTo>
                <a:cubicBezTo>
                  <a:pt x="86" y="93"/>
                  <a:pt x="84" y="93"/>
                  <a:pt x="81" y="93"/>
                </a:cubicBezTo>
                <a:close/>
                <a:moveTo>
                  <a:pt x="82" y="66"/>
                </a:moveTo>
                <a:cubicBezTo>
                  <a:pt x="81" y="68"/>
                  <a:pt x="80" y="68"/>
                  <a:pt x="82" y="69"/>
                </a:cubicBezTo>
                <a:cubicBezTo>
                  <a:pt x="82" y="68"/>
                  <a:pt x="82" y="67"/>
                  <a:pt x="82" y="66"/>
                </a:cubicBezTo>
                <a:close/>
                <a:moveTo>
                  <a:pt x="121" y="66"/>
                </a:moveTo>
                <a:cubicBezTo>
                  <a:pt x="119" y="66"/>
                  <a:pt x="119" y="66"/>
                  <a:pt x="119" y="67"/>
                </a:cubicBezTo>
                <a:cubicBezTo>
                  <a:pt x="121" y="67"/>
                  <a:pt x="121" y="67"/>
                  <a:pt x="121" y="66"/>
                </a:cubicBezTo>
                <a:close/>
                <a:moveTo>
                  <a:pt x="13" y="77"/>
                </a:moveTo>
                <a:cubicBezTo>
                  <a:pt x="13" y="78"/>
                  <a:pt x="13" y="80"/>
                  <a:pt x="13" y="81"/>
                </a:cubicBezTo>
                <a:cubicBezTo>
                  <a:pt x="14" y="79"/>
                  <a:pt x="13" y="78"/>
                  <a:pt x="13" y="77"/>
                </a:cubicBezTo>
                <a:close/>
                <a:moveTo>
                  <a:pt x="122" y="54"/>
                </a:moveTo>
                <a:cubicBezTo>
                  <a:pt x="123" y="54"/>
                  <a:pt x="125" y="54"/>
                  <a:pt x="127" y="53"/>
                </a:cubicBezTo>
                <a:cubicBezTo>
                  <a:pt x="127" y="53"/>
                  <a:pt x="127" y="53"/>
                  <a:pt x="127" y="53"/>
                </a:cubicBezTo>
                <a:cubicBezTo>
                  <a:pt x="125" y="53"/>
                  <a:pt x="124" y="53"/>
                  <a:pt x="122" y="53"/>
                </a:cubicBezTo>
                <a:cubicBezTo>
                  <a:pt x="122" y="53"/>
                  <a:pt x="122" y="53"/>
                  <a:pt x="122" y="53"/>
                </a:cubicBezTo>
                <a:cubicBezTo>
                  <a:pt x="122" y="53"/>
                  <a:pt x="122" y="53"/>
                  <a:pt x="122" y="54"/>
                </a:cubicBezTo>
                <a:close/>
                <a:moveTo>
                  <a:pt x="163" y="72"/>
                </a:moveTo>
                <a:cubicBezTo>
                  <a:pt x="163" y="71"/>
                  <a:pt x="163" y="71"/>
                  <a:pt x="163" y="71"/>
                </a:cubicBezTo>
                <a:cubicBezTo>
                  <a:pt x="162" y="71"/>
                  <a:pt x="161" y="71"/>
                  <a:pt x="160" y="71"/>
                </a:cubicBezTo>
                <a:cubicBezTo>
                  <a:pt x="160" y="71"/>
                  <a:pt x="160" y="71"/>
                  <a:pt x="160" y="71"/>
                </a:cubicBezTo>
                <a:cubicBezTo>
                  <a:pt x="160" y="71"/>
                  <a:pt x="160" y="72"/>
                  <a:pt x="160" y="72"/>
                </a:cubicBezTo>
                <a:cubicBezTo>
                  <a:pt x="161" y="72"/>
                  <a:pt x="162" y="72"/>
                  <a:pt x="163" y="72"/>
                </a:cubicBezTo>
                <a:close/>
                <a:moveTo>
                  <a:pt x="79" y="85"/>
                </a:moveTo>
                <a:cubicBezTo>
                  <a:pt x="77" y="85"/>
                  <a:pt x="76" y="85"/>
                  <a:pt x="75" y="86"/>
                </a:cubicBezTo>
                <a:cubicBezTo>
                  <a:pt x="77" y="86"/>
                  <a:pt x="78" y="86"/>
                  <a:pt x="79" y="85"/>
                </a:cubicBezTo>
                <a:close/>
                <a:moveTo>
                  <a:pt x="193" y="25"/>
                </a:moveTo>
                <a:cubicBezTo>
                  <a:pt x="194" y="24"/>
                  <a:pt x="194" y="24"/>
                  <a:pt x="193" y="22"/>
                </a:cubicBezTo>
                <a:cubicBezTo>
                  <a:pt x="193" y="23"/>
                  <a:pt x="193" y="24"/>
                  <a:pt x="193" y="25"/>
                </a:cubicBezTo>
                <a:close/>
                <a:moveTo>
                  <a:pt x="59" y="90"/>
                </a:moveTo>
                <a:cubicBezTo>
                  <a:pt x="58" y="90"/>
                  <a:pt x="58" y="90"/>
                  <a:pt x="57" y="91"/>
                </a:cubicBezTo>
                <a:cubicBezTo>
                  <a:pt x="57" y="91"/>
                  <a:pt x="58" y="92"/>
                  <a:pt x="58" y="92"/>
                </a:cubicBezTo>
                <a:cubicBezTo>
                  <a:pt x="58" y="92"/>
                  <a:pt x="59" y="91"/>
                  <a:pt x="59" y="91"/>
                </a:cubicBezTo>
                <a:cubicBezTo>
                  <a:pt x="59" y="91"/>
                  <a:pt x="59" y="90"/>
                  <a:pt x="59" y="90"/>
                </a:cubicBezTo>
                <a:close/>
                <a:moveTo>
                  <a:pt x="21" y="74"/>
                </a:moveTo>
                <a:cubicBezTo>
                  <a:pt x="20" y="75"/>
                  <a:pt x="20" y="76"/>
                  <a:pt x="21" y="77"/>
                </a:cubicBezTo>
                <a:cubicBezTo>
                  <a:pt x="22" y="75"/>
                  <a:pt x="22" y="75"/>
                  <a:pt x="21" y="74"/>
                </a:cubicBezTo>
                <a:close/>
                <a:moveTo>
                  <a:pt x="178" y="57"/>
                </a:moveTo>
                <a:cubicBezTo>
                  <a:pt x="177" y="57"/>
                  <a:pt x="177" y="57"/>
                  <a:pt x="176" y="57"/>
                </a:cubicBezTo>
                <a:cubicBezTo>
                  <a:pt x="176" y="58"/>
                  <a:pt x="177" y="58"/>
                  <a:pt x="177" y="59"/>
                </a:cubicBezTo>
                <a:cubicBezTo>
                  <a:pt x="177" y="58"/>
                  <a:pt x="178" y="58"/>
                  <a:pt x="178" y="57"/>
                </a:cubicBezTo>
                <a:close/>
                <a:moveTo>
                  <a:pt x="232" y="72"/>
                </a:moveTo>
                <a:cubicBezTo>
                  <a:pt x="233" y="74"/>
                  <a:pt x="234" y="76"/>
                  <a:pt x="235" y="76"/>
                </a:cubicBezTo>
                <a:cubicBezTo>
                  <a:pt x="234" y="75"/>
                  <a:pt x="233" y="73"/>
                  <a:pt x="232" y="72"/>
                </a:cubicBezTo>
                <a:close/>
                <a:moveTo>
                  <a:pt x="106" y="64"/>
                </a:moveTo>
                <a:cubicBezTo>
                  <a:pt x="106" y="63"/>
                  <a:pt x="106" y="62"/>
                  <a:pt x="105" y="62"/>
                </a:cubicBezTo>
                <a:cubicBezTo>
                  <a:pt x="105" y="63"/>
                  <a:pt x="104" y="63"/>
                  <a:pt x="104" y="64"/>
                </a:cubicBezTo>
                <a:cubicBezTo>
                  <a:pt x="105" y="64"/>
                  <a:pt x="105" y="64"/>
                  <a:pt x="106" y="64"/>
                </a:cubicBezTo>
                <a:close/>
                <a:moveTo>
                  <a:pt x="41" y="85"/>
                </a:moveTo>
                <a:cubicBezTo>
                  <a:pt x="41" y="85"/>
                  <a:pt x="41" y="85"/>
                  <a:pt x="41" y="85"/>
                </a:cubicBezTo>
                <a:cubicBezTo>
                  <a:pt x="41" y="85"/>
                  <a:pt x="42" y="85"/>
                  <a:pt x="42" y="85"/>
                </a:cubicBezTo>
                <a:cubicBezTo>
                  <a:pt x="42" y="84"/>
                  <a:pt x="42" y="84"/>
                  <a:pt x="43" y="83"/>
                </a:cubicBezTo>
                <a:cubicBezTo>
                  <a:pt x="42" y="83"/>
                  <a:pt x="42" y="83"/>
                  <a:pt x="42" y="83"/>
                </a:cubicBezTo>
                <a:cubicBezTo>
                  <a:pt x="42" y="84"/>
                  <a:pt x="41" y="84"/>
                  <a:pt x="41" y="85"/>
                </a:cubicBezTo>
                <a:close/>
                <a:moveTo>
                  <a:pt x="41" y="47"/>
                </a:moveTo>
                <a:cubicBezTo>
                  <a:pt x="42" y="48"/>
                  <a:pt x="42" y="48"/>
                  <a:pt x="42" y="49"/>
                </a:cubicBezTo>
                <a:cubicBezTo>
                  <a:pt x="43" y="48"/>
                  <a:pt x="43" y="48"/>
                  <a:pt x="43" y="47"/>
                </a:cubicBezTo>
                <a:cubicBezTo>
                  <a:pt x="43" y="47"/>
                  <a:pt x="42" y="47"/>
                  <a:pt x="41" y="47"/>
                </a:cubicBezTo>
                <a:close/>
                <a:moveTo>
                  <a:pt x="180" y="90"/>
                </a:moveTo>
                <a:cubicBezTo>
                  <a:pt x="180" y="90"/>
                  <a:pt x="180" y="90"/>
                  <a:pt x="179" y="90"/>
                </a:cubicBezTo>
                <a:cubicBezTo>
                  <a:pt x="179" y="90"/>
                  <a:pt x="179" y="91"/>
                  <a:pt x="179" y="92"/>
                </a:cubicBezTo>
                <a:cubicBezTo>
                  <a:pt x="180" y="91"/>
                  <a:pt x="180" y="91"/>
                  <a:pt x="180" y="90"/>
                </a:cubicBezTo>
                <a:close/>
                <a:moveTo>
                  <a:pt x="95" y="78"/>
                </a:moveTo>
                <a:cubicBezTo>
                  <a:pt x="96" y="77"/>
                  <a:pt x="96" y="77"/>
                  <a:pt x="96" y="76"/>
                </a:cubicBezTo>
                <a:cubicBezTo>
                  <a:pt x="96" y="76"/>
                  <a:pt x="95" y="76"/>
                  <a:pt x="95" y="77"/>
                </a:cubicBezTo>
                <a:cubicBezTo>
                  <a:pt x="95" y="77"/>
                  <a:pt x="95" y="78"/>
                  <a:pt x="95" y="78"/>
                </a:cubicBezTo>
                <a:close/>
                <a:moveTo>
                  <a:pt x="182" y="88"/>
                </a:moveTo>
                <a:cubicBezTo>
                  <a:pt x="182" y="88"/>
                  <a:pt x="182" y="88"/>
                  <a:pt x="182" y="88"/>
                </a:cubicBezTo>
                <a:cubicBezTo>
                  <a:pt x="182" y="88"/>
                  <a:pt x="183" y="87"/>
                  <a:pt x="183" y="87"/>
                </a:cubicBezTo>
                <a:cubicBezTo>
                  <a:pt x="183" y="86"/>
                  <a:pt x="184" y="86"/>
                  <a:pt x="184" y="85"/>
                </a:cubicBezTo>
                <a:cubicBezTo>
                  <a:pt x="183" y="86"/>
                  <a:pt x="182" y="87"/>
                  <a:pt x="182" y="88"/>
                </a:cubicBezTo>
                <a:close/>
                <a:moveTo>
                  <a:pt x="78" y="73"/>
                </a:moveTo>
                <a:cubicBezTo>
                  <a:pt x="78" y="73"/>
                  <a:pt x="78" y="73"/>
                  <a:pt x="78" y="73"/>
                </a:cubicBezTo>
                <a:cubicBezTo>
                  <a:pt x="77" y="74"/>
                  <a:pt x="76" y="75"/>
                  <a:pt x="76" y="76"/>
                </a:cubicBezTo>
                <a:cubicBezTo>
                  <a:pt x="76" y="76"/>
                  <a:pt x="76" y="76"/>
                  <a:pt x="76" y="76"/>
                </a:cubicBezTo>
                <a:cubicBezTo>
                  <a:pt x="77" y="75"/>
                  <a:pt x="78" y="74"/>
                  <a:pt x="78" y="73"/>
                </a:cubicBezTo>
                <a:close/>
                <a:moveTo>
                  <a:pt x="129" y="93"/>
                </a:moveTo>
                <a:cubicBezTo>
                  <a:pt x="130" y="92"/>
                  <a:pt x="130" y="92"/>
                  <a:pt x="131" y="91"/>
                </a:cubicBezTo>
                <a:cubicBezTo>
                  <a:pt x="129" y="91"/>
                  <a:pt x="129" y="91"/>
                  <a:pt x="129" y="93"/>
                </a:cubicBezTo>
                <a:close/>
                <a:moveTo>
                  <a:pt x="110" y="71"/>
                </a:moveTo>
                <a:cubicBezTo>
                  <a:pt x="110" y="71"/>
                  <a:pt x="111" y="71"/>
                  <a:pt x="112" y="71"/>
                </a:cubicBezTo>
                <a:cubicBezTo>
                  <a:pt x="111" y="70"/>
                  <a:pt x="111" y="70"/>
                  <a:pt x="111" y="70"/>
                </a:cubicBezTo>
                <a:cubicBezTo>
                  <a:pt x="110" y="70"/>
                  <a:pt x="110" y="70"/>
                  <a:pt x="110" y="71"/>
                </a:cubicBezTo>
                <a:close/>
                <a:moveTo>
                  <a:pt x="124" y="62"/>
                </a:moveTo>
                <a:cubicBezTo>
                  <a:pt x="125" y="60"/>
                  <a:pt x="126" y="60"/>
                  <a:pt x="126" y="59"/>
                </a:cubicBezTo>
                <a:cubicBezTo>
                  <a:pt x="124" y="61"/>
                  <a:pt x="124" y="61"/>
                  <a:pt x="124" y="62"/>
                </a:cubicBezTo>
                <a:close/>
                <a:moveTo>
                  <a:pt x="104" y="80"/>
                </a:moveTo>
                <a:cubicBezTo>
                  <a:pt x="105" y="79"/>
                  <a:pt x="105" y="79"/>
                  <a:pt x="106" y="78"/>
                </a:cubicBezTo>
                <a:cubicBezTo>
                  <a:pt x="105" y="78"/>
                  <a:pt x="105" y="78"/>
                  <a:pt x="104" y="80"/>
                </a:cubicBezTo>
                <a:close/>
                <a:moveTo>
                  <a:pt x="88" y="90"/>
                </a:moveTo>
                <a:cubicBezTo>
                  <a:pt x="89" y="90"/>
                  <a:pt x="89" y="90"/>
                  <a:pt x="90" y="90"/>
                </a:cubicBezTo>
                <a:cubicBezTo>
                  <a:pt x="90" y="90"/>
                  <a:pt x="90" y="90"/>
                  <a:pt x="90" y="90"/>
                </a:cubicBezTo>
                <a:cubicBezTo>
                  <a:pt x="90" y="90"/>
                  <a:pt x="90" y="89"/>
                  <a:pt x="90" y="89"/>
                </a:cubicBezTo>
                <a:cubicBezTo>
                  <a:pt x="89" y="89"/>
                  <a:pt x="89" y="90"/>
                  <a:pt x="88" y="90"/>
                </a:cubicBezTo>
                <a:close/>
                <a:moveTo>
                  <a:pt x="194" y="88"/>
                </a:moveTo>
                <a:cubicBezTo>
                  <a:pt x="194" y="88"/>
                  <a:pt x="194" y="88"/>
                  <a:pt x="194" y="88"/>
                </a:cubicBezTo>
                <a:cubicBezTo>
                  <a:pt x="195" y="88"/>
                  <a:pt x="195" y="87"/>
                  <a:pt x="195" y="87"/>
                </a:cubicBezTo>
                <a:cubicBezTo>
                  <a:pt x="196" y="86"/>
                  <a:pt x="196" y="86"/>
                  <a:pt x="195" y="85"/>
                </a:cubicBezTo>
                <a:cubicBezTo>
                  <a:pt x="195" y="86"/>
                  <a:pt x="194" y="87"/>
                  <a:pt x="194" y="88"/>
                </a:cubicBezTo>
                <a:close/>
                <a:moveTo>
                  <a:pt x="16" y="62"/>
                </a:moveTo>
                <a:cubicBezTo>
                  <a:pt x="15" y="63"/>
                  <a:pt x="16" y="64"/>
                  <a:pt x="16" y="64"/>
                </a:cubicBezTo>
                <a:cubicBezTo>
                  <a:pt x="16" y="64"/>
                  <a:pt x="17" y="64"/>
                  <a:pt x="17" y="63"/>
                </a:cubicBezTo>
                <a:cubicBezTo>
                  <a:pt x="17" y="63"/>
                  <a:pt x="16" y="62"/>
                  <a:pt x="16" y="62"/>
                </a:cubicBezTo>
                <a:close/>
                <a:moveTo>
                  <a:pt x="26" y="66"/>
                </a:moveTo>
                <a:cubicBezTo>
                  <a:pt x="24" y="68"/>
                  <a:pt x="24" y="69"/>
                  <a:pt x="25" y="69"/>
                </a:cubicBezTo>
                <a:cubicBezTo>
                  <a:pt x="25" y="68"/>
                  <a:pt x="26" y="67"/>
                  <a:pt x="26" y="66"/>
                </a:cubicBezTo>
                <a:close/>
                <a:moveTo>
                  <a:pt x="66" y="65"/>
                </a:moveTo>
                <a:cubicBezTo>
                  <a:pt x="66" y="64"/>
                  <a:pt x="66" y="64"/>
                  <a:pt x="66" y="63"/>
                </a:cubicBezTo>
                <a:cubicBezTo>
                  <a:pt x="66" y="63"/>
                  <a:pt x="65" y="63"/>
                  <a:pt x="65" y="64"/>
                </a:cubicBezTo>
                <a:cubicBezTo>
                  <a:pt x="65" y="64"/>
                  <a:pt x="65" y="64"/>
                  <a:pt x="66" y="65"/>
                </a:cubicBezTo>
                <a:close/>
                <a:moveTo>
                  <a:pt x="114" y="54"/>
                </a:moveTo>
                <a:cubicBezTo>
                  <a:pt x="114" y="53"/>
                  <a:pt x="113" y="53"/>
                  <a:pt x="113" y="53"/>
                </a:cubicBezTo>
                <a:cubicBezTo>
                  <a:pt x="112" y="53"/>
                  <a:pt x="112" y="53"/>
                  <a:pt x="112" y="54"/>
                </a:cubicBezTo>
                <a:cubicBezTo>
                  <a:pt x="112" y="54"/>
                  <a:pt x="113" y="54"/>
                  <a:pt x="114" y="54"/>
                </a:cubicBezTo>
                <a:close/>
                <a:moveTo>
                  <a:pt x="149" y="58"/>
                </a:moveTo>
                <a:cubicBezTo>
                  <a:pt x="149" y="58"/>
                  <a:pt x="150" y="57"/>
                  <a:pt x="150" y="57"/>
                </a:cubicBezTo>
                <a:cubicBezTo>
                  <a:pt x="149" y="57"/>
                  <a:pt x="149" y="57"/>
                  <a:pt x="148" y="57"/>
                </a:cubicBezTo>
                <a:cubicBezTo>
                  <a:pt x="148" y="58"/>
                  <a:pt x="149" y="58"/>
                  <a:pt x="149" y="58"/>
                </a:cubicBezTo>
                <a:close/>
                <a:moveTo>
                  <a:pt x="12" y="66"/>
                </a:moveTo>
                <a:cubicBezTo>
                  <a:pt x="12" y="65"/>
                  <a:pt x="12" y="65"/>
                  <a:pt x="13" y="64"/>
                </a:cubicBezTo>
                <a:cubicBezTo>
                  <a:pt x="12" y="64"/>
                  <a:pt x="11" y="65"/>
                  <a:pt x="12" y="66"/>
                </a:cubicBezTo>
                <a:close/>
                <a:moveTo>
                  <a:pt x="171" y="64"/>
                </a:moveTo>
                <a:cubicBezTo>
                  <a:pt x="171" y="64"/>
                  <a:pt x="171" y="64"/>
                  <a:pt x="171" y="64"/>
                </a:cubicBezTo>
                <a:cubicBezTo>
                  <a:pt x="171" y="63"/>
                  <a:pt x="171" y="63"/>
                  <a:pt x="171" y="62"/>
                </a:cubicBezTo>
                <a:cubicBezTo>
                  <a:pt x="171" y="63"/>
                  <a:pt x="171" y="63"/>
                  <a:pt x="171" y="64"/>
                </a:cubicBezTo>
                <a:close/>
                <a:moveTo>
                  <a:pt x="83" y="57"/>
                </a:moveTo>
                <a:cubicBezTo>
                  <a:pt x="84" y="57"/>
                  <a:pt x="85" y="57"/>
                  <a:pt x="85" y="55"/>
                </a:cubicBezTo>
                <a:cubicBezTo>
                  <a:pt x="84" y="56"/>
                  <a:pt x="84" y="57"/>
                  <a:pt x="83" y="57"/>
                </a:cubicBezTo>
                <a:close/>
                <a:moveTo>
                  <a:pt x="90" y="79"/>
                </a:moveTo>
                <a:cubicBezTo>
                  <a:pt x="90" y="79"/>
                  <a:pt x="89" y="80"/>
                  <a:pt x="88" y="81"/>
                </a:cubicBezTo>
                <a:cubicBezTo>
                  <a:pt x="89" y="81"/>
                  <a:pt x="89" y="81"/>
                  <a:pt x="89" y="81"/>
                </a:cubicBezTo>
                <a:cubicBezTo>
                  <a:pt x="90" y="80"/>
                  <a:pt x="90" y="80"/>
                  <a:pt x="90" y="79"/>
                </a:cubicBezTo>
                <a:close/>
                <a:moveTo>
                  <a:pt x="199" y="81"/>
                </a:moveTo>
                <a:cubicBezTo>
                  <a:pt x="199" y="81"/>
                  <a:pt x="198" y="81"/>
                  <a:pt x="198" y="81"/>
                </a:cubicBezTo>
                <a:cubicBezTo>
                  <a:pt x="198" y="82"/>
                  <a:pt x="198" y="82"/>
                  <a:pt x="198" y="83"/>
                </a:cubicBezTo>
                <a:cubicBezTo>
                  <a:pt x="199" y="83"/>
                  <a:pt x="199" y="82"/>
                  <a:pt x="199" y="82"/>
                </a:cubicBezTo>
                <a:cubicBezTo>
                  <a:pt x="199" y="82"/>
                  <a:pt x="199" y="81"/>
                  <a:pt x="199" y="81"/>
                </a:cubicBezTo>
                <a:close/>
                <a:moveTo>
                  <a:pt x="153" y="54"/>
                </a:moveTo>
                <a:cubicBezTo>
                  <a:pt x="153" y="54"/>
                  <a:pt x="153" y="54"/>
                  <a:pt x="153" y="54"/>
                </a:cubicBezTo>
                <a:cubicBezTo>
                  <a:pt x="152" y="54"/>
                  <a:pt x="152" y="54"/>
                  <a:pt x="151" y="54"/>
                </a:cubicBezTo>
                <a:cubicBezTo>
                  <a:pt x="152" y="54"/>
                  <a:pt x="152" y="55"/>
                  <a:pt x="152" y="55"/>
                </a:cubicBezTo>
                <a:cubicBezTo>
                  <a:pt x="152" y="55"/>
                  <a:pt x="153" y="54"/>
                  <a:pt x="153" y="54"/>
                </a:cubicBezTo>
                <a:close/>
                <a:moveTo>
                  <a:pt x="150" y="61"/>
                </a:moveTo>
                <a:cubicBezTo>
                  <a:pt x="151" y="60"/>
                  <a:pt x="152" y="60"/>
                  <a:pt x="152" y="59"/>
                </a:cubicBezTo>
                <a:cubicBezTo>
                  <a:pt x="150" y="60"/>
                  <a:pt x="150" y="60"/>
                  <a:pt x="150" y="61"/>
                </a:cubicBezTo>
                <a:close/>
                <a:moveTo>
                  <a:pt x="110" y="79"/>
                </a:moveTo>
                <a:cubicBezTo>
                  <a:pt x="110" y="79"/>
                  <a:pt x="110" y="79"/>
                  <a:pt x="110" y="79"/>
                </a:cubicBezTo>
                <a:cubicBezTo>
                  <a:pt x="111" y="79"/>
                  <a:pt x="111" y="79"/>
                  <a:pt x="112" y="79"/>
                </a:cubicBezTo>
                <a:cubicBezTo>
                  <a:pt x="111" y="79"/>
                  <a:pt x="111" y="79"/>
                  <a:pt x="110" y="79"/>
                </a:cubicBezTo>
                <a:close/>
                <a:moveTo>
                  <a:pt x="40" y="72"/>
                </a:moveTo>
                <a:cubicBezTo>
                  <a:pt x="41" y="71"/>
                  <a:pt x="41" y="70"/>
                  <a:pt x="40" y="70"/>
                </a:cubicBezTo>
                <a:cubicBezTo>
                  <a:pt x="40" y="70"/>
                  <a:pt x="40" y="70"/>
                  <a:pt x="40" y="71"/>
                </a:cubicBezTo>
                <a:cubicBezTo>
                  <a:pt x="40" y="71"/>
                  <a:pt x="40" y="71"/>
                  <a:pt x="40" y="71"/>
                </a:cubicBezTo>
                <a:cubicBezTo>
                  <a:pt x="40" y="71"/>
                  <a:pt x="40" y="71"/>
                  <a:pt x="40" y="72"/>
                </a:cubicBezTo>
                <a:close/>
                <a:moveTo>
                  <a:pt x="205" y="47"/>
                </a:moveTo>
                <a:cubicBezTo>
                  <a:pt x="206" y="46"/>
                  <a:pt x="206" y="46"/>
                  <a:pt x="204" y="44"/>
                </a:cubicBezTo>
                <a:cubicBezTo>
                  <a:pt x="205" y="45"/>
                  <a:pt x="205" y="46"/>
                  <a:pt x="205" y="47"/>
                </a:cubicBezTo>
                <a:close/>
                <a:moveTo>
                  <a:pt x="47" y="90"/>
                </a:moveTo>
                <a:cubicBezTo>
                  <a:pt x="46" y="90"/>
                  <a:pt x="46" y="91"/>
                  <a:pt x="46" y="92"/>
                </a:cubicBezTo>
                <a:cubicBezTo>
                  <a:pt x="47" y="91"/>
                  <a:pt x="47" y="91"/>
                  <a:pt x="47" y="90"/>
                </a:cubicBezTo>
                <a:close/>
                <a:moveTo>
                  <a:pt x="173" y="69"/>
                </a:moveTo>
                <a:cubicBezTo>
                  <a:pt x="173" y="68"/>
                  <a:pt x="172" y="67"/>
                  <a:pt x="172" y="67"/>
                </a:cubicBezTo>
                <a:cubicBezTo>
                  <a:pt x="172" y="67"/>
                  <a:pt x="172" y="68"/>
                  <a:pt x="171" y="68"/>
                </a:cubicBezTo>
                <a:cubicBezTo>
                  <a:pt x="172" y="68"/>
                  <a:pt x="172" y="68"/>
                  <a:pt x="173" y="69"/>
                </a:cubicBezTo>
                <a:close/>
                <a:moveTo>
                  <a:pt x="116" y="70"/>
                </a:moveTo>
                <a:cubicBezTo>
                  <a:pt x="116" y="71"/>
                  <a:pt x="115" y="71"/>
                  <a:pt x="115" y="72"/>
                </a:cubicBezTo>
                <a:cubicBezTo>
                  <a:pt x="116" y="72"/>
                  <a:pt x="116" y="72"/>
                  <a:pt x="116" y="72"/>
                </a:cubicBezTo>
                <a:cubicBezTo>
                  <a:pt x="116" y="71"/>
                  <a:pt x="116" y="71"/>
                  <a:pt x="116" y="70"/>
                </a:cubicBezTo>
                <a:close/>
                <a:moveTo>
                  <a:pt x="193" y="49"/>
                </a:moveTo>
                <a:cubicBezTo>
                  <a:pt x="194" y="49"/>
                  <a:pt x="194" y="49"/>
                  <a:pt x="194" y="49"/>
                </a:cubicBezTo>
                <a:cubicBezTo>
                  <a:pt x="194" y="48"/>
                  <a:pt x="194" y="47"/>
                  <a:pt x="193" y="46"/>
                </a:cubicBezTo>
                <a:cubicBezTo>
                  <a:pt x="193" y="47"/>
                  <a:pt x="193" y="48"/>
                  <a:pt x="193" y="49"/>
                </a:cubicBezTo>
                <a:close/>
                <a:moveTo>
                  <a:pt x="206" y="118"/>
                </a:moveTo>
                <a:cubicBezTo>
                  <a:pt x="207" y="117"/>
                  <a:pt x="207" y="116"/>
                  <a:pt x="208" y="115"/>
                </a:cubicBezTo>
                <a:cubicBezTo>
                  <a:pt x="208" y="115"/>
                  <a:pt x="208" y="115"/>
                  <a:pt x="208" y="115"/>
                </a:cubicBezTo>
                <a:cubicBezTo>
                  <a:pt x="207" y="116"/>
                  <a:pt x="206" y="116"/>
                  <a:pt x="206" y="118"/>
                </a:cubicBezTo>
                <a:close/>
                <a:moveTo>
                  <a:pt x="146" y="59"/>
                </a:moveTo>
                <a:cubicBezTo>
                  <a:pt x="146" y="59"/>
                  <a:pt x="146" y="60"/>
                  <a:pt x="146" y="61"/>
                </a:cubicBezTo>
                <a:cubicBezTo>
                  <a:pt x="147" y="60"/>
                  <a:pt x="147" y="60"/>
                  <a:pt x="146" y="59"/>
                </a:cubicBezTo>
                <a:close/>
                <a:moveTo>
                  <a:pt x="95" y="90"/>
                </a:moveTo>
                <a:cubicBezTo>
                  <a:pt x="94" y="89"/>
                  <a:pt x="93" y="89"/>
                  <a:pt x="93" y="90"/>
                </a:cubicBezTo>
                <a:cubicBezTo>
                  <a:pt x="94" y="90"/>
                  <a:pt x="94" y="90"/>
                  <a:pt x="95" y="90"/>
                </a:cubicBezTo>
                <a:close/>
                <a:moveTo>
                  <a:pt x="134" y="78"/>
                </a:moveTo>
                <a:cubicBezTo>
                  <a:pt x="134" y="78"/>
                  <a:pt x="134" y="78"/>
                  <a:pt x="134" y="78"/>
                </a:cubicBezTo>
                <a:cubicBezTo>
                  <a:pt x="135" y="79"/>
                  <a:pt x="135" y="79"/>
                  <a:pt x="136" y="79"/>
                </a:cubicBezTo>
                <a:cubicBezTo>
                  <a:pt x="136" y="79"/>
                  <a:pt x="136" y="78"/>
                  <a:pt x="136" y="78"/>
                </a:cubicBezTo>
                <a:cubicBezTo>
                  <a:pt x="135" y="78"/>
                  <a:pt x="135" y="78"/>
                  <a:pt x="134" y="78"/>
                </a:cubicBezTo>
                <a:close/>
                <a:moveTo>
                  <a:pt x="28" y="79"/>
                </a:moveTo>
                <a:cubicBezTo>
                  <a:pt x="28" y="80"/>
                  <a:pt x="29" y="80"/>
                  <a:pt x="29" y="81"/>
                </a:cubicBezTo>
                <a:cubicBezTo>
                  <a:pt x="29" y="80"/>
                  <a:pt x="29" y="80"/>
                  <a:pt x="28" y="79"/>
                </a:cubicBezTo>
                <a:close/>
                <a:moveTo>
                  <a:pt x="113" y="84"/>
                </a:moveTo>
                <a:cubicBezTo>
                  <a:pt x="113" y="84"/>
                  <a:pt x="114" y="83"/>
                  <a:pt x="114" y="82"/>
                </a:cubicBezTo>
                <a:cubicBezTo>
                  <a:pt x="113" y="83"/>
                  <a:pt x="113" y="83"/>
                  <a:pt x="113" y="84"/>
                </a:cubicBezTo>
                <a:close/>
                <a:moveTo>
                  <a:pt x="14" y="94"/>
                </a:moveTo>
                <a:cubicBezTo>
                  <a:pt x="14" y="95"/>
                  <a:pt x="14" y="95"/>
                  <a:pt x="16" y="95"/>
                </a:cubicBezTo>
                <a:cubicBezTo>
                  <a:pt x="15" y="94"/>
                  <a:pt x="15" y="94"/>
                  <a:pt x="14" y="94"/>
                </a:cubicBezTo>
                <a:close/>
                <a:moveTo>
                  <a:pt x="140" y="65"/>
                </a:moveTo>
                <a:cubicBezTo>
                  <a:pt x="139" y="64"/>
                  <a:pt x="139" y="64"/>
                  <a:pt x="139" y="63"/>
                </a:cubicBezTo>
                <a:cubicBezTo>
                  <a:pt x="138" y="64"/>
                  <a:pt x="138" y="64"/>
                  <a:pt x="138" y="65"/>
                </a:cubicBezTo>
                <a:cubicBezTo>
                  <a:pt x="139" y="65"/>
                  <a:pt x="139" y="65"/>
                  <a:pt x="140" y="65"/>
                </a:cubicBezTo>
                <a:close/>
                <a:moveTo>
                  <a:pt x="217" y="82"/>
                </a:moveTo>
                <a:cubicBezTo>
                  <a:pt x="216" y="83"/>
                  <a:pt x="216" y="83"/>
                  <a:pt x="217" y="84"/>
                </a:cubicBezTo>
                <a:cubicBezTo>
                  <a:pt x="217" y="83"/>
                  <a:pt x="217" y="83"/>
                  <a:pt x="217" y="82"/>
                </a:cubicBezTo>
                <a:close/>
                <a:moveTo>
                  <a:pt x="173" y="93"/>
                </a:moveTo>
                <a:cubicBezTo>
                  <a:pt x="173" y="93"/>
                  <a:pt x="173" y="93"/>
                  <a:pt x="173" y="93"/>
                </a:cubicBezTo>
                <a:cubicBezTo>
                  <a:pt x="173" y="93"/>
                  <a:pt x="172" y="93"/>
                  <a:pt x="172" y="94"/>
                </a:cubicBezTo>
                <a:cubicBezTo>
                  <a:pt x="172" y="94"/>
                  <a:pt x="173" y="94"/>
                  <a:pt x="173" y="94"/>
                </a:cubicBezTo>
                <a:cubicBezTo>
                  <a:pt x="173" y="93"/>
                  <a:pt x="173" y="93"/>
                  <a:pt x="173" y="93"/>
                </a:cubicBezTo>
                <a:close/>
                <a:moveTo>
                  <a:pt x="73" y="55"/>
                </a:moveTo>
                <a:cubicBezTo>
                  <a:pt x="73" y="55"/>
                  <a:pt x="73" y="54"/>
                  <a:pt x="73" y="54"/>
                </a:cubicBezTo>
                <a:cubicBezTo>
                  <a:pt x="73" y="54"/>
                  <a:pt x="73" y="54"/>
                  <a:pt x="72" y="54"/>
                </a:cubicBezTo>
                <a:cubicBezTo>
                  <a:pt x="72" y="54"/>
                  <a:pt x="73" y="55"/>
                  <a:pt x="73" y="55"/>
                </a:cubicBezTo>
                <a:close/>
                <a:moveTo>
                  <a:pt x="28" y="74"/>
                </a:moveTo>
                <a:cubicBezTo>
                  <a:pt x="28" y="74"/>
                  <a:pt x="28" y="74"/>
                  <a:pt x="28" y="74"/>
                </a:cubicBezTo>
                <a:cubicBezTo>
                  <a:pt x="28" y="74"/>
                  <a:pt x="29" y="74"/>
                  <a:pt x="29" y="73"/>
                </a:cubicBezTo>
                <a:cubicBezTo>
                  <a:pt x="28" y="73"/>
                  <a:pt x="28" y="74"/>
                  <a:pt x="28" y="74"/>
                </a:cubicBezTo>
                <a:close/>
                <a:moveTo>
                  <a:pt x="138" y="59"/>
                </a:moveTo>
                <a:cubicBezTo>
                  <a:pt x="138" y="59"/>
                  <a:pt x="139" y="59"/>
                  <a:pt x="139" y="59"/>
                </a:cubicBezTo>
                <a:cubicBezTo>
                  <a:pt x="139" y="59"/>
                  <a:pt x="139" y="58"/>
                  <a:pt x="140" y="58"/>
                </a:cubicBezTo>
                <a:cubicBezTo>
                  <a:pt x="139" y="58"/>
                  <a:pt x="139" y="58"/>
                  <a:pt x="138" y="59"/>
                </a:cubicBezTo>
                <a:close/>
                <a:moveTo>
                  <a:pt x="188" y="137"/>
                </a:moveTo>
                <a:cubicBezTo>
                  <a:pt x="188" y="136"/>
                  <a:pt x="188" y="136"/>
                  <a:pt x="188" y="135"/>
                </a:cubicBezTo>
                <a:cubicBezTo>
                  <a:pt x="188" y="135"/>
                  <a:pt x="188" y="135"/>
                  <a:pt x="188" y="135"/>
                </a:cubicBezTo>
                <a:cubicBezTo>
                  <a:pt x="188" y="136"/>
                  <a:pt x="188" y="136"/>
                  <a:pt x="188" y="137"/>
                </a:cubicBezTo>
                <a:close/>
                <a:moveTo>
                  <a:pt x="203" y="49"/>
                </a:moveTo>
                <a:cubicBezTo>
                  <a:pt x="203" y="49"/>
                  <a:pt x="203" y="50"/>
                  <a:pt x="203" y="50"/>
                </a:cubicBezTo>
                <a:cubicBezTo>
                  <a:pt x="203" y="50"/>
                  <a:pt x="203" y="49"/>
                  <a:pt x="203" y="49"/>
                </a:cubicBezTo>
                <a:close/>
                <a:moveTo>
                  <a:pt x="115" y="63"/>
                </a:moveTo>
                <a:cubicBezTo>
                  <a:pt x="115" y="63"/>
                  <a:pt x="115" y="63"/>
                  <a:pt x="116" y="63"/>
                </a:cubicBezTo>
                <a:cubicBezTo>
                  <a:pt x="116" y="63"/>
                  <a:pt x="115" y="63"/>
                  <a:pt x="115" y="62"/>
                </a:cubicBezTo>
                <a:cubicBezTo>
                  <a:pt x="115" y="63"/>
                  <a:pt x="115" y="63"/>
                  <a:pt x="115" y="63"/>
                </a:cubicBezTo>
                <a:close/>
                <a:moveTo>
                  <a:pt x="26" y="71"/>
                </a:moveTo>
                <a:cubicBezTo>
                  <a:pt x="27" y="71"/>
                  <a:pt x="28" y="70"/>
                  <a:pt x="27" y="69"/>
                </a:cubicBezTo>
                <a:cubicBezTo>
                  <a:pt x="27" y="70"/>
                  <a:pt x="27" y="71"/>
                  <a:pt x="26" y="71"/>
                </a:cubicBezTo>
                <a:close/>
                <a:moveTo>
                  <a:pt x="187" y="85"/>
                </a:moveTo>
                <a:cubicBezTo>
                  <a:pt x="188" y="84"/>
                  <a:pt x="188" y="84"/>
                  <a:pt x="188" y="84"/>
                </a:cubicBezTo>
                <a:cubicBezTo>
                  <a:pt x="188" y="84"/>
                  <a:pt x="187" y="85"/>
                  <a:pt x="187" y="85"/>
                </a:cubicBezTo>
                <a:close/>
                <a:moveTo>
                  <a:pt x="185" y="133"/>
                </a:moveTo>
                <a:cubicBezTo>
                  <a:pt x="185" y="133"/>
                  <a:pt x="185" y="133"/>
                  <a:pt x="185" y="134"/>
                </a:cubicBezTo>
                <a:cubicBezTo>
                  <a:pt x="185" y="134"/>
                  <a:pt x="185" y="133"/>
                  <a:pt x="185" y="133"/>
                </a:cubicBezTo>
                <a:close/>
                <a:moveTo>
                  <a:pt x="190" y="96"/>
                </a:moveTo>
                <a:cubicBezTo>
                  <a:pt x="191" y="96"/>
                  <a:pt x="191" y="96"/>
                  <a:pt x="191" y="96"/>
                </a:cubicBezTo>
                <a:cubicBezTo>
                  <a:pt x="191" y="96"/>
                  <a:pt x="191" y="96"/>
                  <a:pt x="191" y="95"/>
                </a:cubicBezTo>
                <a:cubicBezTo>
                  <a:pt x="191" y="95"/>
                  <a:pt x="191" y="95"/>
                  <a:pt x="191" y="95"/>
                </a:cubicBezTo>
                <a:cubicBezTo>
                  <a:pt x="191" y="95"/>
                  <a:pt x="191" y="96"/>
                  <a:pt x="190" y="96"/>
                </a:cubicBezTo>
                <a:close/>
                <a:moveTo>
                  <a:pt x="197" y="56"/>
                </a:moveTo>
                <a:cubicBezTo>
                  <a:pt x="197" y="56"/>
                  <a:pt x="197" y="57"/>
                  <a:pt x="197" y="57"/>
                </a:cubicBezTo>
                <a:cubicBezTo>
                  <a:pt x="198" y="57"/>
                  <a:pt x="197" y="56"/>
                  <a:pt x="197" y="56"/>
                </a:cubicBezTo>
                <a:close/>
                <a:moveTo>
                  <a:pt x="51" y="84"/>
                </a:moveTo>
                <a:cubicBezTo>
                  <a:pt x="50" y="84"/>
                  <a:pt x="50" y="84"/>
                  <a:pt x="50" y="83"/>
                </a:cubicBezTo>
                <a:cubicBezTo>
                  <a:pt x="50" y="84"/>
                  <a:pt x="50" y="84"/>
                  <a:pt x="49" y="84"/>
                </a:cubicBezTo>
                <a:cubicBezTo>
                  <a:pt x="50" y="84"/>
                  <a:pt x="50" y="84"/>
                  <a:pt x="51" y="84"/>
                </a:cubicBezTo>
                <a:close/>
                <a:moveTo>
                  <a:pt x="205" y="64"/>
                </a:moveTo>
                <a:cubicBezTo>
                  <a:pt x="205" y="63"/>
                  <a:pt x="205" y="63"/>
                  <a:pt x="205" y="62"/>
                </a:cubicBezTo>
                <a:cubicBezTo>
                  <a:pt x="204" y="63"/>
                  <a:pt x="205" y="63"/>
                  <a:pt x="205" y="64"/>
                </a:cubicBezTo>
                <a:close/>
                <a:moveTo>
                  <a:pt x="93" y="80"/>
                </a:moveTo>
                <a:cubicBezTo>
                  <a:pt x="94" y="80"/>
                  <a:pt x="94" y="80"/>
                  <a:pt x="93" y="79"/>
                </a:cubicBezTo>
                <a:cubicBezTo>
                  <a:pt x="93" y="80"/>
                  <a:pt x="93" y="80"/>
                  <a:pt x="93" y="80"/>
                </a:cubicBezTo>
                <a:close/>
                <a:moveTo>
                  <a:pt x="199" y="42"/>
                </a:moveTo>
                <a:cubicBezTo>
                  <a:pt x="199" y="43"/>
                  <a:pt x="199" y="43"/>
                  <a:pt x="200" y="44"/>
                </a:cubicBezTo>
                <a:cubicBezTo>
                  <a:pt x="200" y="43"/>
                  <a:pt x="200" y="43"/>
                  <a:pt x="199" y="42"/>
                </a:cubicBezTo>
                <a:close/>
                <a:moveTo>
                  <a:pt x="215" y="92"/>
                </a:moveTo>
                <a:cubicBezTo>
                  <a:pt x="215" y="92"/>
                  <a:pt x="216" y="92"/>
                  <a:pt x="216" y="92"/>
                </a:cubicBezTo>
                <a:cubicBezTo>
                  <a:pt x="216" y="92"/>
                  <a:pt x="216" y="91"/>
                  <a:pt x="216" y="91"/>
                </a:cubicBezTo>
                <a:cubicBezTo>
                  <a:pt x="216" y="91"/>
                  <a:pt x="216" y="91"/>
                  <a:pt x="216" y="91"/>
                </a:cubicBezTo>
                <a:cubicBezTo>
                  <a:pt x="216" y="91"/>
                  <a:pt x="216" y="91"/>
                  <a:pt x="215" y="92"/>
                </a:cubicBezTo>
                <a:close/>
                <a:moveTo>
                  <a:pt x="132" y="75"/>
                </a:moveTo>
                <a:cubicBezTo>
                  <a:pt x="132" y="75"/>
                  <a:pt x="133" y="76"/>
                  <a:pt x="133" y="75"/>
                </a:cubicBezTo>
                <a:cubicBezTo>
                  <a:pt x="133" y="75"/>
                  <a:pt x="132" y="75"/>
                  <a:pt x="132" y="75"/>
                </a:cubicBezTo>
                <a:close/>
                <a:moveTo>
                  <a:pt x="153" y="72"/>
                </a:moveTo>
                <a:cubicBezTo>
                  <a:pt x="153" y="72"/>
                  <a:pt x="153" y="72"/>
                  <a:pt x="153" y="72"/>
                </a:cubicBezTo>
                <a:cubicBezTo>
                  <a:pt x="153" y="72"/>
                  <a:pt x="153" y="72"/>
                  <a:pt x="154" y="72"/>
                </a:cubicBezTo>
                <a:cubicBezTo>
                  <a:pt x="154" y="72"/>
                  <a:pt x="154" y="72"/>
                  <a:pt x="154" y="72"/>
                </a:cubicBezTo>
                <a:cubicBezTo>
                  <a:pt x="153" y="72"/>
                  <a:pt x="153" y="72"/>
                  <a:pt x="153" y="72"/>
                </a:cubicBezTo>
                <a:close/>
                <a:moveTo>
                  <a:pt x="191" y="60"/>
                </a:moveTo>
                <a:cubicBezTo>
                  <a:pt x="191" y="60"/>
                  <a:pt x="191" y="60"/>
                  <a:pt x="191" y="60"/>
                </a:cubicBezTo>
                <a:cubicBezTo>
                  <a:pt x="191" y="60"/>
                  <a:pt x="191" y="60"/>
                  <a:pt x="191" y="59"/>
                </a:cubicBezTo>
                <a:cubicBezTo>
                  <a:pt x="191" y="59"/>
                  <a:pt x="191" y="59"/>
                  <a:pt x="191" y="59"/>
                </a:cubicBezTo>
                <a:cubicBezTo>
                  <a:pt x="191" y="60"/>
                  <a:pt x="191" y="60"/>
                  <a:pt x="191" y="60"/>
                </a:cubicBezTo>
                <a:close/>
                <a:moveTo>
                  <a:pt x="156" y="70"/>
                </a:moveTo>
                <a:cubicBezTo>
                  <a:pt x="156" y="71"/>
                  <a:pt x="156" y="71"/>
                  <a:pt x="156" y="71"/>
                </a:cubicBezTo>
                <a:cubicBezTo>
                  <a:pt x="156" y="71"/>
                  <a:pt x="156" y="71"/>
                  <a:pt x="156" y="71"/>
                </a:cubicBezTo>
                <a:cubicBezTo>
                  <a:pt x="157" y="71"/>
                  <a:pt x="157" y="71"/>
                  <a:pt x="157" y="71"/>
                </a:cubicBezTo>
                <a:cubicBezTo>
                  <a:pt x="156" y="70"/>
                  <a:pt x="156" y="70"/>
                  <a:pt x="156" y="70"/>
                </a:cubicBezTo>
                <a:close/>
                <a:moveTo>
                  <a:pt x="96" y="67"/>
                </a:moveTo>
                <a:cubicBezTo>
                  <a:pt x="96" y="67"/>
                  <a:pt x="96" y="67"/>
                  <a:pt x="96" y="67"/>
                </a:cubicBezTo>
                <a:cubicBezTo>
                  <a:pt x="96" y="67"/>
                  <a:pt x="96" y="67"/>
                  <a:pt x="96" y="67"/>
                </a:cubicBezTo>
                <a:cubicBezTo>
                  <a:pt x="96" y="67"/>
                  <a:pt x="96" y="67"/>
                  <a:pt x="96" y="68"/>
                </a:cubicBezTo>
                <a:cubicBezTo>
                  <a:pt x="96" y="67"/>
                  <a:pt x="96" y="67"/>
                  <a:pt x="96" y="67"/>
                </a:cubicBezTo>
                <a:close/>
                <a:moveTo>
                  <a:pt x="14" y="67"/>
                </a:moveTo>
                <a:cubicBezTo>
                  <a:pt x="14" y="67"/>
                  <a:pt x="14" y="67"/>
                  <a:pt x="14" y="68"/>
                </a:cubicBezTo>
                <a:cubicBezTo>
                  <a:pt x="14" y="68"/>
                  <a:pt x="14" y="67"/>
                  <a:pt x="14" y="67"/>
                </a:cubicBezTo>
                <a:close/>
                <a:moveTo>
                  <a:pt x="38" y="96"/>
                </a:moveTo>
                <a:cubicBezTo>
                  <a:pt x="38" y="96"/>
                  <a:pt x="38" y="96"/>
                  <a:pt x="38" y="96"/>
                </a:cubicBezTo>
                <a:cubicBezTo>
                  <a:pt x="38" y="96"/>
                  <a:pt x="38" y="96"/>
                  <a:pt x="38" y="96"/>
                </a:cubicBezTo>
                <a:cubicBezTo>
                  <a:pt x="38" y="96"/>
                  <a:pt x="38" y="96"/>
                  <a:pt x="38" y="96"/>
                </a:cubicBezTo>
                <a:cubicBezTo>
                  <a:pt x="38" y="96"/>
                  <a:pt x="38" y="96"/>
                  <a:pt x="38" y="96"/>
                </a:cubicBezTo>
                <a:close/>
                <a:moveTo>
                  <a:pt x="136" y="81"/>
                </a:moveTo>
                <a:cubicBezTo>
                  <a:pt x="136" y="81"/>
                  <a:pt x="136" y="81"/>
                  <a:pt x="136" y="81"/>
                </a:cubicBezTo>
                <a:cubicBezTo>
                  <a:pt x="136" y="81"/>
                  <a:pt x="136" y="81"/>
                  <a:pt x="136" y="81"/>
                </a:cubicBezTo>
                <a:cubicBezTo>
                  <a:pt x="136" y="81"/>
                  <a:pt x="136" y="82"/>
                  <a:pt x="136" y="82"/>
                </a:cubicBezTo>
                <a:cubicBezTo>
                  <a:pt x="136" y="82"/>
                  <a:pt x="136" y="81"/>
                  <a:pt x="136" y="81"/>
                </a:cubicBezTo>
                <a:close/>
                <a:moveTo>
                  <a:pt x="19" y="88"/>
                </a:moveTo>
                <a:cubicBezTo>
                  <a:pt x="19" y="88"/>
                  <a:pt x="20" y="88"/>
                  <a:pt x="20" y="88"/>
                </a:cubicBezTo>
                <a:cubicBezTo>
                  <a:pt x="20" y="88"/>
                  <a:pt x="20" y="87"/>
                  <a:pt x="20" y="87"/>
                </a:cubicBezTo>
                <a:cubicBezTo>
                  <a:pt x="20" y="87"/>
                  <a:pt x="19" y="87"/>
                  <a:pt x="19" y="88"/>
                </a:cubicBezTo>
                <a:close/>
                <a:moveTo>
                  <a:pt x="29" y="86"/>
                </a:moveTo>
                <a:cubicBezTo>
                  <a:pt x="29" y="86"/>
                  <a:pt x="29" y="86"/>
                  <a:pt x="29" y="86"/>
                </a:cubicBezTo>
                <a:cubicBezTo>
                  <a:pt x="29" y="86"/>
                  <a:pt x="29" y="86"/>
                  <a:pt x="29" y="86"/>
                </a:cubicBezTo>
                <a:cubicBezTo>
                  <a:pt x="29" y="86"/>
                  <a:pt x="29" y="85"/>
                  <a:pt x="29" y="85"/>
                </a:cubicBezTo>
                <a:cubicBezTo>
                  <a:pt x="29" y="85"/>
                  <a:pt x="29" y="86"/>
                  <a:pt x="29" y="86"/>
                </a:cubicBezTo>
                <a:close/>
                <a:moveTo>
                  <a:pt x="20" y="70"/>
                </a:moveTo>
                <a:cubicBezTo>
                  <a:pt x="21" y="70"/>
                  <a:pt x="21" y="70"/>
                  <a:pt x="21" y="70"/>
                </a:cubicBezTo>
                <a:cubicBezTo>
                  <a:pt x="21" y="70"/>
                  <a:pt x="21" y="70"/>
                  <a:pt x="21" y="69"/>
                </a:cubicBezTo>
                <a:cubicBezTo>
                  <a:pt x="21" y="69"/>
                  <a:pt x="21" y="69"/>
                  <a:pt x="21" y="69"/>
                </a:cubicBezTo>
                <a:cubicBezTo>
                  <a:pt x="21" y="69"/>
                  <a:pt x="21" y="69"/>
                  <a:pt x="21" y="69"/>
                </a:cubicBezTo>
                <a:cubicBezTo>
                  <a:pt x="21" y="69"/>
                  <a:pt x="21" y="69"/>
                  <a:pt x="20" y="70"/>
                </a:cubicBezTo>
                <a:close/>
                <a:moveTo>
                  <a:pt x="184" y="102"/>
                </a:moveTo>
                <a:cubicBezTo>
                  <a:pt x="184" y="102"/>
                  <a:pt x="184" y="102"/>
                  <a:pt x="184" y="102"/>
                </a:cubicBezTo>
                <a:cubicBezTo>
                  <a:pt x="184" y="102"/>
                  <a:pt x="184" y="102"/>
                  <a:pt x="184" y="103"/>
                </a:cubicBezTo>
                <a:cubicBezTo>
                  <a:pt x="184" y="103"/>
                  <a:pt x="184" y="103"/>
                  <a:pt x="184" y="103"/>
                </a:cubicBezTo>
                <a:cubicBezTo>
                  <a:pt x="184" y="102"/>
                  <a:pt x="184" y="102"/>
                  <a:pt x="184" y="102"/>
                </a:cubicBezTo>
                <a:close/>
                <a:moveTo>
                  <a:pt x="224" y="104"/>
                </a:moveTo>
                <a:cubicBezTo>
                  <a:pt x="224" y="104"/>
                  <a:pt x="224" y="104"/>
                  <a:pt x="224" y="104"/>
                </a:cubicBezTo>
                <a:cubicBezTo>
                  <a:pt x="225" y="104"/>
                  <a:pt x="225" y="104"/>
                  <a:pt x="225" y="104"/>
                </a:cubicBezTo>
                <a:cubicBezTo>
                  <a:pt x="225" y="103"/>
                  <a:pt x="225" y="103"/>
                  <a:pt x="225" y="103"/>
                </a:cubicBezTo>
                <a:cubicBezTo>
                  <a:pt x="225" y="104"/>
                  <a:pt x="225" y="104"/>
                  <a:pt x="224" y="104"/>
                </a:cubicBezTo>
                <a:close/>
                <a:moveTo>
                  <a:pt x="222" y="106"/>
                </a:moveTo>
                <a:cubicBezTo>
                  <a:pt x="222" y="106"/>
                  <a:pt x="222" y="106"/>
                  <a:pt x="222" y="106"/>
                </a:cubicBezTo>
                <a:cubicBezTo>
                  <a:pt x="222" y="106"/>
                  <a:pt x="222" y="106"/>
                  <a:pt x="222" y="106"/>
                </a:cubicBezTo>
                <a:cubicBezTo>
                  <a:pt x="222" y="106"/>
                  <a:pt x="222" y="106"/>
                  <a:pt x="222" y="106"/>
                </a:cubicBezTo>
                <a:cubicBezTo>
                  <a:pt x="222" y="106"/>
                  <a:pt x="222" y="106"/>
                  <a:pt x="222" y="10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2" name="Freeform 5">
            <a:extLst>
              <a:ext uri="{FF2B5EF4-FFF2-40B4-BE49-F238E27FC236}">
                <a16:creationId xmlns:a16="http://schemas.microsoft.com/office/drawing/2014/main" id="{07D4F146-C200-4D29-9FB1-247F2ECFFFF5}"/>
              </a:ext>
            </a:extLst>
          </p:cNvPr>
          <p:cNvSpPr>
            <a:spLocks noEditPoints="1"/>
          </p:cNvSpPr>
          <p:nvPr/>
        </p:nvSpPr>
        <p:spPr bwMode="auto">
          <a:xfrm>
            <a:off x="4078699" y="3618697"/>
            <a:ext cx="431144" cy="268322"/>
          </a:xfrm>
          <a:custGeom>
            <a:avLst/>
            <a:gdLst>
              <a:gd name="T0" fmla="*/ 182 w 252"/>
              <a:gd name="T1" fmla="*/ 43 h 157"/>
              <a:gd name="T2" fmla="*/ 181 w 252"/>
              <a:gd name="T3" fmla="*/ 155 h 157"/>
              <a:gd name="T4" fmla="*/ 185 w 252"/>
              <a:gd name="T5" fmla="*/ 151 h 157"/>
              <a:gd name="T6" fmla="*/ 33 w 252"/>
              <a:gd name="T7" fmla="*/ 58 h 157"/>
              <a:gd name="T8" fmla="*/ 239 w 252"/>
              <a:gd name="T9" fmla="*/ 88 h 157"/>
              <a:gd name="T10" fmla="*/ 56 w 252"/>
              <a:gd name="T11" fmla="*/ 71 h 157"/>
              <a:gd name="T12" fmla="*/ 181 w 252"/>
              <a:gd name="T13" fmla="*/ 51 h 157"/>
              <a:gd name="T14" fmla="*/ 193 w 252"/>
              <a:gd name="T15" fmla="*/ 124 h 157"/>
              <a:gd name="T16" fmla="*/ 223 w 252"/>
              <a:gd name="T17" fmla="*/ 86 h 157"/>
              <a:gd name="T18" fmla="*/ 154 w 252"/>
              <a:gd name="T19" fmla="*/ 87 h 157"/>
              <a:gd name="T20" fmla="*/ 166 w 252"/>
              <a:gd name="T21" fmla="*/ 49 h 157"/>
              <a:gd name="T22" fmla="*/ 89 w 252"/>
              <a:gd name="T23" fmla="*/ 64 h 157"/>
              <a:gd name="T24" fmla="*/ 21 w 252"/>
              <a:gd name="T25" fmla="*/ 51 h 157"/>
              <a:gd name="T26" fmla="*/ 224 w 252"/>
              <a:gd name="T27" fmla="*/ 63 h 157"/>
              <a:gd name="T28" fmla="*/ 59 w 252"/>
              <a:gd name="T29" fmla="*/ 59 h 157"/>
              <a:gd name="T30" fmla="*/ 155 w 252"/>
              <a:gd name="T31" fmla="*/ 59 h 157"/>
              <a:gd name="T32" fmla="*/ 32 w 252"/>
              <a:gd name="T33" fmla="*/ 76 h 157"/>
              <a:gd name="T34" fmla="*/ 37 w 252"/>
              <a:gd name="T35" fmla="*/ 85 h 157"/>
              <a:gd name="T36" fmla="*/ 76 w 252"/>
              <a:gd name="T37" fmla="*/ 50 h 157"/>
              <a:gd name="T38" fmla="*/ 134 w 252"/>
              <a:gd name="T39" fmla="*/ 85 h 157"/>
              <a:gd name="T40" fmla="*/ 161 w 252"/>
              <a:gd name="T41" fmla="*/ 60 h 157"/>
              <a:gd name="T42" fmla="*/ 201 w 252"/>
              <a:gd name="T43" fmla="*/ 32 h 157"/>
              <a:gd name="T44" fmla="*/ 154 w 252"/>
              <a:gd name="T45" fmla="*/ 48 h 157"/>
              <a:gd name="T46" fmla="*/ 87 w 252"/>
              <a:gd name="T47" fmla="*/ 75 h 157"/>
              <a:gd name="T48" fmla="*/ 10 w 252"/>
              <a:gd name="T49" fmla="*/ 44 h 157"/>
              <a:gd name="T50" fmla="*/ 133 w 252"/>
              <a:gd name="T51" fmla="*/ 73 h 157"/>
              <a:gd name="T52" fmla="*/ 202 w 252"/>
              <a:gd name="T53" fmla="*/ 56 h 157"/>
              <a:gd name="T54" fmla="*/ 140 w 252"/>
              <a:gd name="T55" fmla="*/ 92 h 157"/>
              <a:gd name="T56" fmla="*/ 93 w 252"/>
              <a:gd name="T57" fmla="*/ 86 h 157"/>
              <a:gd name="T58" fmla="*/ 144 w 252"/>
              <a:gd name="T59" fmla="*/ 70 h 157"/>
              <a:gd name="T60" fmla="*/ 105 w 252"/>
              <a:gd name="T61" fmla="*/ 66 h 157"/>
              <a:gd name="T62" fmla="*/ 152 w 252"/>
              <a:gd name="T63" fmla="*/ 75 h 157"/>
              <a:gd name="T64" fmla="*/ 116 w 252"/>
              <a:gd name="T65" fmla="*/ 66 h 157"/>
              <a:gd name="T66" fmla="*/ 123 w 252"/>
              <a:gd name="T67" fmla="*/ 72 h 157"/>
              <a:gd name="T68" fmla="*/ 86 w 252"/>
              <a:gd name="T69" fmla="*/ 50 h 157"/>
              <a:gd name="T70" fmla="*/ 78 w 252"/>
              <a:gd name="T71" fmla="*/ 64 h 157"/>
              <a:gd name="T72" fmla="*/ 119 w 252"/>
              <a:gd name="T73" fmla="*/ 74 h 157"/>
              <a:gd name="T74" fmla="*/ 22 w 252"/>
              <a:gd name="T75" fmla="*/ 67 h 157"/>
              <a:gd name="T76" fmla="*/ 27 w 252"/>
              <a:gd name="T77" fmla="*/ 60 h 157"/>
              <a:gd name="T78" fmla="*/ 91 w 252"/>
              <a:gd name="T79" fmla="*/ 57 h 157"/>
              <a:gd name="T80" fmla="*/ 162 w 252"/>
              <a:gd name="T81" fmla="*/ 63 h 157"/>
              <a:gd name="T82" fmla="*/ 27 w 252"/>
              <a:gd name="T83" fmla="*/ 47 h 157"/>
              <a:gd name="T84" fmla="*/ 184 w 252"/>
              <a:gd name="T85" fmla="*/ 92 h 157"/>
              <a:gd name="T86" fmla="*/ 201 w 252"/>
              <a:gd name="T87" fmla="*/ 91 h 157"/>
              <a:gd name="T88" fmla="*/ 107 w 252"/>
              <a:gd name="T89" fmla="*/ 76 h 157"/>
              <a:gd name="T90" fmla="*/ 24 w 252"/>
              <a:gd name="T91" fmla="*/ 79 h 157"/>
              <a:gd name="T92" fmla="*/ 39 w 252"/>
              <a:gd name="T93" fmla="*/ 49 h 157"/>
              <a:gd name="T94" fmla="*/ 189 w 252"/>
              <a:gd name="T95" fmla="*/ 94 h 157"/>
              <a:gd name="T96" fmla="*/ 174 w 252"/>
              <a:gd name="T97" fmla="*/ 88 h 157"/>
              <a:gd name="T98" fmla="*/ 13 w 252"/>
              <a:gd name="T99" fmla="*/ 81 h 157"/>
              <a:gd name="T100" fmla="*/ 21 w 252"/>
              <a:gd name="T101" fmla="*/ 74 h 157"/>
              <a:gd name="T102" fmla="*/ 179 w 252"/>
              <a:gd name="T103" fmla="*/ 90 h 157"/>
              <a:gd name="T104" fmla="*/ 126 w 252"/>
              <a:gd name="T105" fmla="*/ 59 h 157"/>
              <a:gd name="T106" fmla="*/ 66 w 252"/>
              <a:gd name="T107" fmla="*/ 65 h 157"/>
              <a:gd name="T108" fmla="*/ 198 w 252"/>
              <a:gd name="T109" fmla="*/ 83 h 157"/>
              <a:gd name="T110" fmla="*/ 47 w 252"/>
              <a:gd name="T111" fmla="*/ 90 h 157"/>
              <a:gd name="T112" fmla="*/ 136 w 252"/>
              <a:gd name="T113" fmla="*/ 79 h 157"/>
              <a:gd name="T114" fmla="*/ 73 w 252"/>
              <a:gd name="T115" fmla="*/ 54 h 157"/>
              <a:gd name="T116" fmla="*/ 187 w 252"/>
              <a:gd name="T117" fmla="*/ 85 h 157"/>
              <a:gd name="T118" fmla="*/ 200 w 252"/>
              <a:gd name="T119" fmla="*/ 44 h 157"/>
              <a:gd name="T120" fmla="*/ 96 w 252"/>
              <a:gd name="T121" fmla="*/ 67 h 157"/>
              <a:gd name="T122" fmla="*/ 29 w 252"/>
              <a:gd name="T123"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57">
                <a:moveTo>
                  <a:pt x="176" y="100"/>
                </a:moveTo>
                <a:cubicBezTo>
                  <a:pt x="176" y="100"/>
                  <a:pt x="175" y="100"/>
                  <a:pt x="174" y="100"/>
                </a:cubicBezTo>
                <a:cubicBezTo>
                  <a:pt x="149" y="100"/>
                  <a:pt x="123" y="100"/>
                  <a:pt x="97" y="100"/>
                </a:cubicBezTo>
                <a:cubicBezTo>
                  <a:pt x="84" y="100"/>
                  <a:pt x="70" y="100"/>
                  <a:pt x="57" y="100"/>
                </a:cubicBezTo>
                <a:cubicBezTo>
                  <a:pt x="51" y="100"/>
                  <a:pt x="45" y="99"/>
                  <a:pt x="39" y="99"/>
                </a:cubicBezTo>
                <a:cubicBezTo>
                  <a:pt x="34" y="99"/>
                  <a:pt x="29" y="99"/>
                  <a:pt x="24" y="99"/>
                </a:cubicBezTo>
                <a:cubicBezTo>
                  <a:pt x="21" y="100"/>
                  <a:pt x="17" y="100"/>
                  <a:pt x="14" y="101"/>
                </a:cubicBezTo>
                <a:cubicBezTo>
                  <a:pt x="13" y="101"/>
                  <a:pt x="11" y="101"/>
                  <a:pt x="10" y="102"/>
                </a:cubicBezTo>
                <a:cubicBezTo>
                  <a:pt x="8" y="103"/>
                  <a:pt x="6" y="102"/>
                  <a:pt x="6" y="100"/>
                </a:cubicBezTo>
                <a:cubicBezTo>
                  <a:pt x="5" y="98"/>
                  <a:pt x="5" y="96"/>
                  <a:pt x="5" y="94"/>
                </a:cubicBezTo>
                <a:cubicBezTo>
                  <a:pt x="4" y="88"/>
                  <a:pt x="4" y="83"/>
                  <a:pt x="3" y="78"/>
                </a:cubicBezTo>
                <a:cubicBezTo>
                  <a:pt x="3" y="71"/>
                  <a:pt x="2" y="65"/>
                  <a:pt x="2" y="58"/>
                </a:cubicBezTo>
                <a:cubicBezTo>
                  <a:pt x="1" y="54"/>
                  <a:pt x="1" y="50"/>
                  <a:pt x="1" y="45"/>
                </a:cubicBezTo>
                <a:cubicBezTo>
                  <a:pt x="1" y="44"/>
                  <a:pt x="0" y="43"/>
                  <a:pt x="0" y="42"/>
                </a:cubicBezTo>
                <a:cubicBezTo>
                  <a:pt x="0" y="41"/>
                  <a:pt x="0" y="40"/>
                  <a:pt x="0" y="40"/>
                </a:cubicBezTo>
                <a:cubicBezTo>
                  <a:pt x="1" y="38"/>
                  <a:pt x="2" y="37"/>
                  <a:pt x="3" y="38"/>
                </a:cubicBezTo>
                <a:cubicBezTo>
                  <a:pt x="6" y="38"/>
                  <a:pt x="8" y="38"/>
                  <a:pt x="10" y="38"/>
                </a:cubicBezTo>
                <a:cubicBezTo>
                  <a:pt x="17" y="39"/>
                  <a:pt x="24" y="40"/>
                  <a:pt x="31" y="41"/>
                </a:cubicBezTo>
                <a:cubicBezTo>
                  <a:pt x="35" y="41"/>
                  <a:pt x="38" y="41"/>
                  <a:pt x="42" y="41"/>
                </a:cubicBezTo>
                <a:cubicBezTo>
                  <a:pt x="65" y="41"/>
                  <a:pt x="89" y="41"/>
                  <a:pt x="112" y="41"/>
                </a:cubicBezTo>
                <a:cubicBezTo>
                  <a:pt x="123" y="41"/>
                  <a:pt x="135" y="41"/>
                  <a:pt x="146" y="42"/>
                </a:cubicBezTo>
                <a:cubicBezTo>
                  <a:pt x="151" y="43"/>
                  <a:pt x="157" y="44"/>
                  <a:pt x="162" y="44"/>
                </a:cubicBezTo>
                <a:cubicBezTo>
                  <a:pt x="164" y="44"/>
                  <a:pt x="167" y="44"/>
                  <a:pt x="169" y="44"/>
                </a:cubicBezTo>
                <a:cubicBezTo>
                  <a:pt x="173" y="44"/>
                  <a:pt x="177" y="44"/>
                  <a:pt x="181" y="43"/>
                </a:cubicBezTo>
                <a:cubicBezTo>
                  <a:pt x="182" y="43"/>
                  <a:pt x="182" y="43"/>
                  <a:pt x="182" y="43"/>
                </a:cubicBezTo>
                <a:cubicBezTo>
                  <a:pt x="182" y="43"/>
                  <a:pt x="182" y="42"/>
                  <a:pt x="182" y="42"/>
                </a:cubicBezTo>
                <a:cubicBezTo>
                  <a:pt x="182" y="38"/>
                  <a:pt x="182" y="35"/>
                  <a:pt x="182" y="31"/>
                </a:cubicBezTo>
                <a:cubicBezTo>
                  <a:pt x="182" y="26"/>
                  <a:pt x="182" y="21"/>
                  <a:pt x="182" y="16"/>
                </a:cubicBezTo>
                <a:cubicBezTo>
                  <a:pt x="182" y="12"/>
                  <a:pt x="183" y="8"/>
                  <a:pt x="183" y="4"/>
                </a:cubicBezTo>
                <a:cubicBezTo>
                  <a:pt x="183" y="4"/>
                  <a:pt x="183" y="4"/>
                  <a:pt x="183" y="3"/>
                </a:cubicBezTo>
                <a:cubicBezTo>
                  <a:pt x="183" y="2"/>
                  <a:pt x="183" y="1"/>
                  <a:pt x="185" y="2"/>
                </a:cubicBezTo>
                <a:cubicBezTo>
                  <a:pt x="185" y="1"/>
                  <a:pt x="186" y="0"/>
                  <a:pt x="187" y="1"/>
                </a:cubicBezTo>
                <a:cubicBezTo>
                  <a:pt x="188" y="1"/>
                  <a:pt x="188" y="1"/>
                  <a:pt x="188" y="1"/>
                </a:cubicBezTo>
                <a:cubicBezTo>
                  <a:pt x="189" y="1"/>
                  <a:pt x="189" y="1"/>
                  <a:pt x="190" y="1"/>
                </a:cubicBezTo>
                <a:cubicBezTo>
                  <a:pt x="190" y="1"/>
                  <a:pt x="191" y="2"/>
                  <a:pt x="192" y="1"/>
                </a:cubicBezTo>
                <a:cubicBezTo>
                  <a:pt x="193" y="1"/>
                  <a:pt x="193" y="2"/>
                  <a:pt x="194" y="2"/>
                </a:cubicBezTo>
                <a:cubicBezTo>
                  <a:pt x="195" y="3"/>
                  <a:pt x="195" y="4"/>
                  <a:pt x="196" y="4"/>
                </a:cubicBezTo>
                <a:cubicBezTo>
                  <a:pt x="200" y="9"/>
                  <a:pt x="203" y="15"/>
                  <a:pt x="207" y="20"/>
                </a:cubicBezTo>
                <a:cubicBezTo>
                  <a:pt x="212" y="28"/>
                  <a:pt x="218" y="37"/>
                  <a:pt x="223" y="45"/>
                </a:cubicBezTo>
                <a:cubicBezTo>
                  <a:pt x="227" y="50"/>
                  <a:pt x="230" y="55"/>
                  <a:pt x="233" y="60"/>
                </a:cubicBezTo>
                <a:cubicBezTo>
                  <a:pt x="236" y="64"/>
                  <a:pt x="239" y="68"/>
                  <a:pt x="242" y="72"/>
                </a:cubicBezTo>
                <a:cubicBezTo>
                  <a:pt x="243" y="73"/>
                  <a:pt x="244" y="74"/>
                  <a:pt x="245" y="75"/>
                </a:cubicBezTo>
                <a:cubicBezTo>
                  <a:pt x="246" y="77"/>
                  <a:pt x="248" y="79"/>
                  <a:pt x="249" y="80"/>
                </a:cubicBezTo>
                <a:cubicBezTo>
                  <a:pt x="252" y="84"/>
                  <a:pt x="252" y="88"/>
                  <a:pt x="249" y="92"/>
                </a:cubicBezTo>
                <a:cubicBezTo>
                  <a:pt x="248" y="95"/>
                  <a:pt x="246" y="97"/>
                  <a:pt x="243" y="100"/>
                </a:cubicBezTo>
                <a:cubicBezTo>
                  <a:pt x="234" y="110"/>
                  <a:pt x="225" y="119"/>
                  <a:pt x="215" y="128"/>
                </a:cubicBezTo>
                <a:cubicBezTo>
                  <a:pt x="208" y="134"/>
                  <a:pt x="201" y="141"/>
                  <a:pt x="193" y="147"/>
                </a:cubicBezTo>
                <a:cubicBezTo>
                  <a:pt x="191" y="149"/>
                  <a:pt x="189" y="151"/>
                  <a:pt x="186" y="153"/>
                </a:cubicBezTo>
                <a:cubicBezTo>
                  <a:pt x="185" y="154"/>
                  <a:pt x="183" y="155"/>
                  <a:pt x="182" y="155"/>
                </a:cubicBezTo>
                <a:cubicBezTo>
                  <a:pt x="181" y="155"/>
                  <a:pt x="181" y="155"/>
                  <a:pt x="181" y="155"/>
                </a:cubicBezTo>
                <a:cubicBezTo>
                  <a:pt x="180" y="156"/>
                  <a:pt x="180" y="157"/>
                  <a:pt x="179" y="156"/>
                </a:cubicBezTo>
                <a:cubicBezTo>
                  <a:pt x="178" y="156"/>
                  <a:pt x="178" y="155"/>
                  <a:pt x="178" y="154"/>
                </a:cubicBezTo>
                <a:cubicBezTo>
                  <a:pt x="178" y="154"/>
                  <a:pt x="178" y="153"/>
                  <a:pt x="177" y="152"/>
                </a:cubicBezTo>
                <a:cubicBezTo>
                  <a:pt x="176" y="152"/>
                  <a:pt x="176" y="151"/>
                  <a:pt x="176" y="151"/>
                </a:cubicBezTo>
                <a:cubicBezTo>
                  <a:pt x="176" y="148"/>
                  <a:pt x="176" y="145"/>
                  <a:pt x="176" y="142"/>
                </a:cubicBezTo>
                <a:cubicBezTo>
                  <a:pt x="176" y="141"/>
                  <a:pt x="176" y="141"/>
                  <a:pt x="176" y="140"/>
                </a:cubicBezTo>
                <a:cubicBezTo>
                  <a:pt x="175" y="139"/>
                  <a:pt x="175" y="138"/>
                  <a:pt x="175" y="138"/>
                </a:cubicBezTo>
                <a:cubicBezTo>
                  <a:pt x="175" y="126"/>
                  <a:pt x="176" y="115"/>
                  <a:pt x="176" y="104"/>
                </a:cubicBezTo>
                <a:cubicBezTo>
                  <a:pt x="176" y="103"/>
                  <a:pt x="176" y="102"/>
                  <a:pt x="176" y="100"/>
                </a:cubicBezTo>
                <a:close/>
                <a:moveTo>
                  <a:pt x="224" y="54"/>
                </a:moveTo>
                <a:cubicBezTo>
                  <a:pt x="223" y="54"/>
                  <a:pt x="223" y="53"/>
                  <a:pt x="223" y="53"/>
                </a:cubicBezTo>
                <a:cubicBezTo>
                  <a:pt x="223" y="53"/>
                  <a:pt x="223" y="53"/>
                  <a:pt x="223" y="53"/>
                </a:cubicBezTo>
                <a:cubicBezTo>
                  <a:pt x="223" y="54"/>
                  <a:pt x="223" y="54"/>
                  <a:pt x="224" y="54"/>
                </a:cubicBezTo>
                <a:cubicBezTo>
                  <a:pt x="224" y="55"/>
                  <a:pt x="224" y="55"/>
                  <a:pt x="225" y="56"/>
                </a:cubicBezTo>
                <a:cubicBezTo>
                  <a:pt x="225" y="56"/>
                  <a:pt x="225" y="56"/>
                  <a:pt x="225" y="56"/>
                </a:cubicBezTo>
                <a:cubicBezTo>
                  <a:pt x="227" y="59"/>
                  <a:pt x="228" y="61"/>
                  <a:pt x="230" y="64"/>
                </a:cubicBezTo>
                <a:cubicBezTo>
                  <a:pt x="230" y="64"/>
                  <a:pt x="230" y="64"/>
                  <a:pt x="231" y="64"/>
                </a:cubicBezTo>
                <a:cubicBezTo>
                  <a:pt x="232" y="66"/>
                  <a:pt x="233" y="67"/>
                  <a:pt x="234" y="68"/>
                </a:cubicBezTo>
                <a:cubicBezTo>
                  <a:pt x="235" y="68"/>
                  <a:pt x="235" y="68"/>
                  <a:pt x="235" y="69"/>
                </a:cubicBezTo>
                <a:cubicBezTo>
                  <a:pt x="232" y="65"/>
                  <a:pt x="228" y="60"/>
                  <a:pt x="225" y="56"/>
                </a:cubicBezTo>
                <a:cubicBezTo>
                  <a:pt x="225" y="56"/>
                  <a:pt x="225" y="56"/>
                  <a:pt x="225" y="56"/>
                </a:cubicBezTo>
                <a:cubicBezTo>
                  <a:pt x="224" y="55"/>
                  <a:pt x="224" y="55"/>
                  <a:pt x="224" y="54"/>
                </a:cubicBezTo>
                <a:close/>
                <a:moveTo>
                  <a:pt x="183" y="152"/>
                </a:moveTo>
                <a:cubicBezTo>
                  <a:pt x="183" y="152"/>
                  <a:pt x="183" y="152"/>
                  <a:pt x="183" y="152"/>
                </a:cubicBezTo>
                <a:cubicBezTo>
                  <a:pt x="184" y="152"/>
                  <a:pt x="185" y="151"/>
                  <a:pt x="185" y="151"/>
                </a:cubicBezTo>
                <a:cubicBezTo>
                  <a:pt x="187" y="149"/>
                  <a:pt x="189" y="148"/>
                  <a:pt x="191" y="146"/>
                </a:cubicBezTo>
                <a:cubicBezTo>
                  <a:pt x="199" y="139"/>
                  <a:pt x="206" y="133"/>
                  <a:pt x="214" y="126"/>
                </a:cubicBezTo>
                <a:cubicBezTo>
                  <a:pt x="224" y="117"/>
                  <a:pt x="233" y="108"/>
                  <a:pt x="242" y="98"/>
                </a:cubicBezTo>
                <a:cubicBezTo>
                  <a:pt x="244" y="96"/>
                  <a:pt x="246" y="93"/>
                  <a:pt x="247" y="91"/>
                </a:cubicBezTo>
                <a:cubicBezTo>
                  <a:pt x="248" y="89"/>
                  <a:pt x="248" y="88"/>
                  <a:pt x="249" y="87"/>
                </a:cubicBezTo>
                <a:cubicBezTo>
                  <a:pt x="249" y="85"/>
                  <a:pt x="248" y="84"/>
                  <a:pt x="248" y="83"/>
                </a:cubicBezTo>
                <a:cubicBezTo>
                  <a:pt x="248" y="84"/>
                  <a:pt x="248" y="85"/>
                  <a:pt x="247" y="85"/>
                </a:cubicBezTo>
                <a:cubicBezTo>
                  <a:pt x="247" y="88"/>
                  <a:pt x="246" y="91"/>
                  <a:pt x="243" y="93"/>
                </a:cubicBezTo>
                <a:cubicBezTo>
                  <a:pt x="239" y="97"/>
                  <a:pt x="235" y="102"/>
                  <a:pt x="230" y="106"/>
                </a:cubicBezTo>
                <a:cubicBezTo>
                  <a:pt x="219" y="116"/>
                  <a:pt x="208" y="125"/>
                  <a:pt x="198" y="136"/>
                </a:cubicBezTo>
                <a:cubicBezTo>
                  <a:pt x="196" y="138"/>
                  <a:pt x="194" y="140"/>
                  <a:pt x="193" y="142"/>
                </a:cubicBezTo>
                <a:cubicBezTo>
                  <a:pt x="191" y="143"/>
                  <a:pt x="190" y="145"/>
                  <a:pt x="189" y="146"/>
                </a:cubicBezTo>
                <a:cubicBezTo>
                  <a:pt x="188" y="147"/>
                  <a:pt x="187" y="147"/>
                  <a:pt x="186" y="147"/>
                </a:cubicBezTo>
                <a:cubicBezTo>
                  <a:pt x="186" y="147"/>
                  <a:pt x="186" y="147"/>
                  <a:pt x="185" y="148"/>
                </a:cubicBezTo>
                <a:cubicBezTo>
                  <a:pt x="185" y="149"/>
                  <a:pt x="184" y="150"/>
                  <a:pt x="183" y="152"/>
                </a:cubicBezTo>
                <a:close/>
                <a:moveTo>
                  <a:pt x="31" y="47"/>
                </a:moveTo>
                <a:cubicBezTo>
                  <a:pt x="30" y="49"/>
                  <a:pt x="29" y="51"/>
                  <a:pt x="29" y="52"/>
                </a:cubicBezTo>
                <a:cubicBezTo>
                  <a:pt x="28" y="52"/>
                  <a:pt x="28" y="53"/>
                  <a:pt x="28" y="53"/>
                </a:cubicBezTo>
                <a:cubicBezTo>
                  <a:pt x="29" y="54"/>
                  <a:pt x="29" y="55"/>
                  <a:pt x="30" y="56"/>
                </a:cubicBezTo>
                <a:cubicBezTo>
                  <a:pt x="30" y="55"/>
                  <a:pt x="31" y="55"/>
                  <a:pt x="31" y="54"/>
                </a:cubicBezTo>
                <a:cubicBezTo>
                  <a:pt x="31" y="54"/>
                  <a:pt x="32" y="53"/>
                  <a:pt x="33" y="52"/>
                </a:cubicBezTo>
                <a:cubicBezTo>
                  <a:pt x="33" y="51"/>
                  <a:pt x="33" y="51"/>
                  <a:pt x="34" y="51"/>
                </a:cubicBezTo>
                <a:cubicBezTo>
                  <a:pt x="35" y="50"/>
                  <a:pt x="36" y="51"/>
                  <a:pt x="36" y="52"/>
                </a:cubicBezTo>
                <a:cubicBezTo>
                  <a:pt x="36" y="52"/>
                  <a:pt x="36" y="53"/>
                  <a:pt x="35" y="53"/>
                </a:cubicBezTo>
                <a:cubicBezTo>
                  <a:pt x="35" y="55"/>
                  <a:pt x="34" y="57"/>
                  <a:pt x="33" y="58"/>
                </a:cubicBezTo>
                <a:cubicBezTo>
                  <a:pt x="32" y="59"/>
                  <a:pt x="32" y="60"/>
                  <a:pt x="33" y="60"/>
                </a:cubicBezTo>
                <a:cubicBezTo>
                  <a:pt x="33" y="60"/>
                  <a:pt x="33" y="61"/>
                  <a:pt x="34" y="61"/>
                </a:cubicBezTo>
                <a:cubicBezTo>
                  <a:pt x="35" y="59"/>
                  <a:pt x="36" y="58"/>
                  <a:pt x="37" y="56"/>
                </a:cubicBezTo>
                <a:cubicBezTo>
                  <a:pt x="37" y="56"/>
                  <a:pt x="37" y="55"/>
                  <a:pt x="37" y="55"/>
                </a:cubicBezTo>
                <a:cubicBezTo>
                  <a:pt x="37" y="53"/>
                  <a:pt x="37" y="51"/>
                  <a:pt x="37" y="50"/>
                </a:cubicBezTo>
                <a:cubicBezTo>
                  <a:pt x="37" y="49"/>
                  <a:pt x="36" y="48"/>
                  <a:pt x="36" y="47"/>
                </a:cubicBezTo>
                <a:cubicBezTo>
                  <a:pt x="34" y="47"/>
                  <a:pt x="32" y="47"/>
                  <a:pt x="31" y="47"/>
                </a:cubicBezTo>
                <a:close/>
                <a:moveTo>
                  <a:pt x="7" y="46"/>
                </a:moveTo>
                <a:cubicBezTo>
                  <a:pt x="7" y="46"/>
                  <a:pt x="7" y="46"/>
                  <a:pt x="7" y="46"/>
                </a:cubicBezTo>
                <a:cubicBezTo>
                  <a:pt x="7" y="54"/>
                  <a:pt x="7" y="61"/>
                  <a:pt x="7" y="68"/>
                </a:cubicBezTo>
                <a:cubicBezTo>
                  <a:pt x="7" y="69"/>
                  <a:pt x="7" y="70"/>
                  <a:pt x="7" y="71"/>
                </a:cubicBezTo>
                <a:cubicBezTo>
                  <a:pt x="8" y="74"/>
                  <a:pt x="9" y="77"/>
                  <a:pt x="10" y="81"/>
                </a:cubicBezTo>
                <a:cubicBezTo>
                  <a:pt x="10" y="82"/>
                  <a:pt x="10" y="83"/>
                  <a:pt x="9" y="83"/>
                </a:cubicBezTo>
                <a:cubicBezTo>
                  <a:pt x="9" y="84"/>
                  <a:pt x="8" y="84"/>
                  <a:pt x="8" y="84"/>
                </a:cubicBezTo>
                <a:cubicBezTo>
                  <a:pt x="9" y="85"/>
                  <a:pt x="9" y="86"/>
                  <a:pt x="10" y="87"/>
                </a:cubicBezTo>
                <a:cubicBezTo>
                  <a:pt x="10" y="87"/>
                  <a:pt x="10" y="86"/>
                  <a:pt x="10" y="86"/>
                </a:cubicBezTo>
                <a:cubicBezTo>
                  <a:pt x="10" y="83"/>
                  <a:pt x="10" y="79"/>
                  <a:pt x="10" y="76"/>
                </a:cubicBezTo>
                <a:cubicBezTo>
                  <a:pt x="10" y="76"/>
                  <a:pt x="10" y="76"/>
                  <a:pt x="10" y="75"/>
                </a:cubicBezTo>
                <a:cubicBezTo>
                  <a:pt x="9" y="75"/>
                  <a:pt x="9" y="74"/>
                  <a:pt x="9" y="73"/>
                </a:cubicBezTo>
                <a:cubicBezTo>
                  <a:pt x="10" y="72"/>
                  <a:pt x="10" y="72"/>
                  <a:pt x="10" y="71"/>
                </a:cubicBezTo>
                <a:cubicBezTo>
                  <a:pt x="9" y="69"/>
                  <a:pt x="9" y="66"/>
                  <a:pt x="9" y="63"/>
                </a:cubicBezTo>
                <a:cubicBezTo>
                  <a:pt x="8" y="60"/>
                  <a:pt x="8" y="56"/>
                  <a:pt x="8" y="53"/>
                </a:cubicBezTo>
                <a:cubicBezTo>
                  <a:pt x="7" y="51"/>
                  <a:pt x="7" y="48"/>
                  <a:pt x="7" y="46"/>
                </a:cubicBezTo>
                <a:close/>
                <a:moveTo>
                  <a:pt x="239" y="89"/>
                </a:moveTo>
                <a:cubicBezTo>
                  <a:pt x="239" y="88"/>
                  <a:pt x="239" y="88"/>
                  <a:pt x="239" y="88"/>
                </a:cubicBezTo>
                <a:cubicBezTo>
                  <a:pt x="238" y="88"/>
                  <a:pt x="237" y="88"/>
                  <a:pt x="236" y="88"/>
                </a:cubicBezTo>
                <a:cubicBezTo>
                  <a:pt x="236" y="88"/>
                  <a:pt x="236" y="88"/>
                  <a:pt x="235" y="88"/>
                </a:cubicBezTo>
                <a:cubicBezTo>
                  <a:pt x="234" y="89"/>
                  <a:pt x="234" y="88"/>
                  <a:pt x="233" y="88"/>
                </a:cubicBezTo>
                <a:cubicBezTo>
                  <a:pt x="233" y="88"/>
                  <a:pt x="233" y="88"/>
                  <a:pt x="232" y="87"/>
                </a:cubicBezTo>
                <a:cubicBezTo>
                  <a:pt x="232" y="88"/>
                  <a:pt x="232" y="88"/>
                  <a:pt x="232" y="88"/>
                </a:cubicBezTo>
                <a:cubicBezTo>
                  <a:pt x="230" y="91"/>
                  <a:pt x="228" y="93"/>
                  <a:pt x="226" y="96"/>
                </a:cubicBezTo>
                <a:cubicBezTo>
                  <a:pt x="225" y="97"/>
                  <a:pt x="225" y="98"/>
                  <a:pt x="225" y="99"/>
                </a:cubicBezTo>
                <a:cubicBezTo>
                  <a:pt x="225" y="99"/>
                  <a:pt x="225" y="98"/>
                  <a:pt x="226" y="98"/>
                </a:cubicBezTo>
                <a:cubicBezTo>
                  <a:pt x="227" y="97"/>
                  <a:pt x="227" y="96"/>
                  <a:pt x="229" y="96"/>
                </a:cubicBezTo>
                <a:cubicBezTo>
                  <a:pt x="229" y="96"/>
                  <a:pt x="229" y="96"/>
                  <a:pt x="229" y="96"/>
                </a:cubicBezTo>
                <a:cubicBezTo>
                  <a:pt x="232" y="94"/>
                  <a:pt x="236" y="91"/>
                  <a:pt x="239" y="89"/>
                </a:cubicBezTo>
                <a:close/>
                <a:moveTo>
                  <a:pt x="64" y="83"/>
                </a:moveTo>
                <a:cubicBezTo>
                  <a:pt x="64" y="83"/>
                  <a:pt x="64" y="83"/>
                  <a:pt x="65" y="83"/>
                </a:cubicBezTo>
                <a:cubicBezTo>
                  <a:pt x="66" y="83"/>
                  <a:pt x="67" y="83"/>
                  <a:pt x="68" y="83"/>
                </a:cubicBezTo>
                <a:cubicBezTo>
                  <a:pt x="69" y="83"/>
                  <a:pt x="69" y="82"/>
                  <a:pt x="70" y="82"/>
                </a:cubicBezTo>
                <a:cubicBezTo>
                  <a:pt x="71" y="79"/>
                  <a:pt x="73" y="76"/>
                  <a:pt x="74" y="74"/>
                </a:cubicBezTo>
                <a:cubicBezTo>
                  <a:pt x="75" y="73"/>
                  <a:pt x="75" y="73"/>
                  <a:pt x="75" y="73"/>
                </a:cubicBezTo>
                <a:cubicBezTo>
                  <a:pt x="74" y="72"/>
                  <a:pt x="73" y="72"/>
                  <a:pt x="73" y="72"/>
                </a:cubicBezTo>
                <a:cubicBezTo>
                  <a:pt x="72" y="72"/>
                  <a:pt x="71" y="72"/>
                  <a:pt x="71" y="73"/>
                </a:cubicBezTo>
                <a:cubicBezTo>
                  <a:pt x="69" y="76"/>
                  <a:pt x="67" y="79"/>
                  <a:pt x="64" y="82"/>
                </a:cubicBezTo>
                <a:cubicBezTo>
                  <a:pt x="64" y="82"/>
                  <a:pt x="64" y="83"/>
                  <a:pt x="64" y="83"/>
                </a:cubicBezTo>
                <a:close/>
                <a:moveTo>
                  <a:pt x="53" y="83"/>
                </a:moveTo>
                <a:cubicBezTo>
                  <a:pt x="56" y="79"/>
                  <a:pt x="59" y="74"/>
                  <a:pt x="62" y="70"/>
                </a:cubicBezTo>
                <a:cubicBezTo>
                  <a:pt x="60" y="70"/>
                  <a:pt x="59" y="69"/>
                  <a:pt x="58" y="69"/>
                </a:cubicBezTo>
                <a:cubicBezTo>
                  <a:pt x="57" y="70"/>
                  <a:pt x="57" y="71"/>
                  <a:pt x="56" y="71"/>
                </a:cubicBezTo>
                <a:cubicBezTo>
                  <a:pt x="55" y="74"/>
                  <a:pt x="53" y="77"/>
                  <a:pt x="52" y="80"/>
                </a:cubicBezTo>
                <a:cubicBezTo>
                  <a:pt x="52" y="80"/>
                  <a:pt x="51" y="80"/>
                  <a:pt x="52" y="81"/>
                </a:cubicBezTo>
                <a:cubicBezTo>
                  <a:pt x="52" y="81"/>
                  <a:pt x="52" y="82"/>
                  <a:pt x="53" y="83"/>
                </a:cubicBezTo>
                <a:close/>
                <a:moveTo>
                  <a:pt x="44" y="52"/>
                </a:moveTo>
                <a:cubicBezTo>
                  <a:pt x="45" y="53"/>
                  <a:pt x="46" y="55"/>
                  <a:pt x="47" y="56"/>
                </a:cubicBezTo>
                <a:cubicBezTo>
                  <a:pt x="49" y="54"/>
                  <a:pt x="50" y="53"/>
                  <a:pt x="51" y="51"/>
                </a:cubicBezTo>
                <a:cubicBezTo>
                  <a:pt x="51" y="51"/>
                  <a:pt x="51" y="51"/>
                  <a:pt x="51" y="50"/>
                </a:cubicBezTo>
                <a:cubicBezTo>
                  <a:pt x="51" y="49"/>
                  <a:pt x="51" y="48"/>
                  <a:pt x="51" y="47"/>
                </a:cubicBezTo>
                <a:cubicBezTo>
                  <a:pt x="50" y="47"/>
                  <a:pt x="48" y="47"/>
                  <a:pt x="47" y="47"/>
                </a:cubicBezTo>
                <a:cubicBezTo>
                  <a:pt x="46" y="49"/>
                  <a:pt x="45" y="50"/>
                  <a:pt x="44" y="52"/>
                </a:cubicBezTo>
                <a:close/>
                <a:moveTo>
                  <a:pt x="38" y="73"/>
                </a:moveTo>
                <a:cubicBezTo>
                  <a:pt x="37" y="74"/>
                  <a:pt x="37" y="74"/>
                  <a:pt x="36" y="75"/>
                </a:cubicBezTo>
                <a:cubicBezTo>
                  <a:pt x="35" y="77"/>
                  <a:pt x="33" y="79"/>
                  <a:pt x="33" y="81"/>
                </a:cubicBezTo>
                <a:cubicBezTo>
                  <a:pt x="33" y="81"/>
                  <a:pt x="32" y="81"/>
                  <a:pt x="32" y="81"/>
                </a:cubicBezTo>
                <a:cubicBezTo>
                  <a:pt x="32" y="82"/>
                  <a:pt x="31" y="83"/>
                  <a:pt x="31" y="83"/>
                </a:cubicBezTo>
                <a:cubicBezTo>
                  <a:pt x="31" y="84"/>
                  <a:pt x="32" y="85"/>
                  <a:pt x="32" y="85"/>
                </a:cubicBezTo>
                <a:cubicBezTo>
                  <a:pt x="33" y="86"/>
                  <a:pt x="34" y="86"/>
                  <a:pt x="34" y="85"/>
                </a:cubicBezTo>
                <a:cubicBezTo>
                  <a:pt x="35" y="83"/>
                  <a:pt x="36" y="81"/>
                  <a:pt x="37" y="79"/>
                </a:cubicBezTo>
                <a:cubicBezTo>
                  <a:pt x="38" y="78"/>
                  <a:pt x="39" y="76"/>
                  <a:pt x="39" y="75"/>
                </a:cubicBezTo>
                <a:cubicBezTo>
                  <a:pt x="39" y="74"/>
                  <a:pt x="39" y="74"/>
                  <a:pt x="38" y="73"/>
                </a:cubicBezTo>
                <a:close/>
                <a:moveTo>
                  <a:pt x="170" y="51"/>
                </a:moveTo>
                <a:cubicBezTo>
                  <a:pt x="172" y="50"/>
                  <a:pt x="173" y="51"/>
                  <a:pt x="174" y="52"/>
                </a:cubicBezTo>
                <a:cubicBezTo>
                  <a:pt x="176" y="53"/>
                  <a:pt x="177" y="54"/>
                  <a:pt x="179" y="55"/>
                </a:cubicBezTo>
                <a:cubicBezTo>
                  <a:pt x="179" y="55"/>
                  <a:pt x="180" y="55"/>
                  <a:pt x="180" y="56"/>
                </a:cubicBezTo>
                <a:cubicBezTo>
                  <a:pt x="181" y="54"/>
                  <a:pt x="181" y="53"/>
                  <a:pt x="181" y="51"/>
                </a:cubicBezTo>
                <a:cubicBezTo>
                  <a:pt x="177" y="49"/>
                  <a:pt x="173" y="48"/>
                  <a:pt x="169" y="49"/>
                </a:cubicBezTo>
                <a:cubicBezTo>
                  <a:pt x="169" y="49"/>
                  <a:pt x="170" y="50"/>
                  <a:pt x="170" y="51"/>
                </a:cubicBezTo>
                <a:close/>
                <a:moveTo>
                  <a:pt x="161" y="81"/>
                </a:moveTo>
                <a:cubicBezTo>
                  <a:pt x="160" y="80"/>
                  <a:pt x="159" y="81"/>
                  <a:pt x="159" y="81"/>
                </a:cubicBezTo>
                <a:cubicBezTo>
                  <a:pt x="158" y="82"/>
                  <a:pt x="157" y="84"/>
                  <a:pt x="156" y="85"/>
                </a:cubicBezTo>
                <a:cubicBezTo>
                  <a:pt x="157" y="87"/>
                  <a:pt x="159" y="90"/>
                  <a:pt x="161" y="92"/>
                </a:cubicBezTo>
                <a:cubicBezTo>
                  <a:pt x="161" y="91"/>
                  <a:pt x="161" y="82"/>
                  <a:pt x="161" y="81"/>
                </a:cubicBezTo>
                <a:close/>
                <a:moveTo>
                  <a:pt x="11" y="99"/>
                </a:moveTo>
                <a:cubicBezTo>
                  <a:pt x="11" y="97"/>
                  <a:pt x="11" y="96"/>
                  <a:pt x="11" y="94"/>
                </a:cubicBezTo>
                <a:cubicBezTo>
                  <a:pt x="11" y="93"/>
                  <a:pt x="11" y="93"/>
                  <a:pt x="10" y="92"/>
                </a:cubicBezTo>
                <a:cubicBezTo>
                  <a:pt x="9" y="91"/>
                  <a:pt x="9" y="89"/>
                  <a:pt x="8" y="88"/>
                </a:cubicBezTo>
                <a:cubicBezTo>
                  <a:pt x="7" y="88"/>
                  <a:pt x="7" y="87"/>
                  <a:pt x="7" y="87"/>
                </a:cubicBezTo>
                <a:cubicBezTo>
                  <a:pt x="7" y="88"/>
                  <a:pt x="7" y="89"/>
                  <a:pt x="7" y="90"/>
                </a:cubicBezTo>
                <a:cubicBezTo>
                  <a:pt x="7" y="93"/>
                  <a:pt x="7" y="96"/>
                  <a:pt x="8" y="99"/>
                </a:cubicBezTo>
                <a:cubicBezTo>
                  <a:pt x="8" y="99"/>
                  <a:pt x="8" y="99"/>
                  <a:pt x="8" y="100"/>
                </a:cubicBezTo>
                <a:cubicBezTo>
                  <a:pt x="9" y="99"/>
                  <a:pt x="10" y="99"/>
                  <a:pt x="11" y="99"/>
                </a:cubicBezTo>
                <a:close/>
                <a:moveTo>
                  <a:pt x="223" y="73"/>
                </a:moveTo>
                <a:cubicBezTo>
                  <a:pt x="222" y="74"/>
                  <a:pt x="221" y="76"/>
                  <a:pt x="220" y="77"/>
                </a:cubicBezTo>
                <a:cubicBezTo>
                  <a:pt x="219" y="78"/>
                  <a:pt x="218" y="80"/>
                  <a:pt x="219" y="82"/>
                </a:cubicBezTo>
                <a:cubicBezTo>
                  <a:pt x="219" y="82"/>
                  <a:pt x="219" y="83"/>
                  <a:pt x="219" y="83"/>
                </a:cubicBezTo>
                <a:cubicBezTo>
                  <a:pt x="219" y="83"/>
                  <a:pt x="219" y="84"/>
                  <a:pt x="219" y="84"/>
                </a:cubicBezTo>
                <a:cubicBezTo>
                  <a:pt x="221" y="82"/>
                  <a:pt x="223" y="80"/>
                  <a:pt x="224" y="79"/>
                </a:cubicBezTo>
                <a:cubicBezTo>
                  <a:pt x="224" y="79"/>
                  <a:pt x="225" y="78"/>
                  <a:pt x="225" y="78"/>
                </a:cubicBezTo>
                <a:cubicBezTo>
                  <a:pt x="225" y="76"/>
                  <a:pt x="225" y="75"/>
                  <a:pt x="223" y="73"/>
                </a:cubicBezTo>
                <a:close/>
                <a:moveTo>
                  <a:pt x="193" y="124"/>
                </a:moveTo>
                <a:cubicBezTo>
                  <a:pt x="193" y="125"/>
                  <a:pt x="193" y="125"/>
                  <a:pt x="193" y="125"/>
                </a:cubicBezTo>
                <a:cubicBezTo>
                  <a:pt x="193" y="124"/>
                  <a:pt x="193" y="124"/>
                  <a:pt x="193" y="124"/>
                </a:cubicBezTo>
                <a:cubicBezTo>
                  <a:pt x="195" y="121"/>
                  <a:pt x="197" y="118"/>
                  <a:pt x="199" y="116"/>
                </a:cubicBezTo>
                <a:cubicBezTo>
                  <a:pt x="200" y="115"/>
                  <a:pt x="200" y="114"/>
                  <a:pt x="199" y="113"/>
                </a:cubicBezTo>
                <a:cubicBezTo>
                  <a:pt x="199" y="113"/>
                  <a:pt x="198" y="113"/>
                  <a:pt x="198" y="113"/>
                </a:cubicBezTo>
                <a:cubicBezTo>
                  <a:pt x="196" y="114"/>
                  <a:pt x="195" y="116"/>
                  <a:pt x="193" y="118"/>
                </a:cubicBezTo>
                <a:cubicBezTo>
                  <a:pt x="193" y="118"/>
                  <a:pt x="193" y="118"/>
                  <a:pt x="193" y="119"/>
                </a:cubicBezTo>
                <a:cubicBezTo>
                  <a:pt x="193" y="121"/>
                  <a:pt x="193" y="123"/>
                  <a:pt x="193" y="124"/>
                </a:cubicBezTo>
                <a:close/>
                <a:moveTo>
                  <a:pt x="142" y="45"/>
                </a:moveTo>
                <a:cubicBezTo>
                  <a:pt x="142" y="45"/>
                  <a:pt x="142" y="45"/>
                  <a:pt x="142" y="45"/>
                </a:cubicBezTo>
                <a:cubicBezTo>
                  <a:pt x="141" y="45"/>
                  <a:pt x="141" y="44"/>
                  <a:pt x="141" y="44"/>
                </a:cubicBezTo>
                <a:cubicBezTo>
                  <a:pt x="137" y="44"/>
                  <a:pt x="132" y="44"/>
                  <a:pt x="128" y="44"/>
                </a:cubicBezTo>
                <a:cubicBezTo>
                  <a:pt x="118" y="43"/>
                  <a:pt x="107" y="43"/>
                  <a:pt x="97" y="43"/>
                </a:cubicBezTo>
                <a:cubicBezTo>
                  <a:pt x="97" y="43"/>
                  <a:pt x="96" y="43"/>
                  <a:pt x="96" y="43"/>
                </a:cubicBezTo>
                <a:cubicBezTo>
                  <a:pt x="95" y="43"/>
                  <a:pt x="95" y="44"/>
                  <a:pt x="96" y="44"/>
                </a:cubicBezTo>
                <a:cubicBezTo>
                  <a:pt x="96" y="44"/>
                  <a:pt x="97" y="44"/>
                  <a:pt x="98" y="44"/>
                </a:cubicBezTo>
                <a:cubicBezTo>
                  <a:pt x="109" y="44"/>
                  <a:pt x="121" y="44"/>
                  <a:pt x="133" y="45"/>
                </a:cubicBezTo>
                <a:cubicBezTo>
                  <a:pt x="136" y="45"/>
                  <a:pt x="139" y="45"/>
                  <a:pt x="142" y="45"/>
                </a:cubicBezTo>
                <a:close/>
                <a:moveTo>
                  <a:pt x="217" y="97"/>
                </a:moveTo>
                <a:cubicBezTo>
                  <a:pt x="219" y="96"/>
                  <a:pt x="220" y="95"/>
                  <a:pt x="221" y="93"/>
                </a:cubicBezTo>
                <a:cubicBezTo>
                  <a:pt x="222" y="92"/>
                  <a:pt x="223" y="91"/>
                  <a:pt x="224" y="90"/>
                </a:cubicBezTo>
                <a:cubicBezTo>
                  <a:pt x="224" y="89"/>
                  <a:pt x="224" y="87"/>
                  <a:pt x="224" y="86"/>
                </a:cubicBezTo>
                <a:cubicBezTo>
                  <a:pt x="224" y="86"/>
                  <a:pt x="224" y="86"/>
                  <a:pt x="224" y="86"/>
                </a:cubicBezTo>
                <a:cubicBezTo>
                  <a:pt x="224" y="86"/>
                  <a:pt x="224" y="85"/>
                  <a:pt x="224" y="85"/>
                </a:cubicBezTo>
                <a:cubicBezTo>
                  <a:pt x="224" y="85"/>
                  <a:pt x="224" y="86"/>
                  <a:pt x="223" y="86"/>
                </a:cubicBezTo>
                <a:cubicBezTo>
                  <a:pt x="221" y="88"/>
                  <a:pt x="219" y="91"/>
                  <a:pt x="217" y="94"/>
                </a:cubicBezTo>
                <a:cubicBezTo>
                  <a:pt x="217" y="95"/>
                  <a:pt x="216" y="95"/>
                  <a:pt x="217" y="96"/>
                </a:cubicBezTo>
                <a:cubicBezTo>
                  <a:pt x="217" y="97"/>
                  <a:pt x="217" y="97"/>
                  <a:pt x="217" y="97"/>
                </a:cubicBezTo>
                <a:close/>
                <a:moveTo>
                  <a:pt x="214" y="62"/>
                </a:moveTo>
                <a:cubicBezTo>
                  <a:pt x="214" y="62"/>
                  <a:pt x="214" y="62"/>
                  <a:pt x="214" y="62"/>
                </a:cubicBezTo>
                <a:cubicBezTo>
                  <a:pt x="212" y="64"/>
                  <a:pt x="209" y="66"/>
                  <a:pt x="207" y="69"/>
                </a:cubicBezTo>
                <a:cubicBezTo>
                  <a:pt x="208" y="70"/>
                  <a:pt x="209" y="71"/>
                  <a:pt x="209" y="72"/>
                </a:cubicBezTo>
                <a:cubicBezTo>
                  <a:pt x="211" y="70"/>
                  <a:pt x="212" y="68"/>
                  <a:pt x="214" y="66"/>
                </a:cubicBezTo>
                <a:cubicBezTo>
                  <a:pt x="214" y="66"/>
                  <a:pt x="214" y="66"/>
                  <a:pt x="214" y="66"/>
                </a:cubicBezTo>
                <a:cubicBezTo>
                  <a:pt x="214" y="64"/>
                  <a:pt x="214" y="63"/>
                  <a:pt x="214" y="62"/>
                </a:cubicBezTo>
                <a:close/>
                <a:moveTo>
                  <a:pt x="44" y="90"/>
                </a:moveTo>
                <a:cubicBezTo>
                  <a:pt x="42" y="90"/>
                  <a:pt x="42" y="90"/>
                  <a:pt x="41" y="91"/>
                </a:cubicBezTo>
                <a:cubicBezTo>
                  <a:pt x="40" y="92"/>
                  <a:pt x="38" y="92"/>
                  <a:pt x="37" y="91"/>
                </a:cubicBezTo>
                <a:cubicBezTo>
                  <a:pt x="35" y="91"/>
                  <a:pt x="34" y="91"/>
                  <a:pt x="32" y="91"/>
                </a:cubicBezTo>
                <a:cubicBezTo>
                  <a:pt x="31" y="91"/>
                  <a:pt x="30" y="91"/>
                  <a:pt x="29" y="91"/>
                </a:cubicBezTo>
                <a:cubicBezTo>
                  <a:pt x="28" y="91"/>
                  <a:pt x="26" y="91"/>
                  <a:pt x="25" y="92"/>
                </a:cubicBezTo>
                <a:cubicBezTo>
                  <a:pt x="25" y="92"/>
                  <a:pt x="25" y="92"/>
                  <a:pt x="25" y="92"/>
                </a:cubicBezTo>
                <a:cubicBezTo>
                  <a:pt x="27" y="92"/>
                  <a:pt x="30" y="93"/>
                  <a:pt x="32" y="93"/>
                </a:cubicBezTo>
                <a:cubicBezTo>
                  <a:pt x="34" y="93"/>
                  <a:pt x="37" y="93"/>
                  <a:pt x="39" y="93"/>
                </a:cubicBezTo>
                <a:cubicBezTo>
                  <a:pt x="40" y="93"/>
                  <a:pt x="41" y="93"/>
                  <a:pt x="42" y="93"/>
                </a:cubicBezTo>
                <a:cubicBezTo>
                  <a:pt x="42" y="93"/>
                  <a:pt x="43" y="93"/>
                  <a:pt x="43" y="92"/>
                </a:cubicBezTo>
                <a:cubicBezTo>
                  <a:pt x="43" y="91"/>
                  <a:pt x="44" y="91"/>
                  <a:pt x="44" y="90"/>
                </a:cubicBezTo>
                <a:close/>
                <a:moveTo>
                  <a:pt x="148" y="92"/>
                </a:moveTo>
                <a:cubicBezTo>
                  <a:pt x="151" y="93"/>
                  <a:pt x="157" y="93"/>
                  <a:pt x="158" y="92"/>
                </a:cubicBezTo>
                <a:cubicBezTo>
                  <a:pt x="157" y="90"/>
                  <a:pt x="155" y="89"/>
                  <a:pt x="154" y="87"/>
                </a:cubicBezTo>
                <a:cubicBezTo>
                  <a:pt x="152" y="89"/>
                  <a:pt x="150" y="90"/>
                  <a:pt x="148" y="92"/>
                </a:cubicBezTo>
                <a:close/>
                <a:moveTo>
                  <a:pt x="51" y="68"/>
                </a:moveTo>
                <a:cubicBezTo>
                  <a:pt x="50" y="67"/>
                  <a:pt x="50" y="65"/>
                  <a:pt x="49" y="64"/>
                </a:cubicBezTo>
                <a:cubicBezTo>
                  <a:pt x="47" y="66"/>
                  <a:pt x="46" y="68"/>
                  <a:pt x="45" y="70"/>
                </a:cubicBezTo>
                <a:cubicBezTo>
                  <a:pt x="46" y="71"/>
                  <a:pt x="47" y="72"/>
                  <a:pt x="47" y="73"/>
                </a:cubicBezTo>
                <a:cubicBezTo>
                  <a:pt x="49" y="71"/>
                  <a:pt x="50" y="70"/>
                  <a:pt x="51" y="68"/>
                </a:cubicBezTo>
                <a:close/>
                <a:moveTo>
                  <a:pt x="81" y="81"/>
                </a:moveTo>
                <a:cubicBezTo>
                  <a:pt x="82" y="79"/>
                  <a:pt x="84" y="77"/>
                  <a:pt x="85" y="74"/>
                </a:cubicBezTo>
                <a:cubicBezTo>
                  <a:pt x="84" y="74"/>
                  <a:pt x="83" y="74"/>
                  <a:pt x="81" y="74"/>
                </a:cubicBezTo>
                <a:cubicBezTo>
                  <a:pt x="81" y="74"/>
                  <a:pt x="81" y="74"/>
                  <a:pt x="81" y="74"/>
                </a:cubicBezTo>
                <a:cubicBezTo>
                  <a:pt x="80" y="75"/>
                  <a:pt x="79" y="77"/>
                  <a:pt x="78" y="78"/>
                </a:cubicBezTo>
                <a:cubicBezTo>
                  <a:pt x="79" y="79"/>
                  <a:pt x="80" y="80"/>
                  <a:pt x="81" y="81"/>
                </a:cubicBezTo>
                <a:close/>
                <a:moveTo>
                  <a:pt x="144" y="82"/>
                </a:moveTo>
                <a:cubicBezTo>
                  <a:pt x="144" y="82"/>
                  <a:pt x="144" y="82"/>
                  <a:pt x="144" y="82"/>
                </a:cubicBezTo>
                <a:cubicBezTo>
                  <a:pt x="143" y="83"/>
                  <a:pt x="142" y="84"/>
                  <a:pt x="142" y="85"/>
                </a:cubicBezTo>
                <a:cubicBezTo>
                  <a:pt x="141" y="85"/>
                  <a:pt x="140" y="86"/>
                  <a:pt x="139" y="87"/>
                </a:cubicBezTo>
                <a:cubicBezTo>
                  <a:pt x="141" y="89"/>
                  <a:pt x="142" y="91"/>
                  <a:pt x="143" y="92"/>
                </a:cubicBezTo>
                <a:cubicBezTo>
                  <a:pt x="144" y="88"/>
                  <a:pt x="144" y="85"/>
                  <a:pt x="144" y="82"/>
                </a:cubicBezTo>
                <a:close/>
                <a:moveTo>
                  <a:pt x="164" y="90"/>
                </a:moveTo>
                <a:cubicBezTo>
                  <a:pt x="164" y="91"/>
                  <a:pt x="164" y="92"/>
                  <a:pt x="164" y="93"/>
                </a:cubicBezTo>
                <a:cubicBezTo>
                  <a:pt x="165" y="93"/>
                  <a:pt x="166" y="93"/>
                  <a:pt x="168" y="93"/>
                </a:cubicBezTo>
                <a:cubicBezTo>
                  <a:pt x="168" y="92"/>
                  <a:pt x="169" y="90"/>
                  <a:pt x="170" y="89"/>
                </a:cubicBezTo>
                <a:cubicBezTo>
                  <a:pt x="169" y="88"/>
                  <a:pt x="169" y="87"/>
                  <a:pt x="168" y="87"/>
                </a:cubicBezTo>
                <a:cubicBezTo>
                  <a:pt x="167" y="88"/>
                  <a:pt x="166" y="90"/>
                  <a:pt x="164" y="90"/>
                </a:cubicBezTo>
                <a:close/>
                <a:moveTo>
                  <a:pt x="166" y="49"/>
                </a:moveTo>
                <a:cubicBezTo>
                  <a:pt x="164" y="49"/>
                  <a:pt x="161" y="49"/>
                  <a:pt x="158" y="49"/>
                </a:cubicBezTo>
                <a:cubicBezTo>
                  <a:pt x="158" y="49"/>
                  <a:pt x="158" y="49"/>
                  <a:pt x="159" y="49"/>
                </a:cubicBezTo>
                <a:cubicBezTo>
                  <a:pt x="160" y="49"/>
                  <a:pt x="160" y="50"/>
                  <a:pt x="160" y="51"/>
                </a:cubicBezTo>
                <a:cubicBezTo>
                  <a:pt x="160" y="51"/>
                  <a:pt x="160" y="52"/>
                  <a:pt x="160" y="52"/>
                </a:cubicBezTo>
                <a:cubicBezTo>
                  <a:pt x="162" y="52"/>
                  <a:pt x="164" y="52"/>
                  <a:pt x="166" y="52"/>
                </a:cubicBezTo>
                <a:cubicBezTo>
                  <a:pt x="166" y="51"/>
                  <a:pt x="166" y="50"/>
                  <a:pt x="166" y="49"/>
                </a:cubicBezTo>
                <a:close/>
                <a:moveTo>
                  <a:pt x="145" y="48"/>
                </a:moveTo>
                <a:cubicBezTo>
                  <a:pt x="143" y="48"/>
                  <a:pt x="137" y="48"/>
                  <a:pt x="135" y="48"/>
                </a:cubicBezTo>
                <a:cubicBezTo>
                  <a:pt x="136" y="49"/>
                  <a:pt x="135" y="50"/>
                  <a:pt x="135" y="51"/>
                </a:cubicBezTo>
                <a:cubicBezTo>
                  <a:pt x="135" y="51"/>
                  <a:pt x="136" y="51"/>
                  <a:pt x="136" y="51"/>
                </a:cubicBezTo>
                <a:cubicBezTo>
                  <a:pt x="138" y="51"/>
                  <a:pt x="139" y="51"/>
                  <a:pt x="141" y="51"/>
                </a:cubicBezTo>
                <a:cubicBezTo>
                  <a:pt x="141" y="50"/>
                  <a:pt x="142" y="50"/>
                  <a:pt x="142" y="50"/>
                </a:cubicBezTo>
                <a:cubicBezTo>
                  <a:pt x="143" y="49"/>
                  <a:pt x="143" y="49"/>
                  <a:pt x="144" y="49"/>
                </a:cubicBezTo>
                <a:cubicBezTo>
                  <a:pt x="144" y="49"/>
                  <a:pt x="144" y="49"/>
                  <a:pt x="145" y="49"/>
                </a:cubicBezTo>
                <a:cubicBezTo>
                  <a:pt x="145" y="49"/>
                  <a:pt x="145" y="49"/>
                  <a:pt x="145" y="48"/>
                </a:cubicBezTo>
                <a:close/>
                <a:moveTo>
                  <a:pt x="10" y="46"/>
                </a:moveTo>
                <a:cubicBezTo>
                  <a:pt x="9" y="49"/>
                  <a:pt x="10" y="57"/>
                  <a:pt x="11" y="58"/>
                </a:cubicBezTo>
                <a:cubicBezTo>
                  <a:pt x="11" y="57"/>
                  <a:pt x="11" y="56"/>
                  <a:pt x="12" y="55"/>
                </a:cubicBezTo>
                <a:cubicBezTo>
                  <a:pt x="12" y="54"/>
                  <a:pt x="12" y="53"/>
                  <a:pt x="13" y="52"/>
                </a:cubicBezTo>
                <a:cubicBezTo>
                  <a:pt x="13" y="51"/>
                  <a:pt x="13" y="51"/>
                  <a:pt x="13" y="50"/>
                </a:cubicBezTo>
                <a:cubicBezTo>
                  <a:pt x="12" y="49"/>
                  <a:pt x="12" y="48"/>
                  <a:pt x="12" y="48"/>
                </a:cubicBezTo>
                <a:cubicBezTo>
                  <a:pt x="12" y="47"/>
                  <a:pt x="13" y="47"/>
                  <a:pt x="13" y="47"/>
                </a:cubicBezTo>
                <a:cubicBezTo>
                  <a:pt x="12" y="47"/>
                  <a:pt x="11" y="47"/>
                  <a:pt x="10" y="46"/>
                </a:cubicBezTo>
                <a:close/>
                <a:moveTo>
                  <a:pt x="90" y="63"/>
                </a:moveTo>
                <a:cubicBezTo>
                  <a:pt x="90" y="63"/>
                  <a:pt x="89" y="63"/>
                  <a:pt x="89" y="64"/>
                </a:cubicBezTo>
                <a:cubicBezTo>
                  <a:pt x="88" y="65"/>
                  <a:pt x="87" y="67"/>
                  <a:pt x="86" y="68"/>
                </a:cubicBezTo>
                <a:cubicBezTo>
                  <a:pt x="85" y="69"/>
                  <a:pt x="84" y="70"/>
                  <a:pt x="84" y="72"/>
                </a:cubicBezTo>
                <a:cubicBezTo>
                  <a:pt x="85" y="72"/>
                  <a:pt x="86" y="72"/>
                  <a:pt x="86" y="72"/>
                </a:cubicBezTo>
                <a:cubicBezTo>
                  <a:pt x="88" y="70"/>
                  <a:pt x="89" y="67"/>
                  <a:pt x="91" y="64"/>
                </a:cubicBezTo>
                <a:cubicBezTo>
                  <a:pt x="91" y="64"/>
                  <a:pt x="90" y="63"/>
                  <a:pt x="90" y="63"/>
                </a:cubicBezTo>
                <a:close/>
                <a:moveTo>
                  <a:pt x="42" y="63"/>
                </a:moveTo>
                <a:cubicBezTo>
                  <a:pt x="42" y="63"/>
                  <a:pt x="42" y="63"/>
                  <a:pt x="42" y="63"/>
                </a:cubicBezTo>
                <a:cubicBezTo>
                  <a:pt x="43" y="62"/>
                  <a:pt x="44" y="60"/>
                  <a:pt x="46" y="58"/>
                </a:cubicBezTo>
                <a:cubicBezTo>
                  <a:pt x="45" y="57"/>
                  <a:pt x="44" y="56"/>
                  <a:pt x="43" y="54"/>
                </a:cubicBezTo>
                <a:cubicBezTo>
                  <a:pt x="42" y="56"/>
                  <a:pt x="41" y="57"/>
                  <a:pt x="41" y="58"/>
                </a:cubicBezTo>
                <a:cubicBezTo>
                  <a:pt x="41" y="58"/>
                  <a:pt x="41" y="58"/>
                  <a:pt x="41" y="58"/>
                </a:cubicBezTo>
                <a:cubicBezTo>
                  <a:pt x="41" y="60"/>
                  <a:pt x="41" y="62"/>
                  <a:pt x="42" y="63"/>
                </a:cubicBezTo>
                <a:close/>
                <a:moveTo>
                  <a:pt x="75" y="64"/>
                </a:moveTo>
                <a:cubicBezTo>
                  <a:pt x="75" y="63"/>
                  <a:pt x="74" y="62"/>
                  <a:pt x="74" y="62"/>
                </a:cubicBezTo>
                <a:cubicBezTo>
                  <a:pt x="73" y="62"/>
                  <a:pt x="72" y="62"/>
                  <a:pt x="71" y="63"/>
                </a:cubicBezTo>
                <a:cubicBezTo>
                  <a:pt x="71" y="64"/>
                  <a:pt x="70" y="65"/>
                  <a:pt x="70" y="65"/>
                </a:cubicBezTo>
                <a:cubicBezTo>
                  <a:pt x="70" y="66"/>
                  <a:pt x="69" y="66"/>
                  <a:pt x="69" y="67"/>
                </a:cubicBezTo>
                <a:cubicBezTo>
                  <a:pt x="70" y="67"/>
                  <a:pt x="70" y="68"/>
                  <a:pt x="70" y="69"/>
                </a:cubicBezTo>
                <a:cubicBezTo>
                  <a:pt x="70" y="69"/>
                  <a:pt x="71" y="69"/>
                  <a:pt x="71" y="69"/>
                </a:cubicBezTo>
                <a:cubicBezTo>
                  <a:pt x="72" y="67"/>
                  <a:pt x="74" y="65"/>
                  <a:pt x="75" y="64"/>
                </a:cubicBezTo>
                <a:close/>
                <a:moveTo>
                  <a:pt x="18" y="61"/>
                </a:moveTo>
                <a:cubicBezTo>
                  <a:pt x="20" y="59"/>
                  <a:pt x="21" y="57"/>
                  <a:pt x="22" y="55"/>
                </a:cubicBezTo>
                <a:cubicBezTo>
                  <a:pt x="22" y="55"/>
                  <a:pt x="22" y="54"/>
                  <a:pt x="22" y="54"/>
                </a:cubicBezTo>
                <a:cubicBezTo>
                  <a:pt x="22" y="53"/>
                  <a:pt x="22" y="52"/>
                  <a:pt x="21" y="50"/>
                </a:cubicBezTo>
                <a:cubicBezTo>
                  <a:pt x="21" y="51"/>
                  <a:pt x="21" y="51"/>
                  <a:pt x="21" y="51"/>
                </a:cubicBezTo>
                <a:cubicBezTo>
                  <a:pt x="20" y="53"/>
                  <a:pt x="18" y="56"/>
                  <a:pt x="17" y="59"/>
                </a:cubicBezTo>
                <a:cubicBezTo>
                  <a:pt x="17" y="59"/>
                  <a:pt x="17" y="59"/>
                  <a:pt x="17" y="60"/>
                </a:cubicBezTo>
                <a:cubicBezTo>
                  <a:pt x="18" y="60"/>
                  <a:pt x="18" y="60"/>
                  <a:pt x="18" y="61"/>
                </a:cubicBezTo>
                <a:close/>
                <a:moveTo>
                  <a:pt x="243" y="85"/>
                </a:moveTo>
                <a:cubicBezTo>
                  <a:pt x="245" y="84"/>
                  <a:pt x="245" y="84"/>
                  <a:pt x="244" y="82"/>
                </a:cubicBezTo>
                <a:cubicBezTo>
                  <a:pt x="244" y="82"/>
                  <a:pt x="244" y="82"/>
                  <a:pt x="244" y="82"/>
                </a:cubicBezTo>
                <a:cubicBezTo>
                  <a:pt x="241" y="79"/>
                  <a:pt x="239" y="77"/>
                  <a:pt x="237" y="74"/>
                </a:cubicBezTo>
                <a:cubicBezTo>
                  <a:pt x="237" y="74"/>
                  <a:pt x="237" y="74"/>
                  <a:pt x="236" y="73"/>
                </a:cubicBezTo>
                <a:cubicBezTo>
                  <a:pt x="238" y="78"/>
                  <a:pt x="240" y="82"/>
                  <a:pt x="243" y="85"/>
                </a:cubicBezTo>
                <a:close/>
                <a:moveTo>
                  <a:pt x="210" y="31"/>
                </a:moveTo>
                <a:cubicBezTo>
                  <a:pt x="210" y="31"/>
                  <a:pt x="210" y="31"/>
                  <a:pt x="210" y="31"/>
                </a:cubicBezTo>
                <a:cubicBezTo>
                  <a:pt x="210" y="30"/>
                  <a:pt x="209" y="30"/>
                  <a:pt x="209" y="30"/>
                </a:cubicBezTo>
                <a:cubicBezTo>
                  <a:pt x="207" y="27"/>
                  <a:pt x="206" y="24"/>
                  <a:pt x="204" y="21"/>
                </a:cubicBezTo>
                <a:cubicBezTo>
                  <a:pt x="203" y="18"/>
                  <a:pt x="201" y="16"/>
                  <a:pt x="199" y="13"/>
                </a:cubicBezTo>
                <a:cubicBezTo>
                  <a:pt x="198" y="13"/>
                  <a:pt x="198" y="13"/>
                  <a:pt x="197" y="12"/>
                </a:cubicBezTo>
                <a:cubicBezTo>
                  <a:pt x="197" y="12"/>
                  <a:pt x="197" y="12"/>
                  <a:pt x="197" y="12"/>
                </a:cubicBezTo>
                <a:cubicBezTo>
                  <a:pt x="198" y="13"/>
                  <a:pt x="198" y="14"/>
                  <a:pt x="199" y="15"/>
                </a:cubicBezTo>
                <a:cubicBezTo>
                  <a:pt x="200" y="15"/>
                  <a:pt x="200" y="16"/>
                  <a:pt x="200" y="17"/>
                </a:cubicBezTo>
                <a:cubicBezTo>
                  <a:pt x="200" y="17"/>
                  <a:pt x="200" y="18"/>
                  <a:pt x="201" y="18"/>
                </a:cubicBezTo>
                <a:cubicBezTo>
                  <a:pt x="204" y="22"/>
                  <a:pt x="206" y="26"/>
                  <a:pt x="209" y="30"/>
                </a:cubicBezTo>
                <a:cubicBezTo>
                  <a:pt x="209" y="31"/>
                  <a:pt x="209" y="31"/>
                  <a:pt x="210" y="31"/>
                </a:cubicBezTo>
                <a:close/>
                <a:moveTo>
                  <a:pt x="234" y="82"/>
                </a:moveTo>
                <a:cubicBezTo>
                  <a:pt x="234" y="81"/>
                  <a:pt x="234" y="80"/>
                  <a:pt x="234" y="80"/>
                </a:cubicBezTo>
                <a:cubicBezTo>
                  <a:pt x="232" y="77"/>
                  <a:pt x="231" y="74"/>
                  <a:pt x="229" y="72"/>
                </a:cubicBezTo>
                <a:cubicBezTo>
                  <a:pt x="227" y="69"/>
                  <a:pt x="226" y="66"/>
                  <a:pt x="224" y="63"/>
                </a:cubicBezTo>
                <a:cubicBezTo>
                  <a:pt x="224" y="63"/>
                  <a:pt x="224" y="62"/>
                  <a:pt x="224" y="62"/>
                </a:cubicBezTo>
                <a:cubicBezTo>
                  <a:pt x="223" y="63"/>
                  <a:pt x="223" y="63"/>
                  <a:pt x="222" y="64"/>
                </a:cubicBezTo>
                <a:cubicBezTo>
                  <a:pt x="223" y="65"/>
                  <a:pt x="224" y="66"/>
                  <a:pt x="225" y="67"/>
                </a:cubicBezTo>
                <a:cubicBezTo>
                  <a:pt x="225" y="67"/>
                  <a:pt x="225" y="67"/>
                  <a:pt x="225" y="67"/>
                </a:cubicBezTo>
                <a:cubicBezTo>
                  <a:pt x="226" y="67"/>
                  <a:pt x="227" y="68"/>
                  <a:pt x="227" y="69"/>
                </a:cubicBezTo>
                <a:cubicBezTo>
                  <a:pt x="227" y="70"/>
                  <a:pt x="228" y="71"/>
                  <a:pt x="228" y="72"/>
                </a:cubicBezTo>
                <a:cubicBezTo>
                  <a:pt x="230" y="75"/>
                  <a:pt x="232" y="78"/>
                  <a:pt x="233" y="81"/>
                </a:cubicBezTo>
                <a:cubicBezTo>
                  <a:pt x="233" y="81"/>
                  <a:pt x="234" y="81"/>
                  <a:pt x="234" y="82"/>
                </a:cubicBezTo>
                <a:close/>
                <a:moveTo>
                  <a:pt x="222" y="59"/>
                </a:moveTo>
                <a:cubicBezTo>
                  <a:pt x="219" y="56"/>
                  <a:pt x="217" y="54"/>
                  <a:pt x="214" y="51"/>
                </a:cubicBezTo>
                <a:cubicBezTo>
                  <a:pt x="214" y="51"/>
                  <a:pt x="214" y="52"/>
                  <a:pt x="213" y="52"/>
                </a:cubicBezTo>
                <a:cubicBezTo>
                  <a:pt x="214" y="53"/>
                  <a:pt x="215" y="54"/>
                  <a:pt x="216" y="55"/>
                </a:cubicBezTo>
                <a:cubicBezTo>
                  <a:pt x="216" y="55"/>
                  <a:pt x="216" y="55"/>
                  <a:pt x="216" y="55"/>
                </a:cubicBezTo>
                <a:cubicBezTo>
                  <a:pt x="217" y="56"/>
                  <a:pt x="217" y="56"/>
                  <a:pt x="217" y="57"/>
                </a:cubicBezTo>
                <a:cubicBezTo>
                  <a:pt x="217" y="57"/>
                  <a:pt x="217" y="57"/>
                  <a:pt x="218" y="58"/>
                </a:cubicBezTo>
                <a:cubicBezTo>
                  <a:pt x="218" y="59"/>
                  <a:pt x="219" y="60"/>
                  <a:pt x="220" y="61"/>
                </a:cubicBezTo>
                <a:cubicBezTo>
                  <a:pt x="221" y="60"/>
                  <a:pt x="221" y="60"/>
                  <a:pt x="222" y="59"/>
                </a:cubicBezTo>
                <a:close/>
                <a:moveTo>
                  <a:pt x="220" y="67"/>
                </a:moveTo>
                <a:cubicBezTo>
                  <a:pt x="219" y="67"/>
                  <a:pt x="219" y="68"/>
                  <a:pt x="218" y="69"/>
                </a:cubicBezTo>
                <a:cubicBezTo>
                  <a:pt x="218" y="70"/>
                  <a:pt x="217" y="71"/>
                  <a:pt x="218" y="72"/>
                </a:cubicBezTo>
                <a:cubicBezTo>
                  <a:pt x="218" y="73"/>
                  <a:pt x="218" y="74"/>
                  <a:pt x="218" y="75"/>
                </a:cubicBezTo>
                <a:cubicBezTo>
                  <a:pt x="220" y="73"/>
                  <a:pt x="221" y="72"/>
                  <a:pt x="222" y="71"/>
                </a:cubicBezTo>
                <a:cubicBezTo>
                  <a:pt x="222" y="69"/>
                  <a:pt x="221" y="68"/>
                  <a:pt x="220" y="67"/>
                </a:cubicBezTo>
                <a:close/>
                <a:moveTo>
                  <a:pt x="56" y="63"/>
                </a:moveTo>
                <a:cubicBezTo>
                  <a:pt x="57" y="61"/>
                  <a:pt x="58" y="60"/>
                  <a:pt x="59" y="59"/>
                </a:cubicBezTo>
                <a:cubicBezTo>
                  <a:pt x="58" y="57"/>
                  <a:pt x="57" y="55"/>
                  <a:pt x="55" y="53"/>
                </a:cubicBezTo>
                <a:cubicBezTo>
                  <a:pt x="55" y="53"/>
                  <a:pt x="55" y="54"/>
                  <a:pt x="55" y="55"/>
                </a:cubicBezTo>
                <a:cubicBezTo>
                  <a:pt x="55" y="55"/>
                  <a:pt x="55" y="56"/>
                  <a:pt x="55" y="56"/>
                </a:cubicBezTo>
                <a:cubicBezTo>
                  <a:pt x="55" y="58"/>
                  <a:pt x="56" y="60"/>
                  <a:pt x="56" y="63"/>
                </a:cubicBezTo>
                <a:close/>
                <a:moveTo>
                  <a:pt x="64" y="48"/>
                </a:moveTo>
                <a:cubicBezTo>
                  <a:pt x="64" y="48"/>
                  <a:pt x="64" y="48"/>
                  <a:pt x="64" y="48"/>
                </a:cubicBezTo>
                <a:cubicBezTo>
                  <a:pt x="62" y="48"/>
                  <a:pt x="61" y="48"/>
                  <a:pt x="60" y="47"/>
                </a:cubicBezTo>
                <a:cubicBezTo>
                  <a:pt x="59" y="47"/>
                  <a:pt x="58" y="48"/>
                  <a:pt x="58" y="49"/>
                </a:cubicBezTo>
                <a:cubicBezTo>
                  <a:pt x="57" y="50"/>
                  <a:pt x="57" y="50"/>
                  <a:pt x="57" y="51"/>
                </a:cubicBezTo>
                <a:cubicBezTo>
                  <a:pt x="59" y="51"/>
                  <a:pt x="62" y="51"/>
                  <a:pt x="64" y="51"/>
                </a:cubicBezTo>
                <a:cubicBezTo>
                  <a:pt x="64" y="50"/>
                  <a:pt x="64" y="49"/>
                  <a:pt x="64" y="48"/>
                </a:cubicBezTo>
                <a:close/>
                <a:moveTo>
                  <a:pt x="102" y="50"/>
                </a:moveTo>
                <a:cubicBezTo>
                  <a:pt x="103" y="51"/>
                  <a:pt x="103" y="51"/>
                  <a:pt x="104" y="51"/>
                </a:cubicBezTo>
                <a:cubicBezTo>
                  <a:pt x="106" y="51"/>
                  <a:pt x="107" y="51"/>
                  <a:pt x="109" y="51"/>
                </a:cubicBezTo>
                <a:cubicBezTo>
                  <a:pt x="110" y="51"/>
                  <a:pt x="110" y="51"/>
                  <a:pt x="111" y="50"/>
                </a:cubicBezTo>
                <a:cubicBezTo>
                  <a:pt x="111" y="50"/>
                  <a:pt x="112" y="49"/>
                  <a:pt x="112" y="48"/>
                </a:cubicBezTo>
                <a:cubicBezTo>
                  <a:pt x="109" y="48"/>
                  <a:pt x="107" y="48"/>
                  <a:pt x="104" y="48"/>
                </a:cubicBezTo>
                <a:cubicBezTo>
                  <a:pt x="103" y="49"/>
                  <a:pt x="103" y="50"/>
                  <a:pt x="102" y="50"/>
                </a:cubicBezTo>
                <a:close/>
                <a:moveTo>
                  <a:pt x="152" y="64"/>
                </a:moveTo>
                <a:cubicBezTo>
                  <a:pt x="152" y="64"/>
                  <a:pt x="152" y="65"/>
                  <a:pt x="153" y="65"/>
                </a:cubicBezTo>
                <a:cubicBezTo>
                  <a:pt x="153" y="65"/>
                  <a:pt x="153" y="66"/>
                  <a:pt x="153" y="66"/>
                </a:cubicBezTo>
                <a:cubicBezTo>
                  <a:pt x="154" y="66"/>
                  <a:pt x="155" y="66"/>
                  <a:pt x="155" y="66"/>
                </a:cubicBezTo>
                <a:cubicBezTo>
                  <a:pt x="156" y="65"/>
                  <a:pt x="157" y="65"/>
                  <a:pt x="156" y="64"/>
                </a:cubicBezTo>
                <a:cubicBezTo>
                  <a:pt x="156" y="63"/>
                  <a:pt x="156" y="62"/>
                  <a:pt x="156" y="61"/>
                </a:cubicBezTo>
                <a:cubicBezTo>
                  <a:pt x="156" y="60"/>
                  <a:pt x="155" y="60"/>
                  <a:pt x="155" y="59"/>
                </a:cubicBezTo>
                <a:cubicBezTo>
                  <a:pt x="154" y="60"/>
                  <a:pt x="153" y="62"/>
                  <a:pt x="152" y="64"/>
                </a:cubicBezTo>
                <a:close/>
                <a:moveTo>
                  <a:pt x="210" y="79"/>
                </a:moveTo>
                <a:cubicBezTo>
                  <a:pt x="209" y="81"/>
                  <a:pt x="207" y="82"/>
                  <a:pt x="207" y="85"/>
                </a:cubicBezTo>
                <a:cubicBezTo>
                  <a:pt x="206" y="86"/>
                  <a:pt x="206" y="87"/>
                  <a:pt x="207" y="88"/>
                </a:cubicBezTo>
                <a:cubicBezTo>
                  <a:pt x="209" y="86"/>
                  <a:pt x="210" y="84"/>
                  <a:pt x="212" y="82"/>
                </a:cubicBezTo>
                <a:cubicBezTo>
                  <a:pt x="211" y="81"/>
                  <a:pt x="211" y="80"/>
                  <a:pt x="210" y="79"/>
                </a:cubicBezTo>
                <a:close/>
                <a:moveTo>
                  <a:pt x="163" y="77"/>
                </a:moveTo>
                <a:cubicBezTo>
                  <a:pt x="164" y="77"/>
                  <a:pt x="164" y="78"/>
                  <a:pt x="165" y="78"/>
                </a:cubicBezTo>
                <a:cubicBezTo>
                  <a:pt x="166" y="78"/>
                  <a:pt x="167" y="78"/>
                  <a:pt x="168" y="78"/>
                </a:cubicBezTo>
                <a:cubicBezTo>
                  <a:pt x="168" y="78"/>
                  <a:pt x="168" y="78"/>
                  <a:pt x="168" y="78"/>
                </a:cubicBezTo>
                <a:cubicBezTo>
                  <a:pt x="169" y="77"/>
                  <a:pt x="169" y="76"/>
                  <a:pt x="169" y="76"/>
                </a:cubicBezTo>
                <a:cubicBezTo>
                  <a:pt x="169" y="75"/>
                  <a:pt x="168" y="74"/>
                  <a:pt x="168" y="73"/>
                </a:cubicBezTo>
                <a:cubicBezTo>
                  <a:pt x="167" y="74"/>
                  <a:pt x="166" y="74"/>
                  <a:pt x="166" y="74"/>
                </a:cubicBezTo>
                <a:cubicBezTo>
                  <a:pt x="165" y="75"/>
                  <a:pt x="164" y="76"/>
                  <a:pt x="163" y="77"/>
                </a:cubicBezTo>
                <a:close/>
                <a:moveTo>
                  <a:pt x="92" y="43"/>
                </a:moveTo>
                <a:cubicBezTo>
                  <a:pt x="83" y="43"/>
                  <a:pt x="74" y="43"/>
                  <a:pt x="66" y="43"/>
                </a:cubicBezTo>
                <a:cubicBezTo>
                  <a:pt x="72" y="44"/>
                  <a:pt x="78" y="44"/>
                  <a:pt x="84" y="44"/>
                </a:cubicBezTo>
                <a:cubicBezTo>
                  <a:pt x="86" y="44"/>
                  <a:pt x="88" y="44"/>
                  <a:pt x="91" y="44"/>
                </a:cubicBezTo>
                <a:cubicBezTo>
                  <a:pt x="91" y="44"/>
                  <a:pt x="92" y="44"/>
                  <a:pt x="92" y="43"/>
                </a:cubicBezTo>
                <a:close/>
                <a:moveTo>
                  <a:pt x="32" y="76"/>
                </a:moveTo>
                <a:cubicBezTo>
                  <a:pt x="34" y="74"/>
                  <a:pt x="35" y="72"/>
                  <a:pt x="37" y="71"/>
                </a:cubicBezTo>
                <a:cubicBezTo>
                  <a:pt x="36" y="70"/>
                  <a:pt x="35" y="69"/>
                  <a:pt x="35" y="68"/>
                </a:cubicBezTo>
                <a:cubicBezTo>
                  <a:pt x="34" y="70"/>
                  <a:pt x="33" y="71"/>
                  <a:pt x="32" y="73"/>
                </a:cubicBezTo>
                <a:cubicBezTo>
                  <a:pt x="32" y="73"/>
                  <a:pt x="32" y="74"/>
                  <a:pt x="32" y="74"/>
                </a:cubicBezTo>
                <a:cubicBezTo>
                  <a:pt x="32" y="75"/>
                  <a:pt x="32" y="75"/>
                  <a:pt x="32" y="76"/>
                </a:cubicBezTo>
                <a:close/>
                <a:moveTo>
                  <a:pt x="133" y="48"/>
                </a:moveTo>
                <a:cubicBezTo>
                  <a:pt x="133" y="48"/>
                  <a:pt x="133" y="48"/>
                  <a:pt x="133" y="48"/>
                </a:cubicBezTo>
                <a:cubicBezTo>
                  <a:pt x="131" y="48"/>
                  <a:pt x="128" y="48"/>
                  <a:pt x="126" y="48"/>
                </a:cubicBezTo>
                <a:cubicBezTo>
                  <a:pt x="126" y="48"/>
                  <a:pt x="125" y="48"/>
                  <a:pt x="125" y="48"/>
                </a:cubicBezTo>
                <a:cubicBezTo>
                  <a:pt x="125" y="49"/>
                  <a:pt x="124" y="50"/>
                  <a:pt x="124" y="51"/>
                </a:cubicBezTo>
                <a:cubicBezTo>
                  <a:pt x="125" y="51"/>
                  <a:pt x="126" y="51"/>
                  <a:pt x="127" y="51"/>
                </a:cubicBezTo>
                <a:cubicBezTo>
                  <a:pt x="127" y="51"/>
                  <a:pt x="127" y="51"/>
                  <a:pt x="127" y="51"/>
                </a:cubicBezTo>
                <a:cubicBezTo>
                  <a:pt x="128" y="50"/>
                  <a:pt x="128" y="50"/>
                  <a:pt x="129" y="49"/>
                </a:cubicBezTo>
                <a:cubicBezTo>
                  <a:pt x="130" y="49"/>
                  <a:pt x="130" y="49"/>
                  <a:pt x="131" y="50"/>
                </a:cubicBezTo>
                <a:cubicBezTo>
                  <a:pt x="132" y="49"/>
                  <a:pt x="132" y="49"/>
                  <a:pt x="133" y="48"/>
                </a:cubicBezTo>
                <a:close/>
                <a:moveTo>
                  <a:pt x="80" y="56"/>
                </a:moveTo>
                <a:cubicBezTo>
                  <a:pt x="80" y="56"/>
                  <a:pt x="80" y="55"/>
                  <a:pt x="80" y="55"/>
                </a:cubicBezTo>
                <a:cubicBezTo>
                  <a:pt x="80" y="54"/>
                  <a:pt x="77" y="54"/>
                  <a:pt x="77" y="55"/>
                </a:cubicBezTo>
                <a:cubicBezTo>
                  <a:pt x="77" y="55"/>
                  <a:pt x="76" y="55"/>
                  <a:pt x="76" y="55"/>
                </a:cubicBezTo>
                <a:cubicBezTo>
                  <a:pt x="76" y="56"/>
                  <a:pt x="75" y="57"/>
                  <a:pt x="75" y="57"/>
                </a:cubicBezTo>
                <a:cubicBezTo>
                  <a:pt x="75" y="58"/>
                  <a:pt x="75" y="58"/>
                  <a:pt x="75" y="58"/>
                </a:cubicBezTo>
                <a:cubicBezTo>
                  <a:pt x="75" y="59"/>
                  <a:pt x="75" y="59"/>
                  <a:pt x="76" y="59"/>
                </a:cubicBezTo>
                <a:cubicBezTo>
                  <a:pt x="77" y="59"/>
                  <a:pt x="78" y="58"/>
                  <a:pt x="79" y="58"/>
                </a:cubicBezTo>
                <a:cubicBezTo>
                  <a:pt x="80" y="58"/>
                  <a:pt x="80" y="57"/>
                  <a:pt x="80" y="56"/>
                </a:cubicBezTo>
                <a:close/>
                <a:moveTo>
                  <a:pt x="62" y="79"/>
                </a:moveTo>
                <a:cubicBezTo>
                  <a:pt x="62" y="80"/>
                  <a:pt x="62" y="80"/>
                  <a:pt x="62" y="80"/>
                </a:cubicBezTo>
                <a:cubicBezTo>
                  <a:pt x="65" y="77"/>
                  <a:pt x="67" y="75"/>
                  <a:pt x="69" y="72"/>
                </a:cubicBezTo>
                <a:cubicBezTo>
                  <a:pt x="68" y="71"/>
                  <a:pt x="67" y="71"/>
                  <a:pt x="66" y="71"/>
                </a:cubicBezTo>
                <a:cubicBezTo>
                  <a:pt x="65" y="74"/>
                  <a:pt x="63" y="77"/>
                  <a:pt x="62" y="79"/>
                </a:cubicBezTo>
                <a:close/>
                <a:moveTo>
                  <a:pt x="37" y="85"/>
                </a:moveTo>
                <a:cubicBezTo>
                  <a:pt x="37" y="85"/>
                  <a:pt x="37" y="85"/>
                  <a:pt x="37" y="85"/>
                </a:cubicBezTo>
                <a:cubicBezTo>
                  <a:pt x="37" y="85"/>
                  <a:pt x="38" y="85"/>
                  <a:pt x="38" y="85"/>
                </a:cubicBezTo>
                <a:cubicBezTo>
                  <a:pt x="39" y="83"/>
                  <a:pt x="41" y="81"/>
                  <a:pt x="42" y="79"/>
                </a:cubicBezTo>
                <a:cubicBezTo>
                  <a:pt x="43" y="78"/>
                  <a:pt x="43" y="77"/>
                  <a:pt x="43" y="75"/>
                </a:cubicBezTo>
                <a:cubicBezTo>
                  <a:pt x="43" y="75"/>
                  <a:pt x="42" y="76"/>
                  <a:pt x="42" y="76"/>
                </a:cubicBezTo>
                <a:cubicBezTo>
                  <a:pt x="42" y="76"/>
                  <a:pt x="41" y="77"/>
                  <a:pt x="41" y="77"/>
                </a:cubicBezTo>
                <a:cubicBezTo>
                  <a:pt x="40" y="79"/>
                  <a:pt x="38" y="82"/>
                  <a:pt x="37" y="85"/>
                </a:cubicBezTo>
                <a:cubicBezTo>
                  <a:pt x="37" y="85"/>
                  <a:pt x="37" y="85"/>
                  <a:pt x="37" y="85"/>
                </a:cubicBezTo>
                <a:close/>
                <a:moveTo>
                  <a:pt x="135" y="59"/>
                </a:moveTo>
                <a:cubicBezTo>
                  <a:pt x="134" y="57"/>
                  <a:pt x="134" y="57"/>
                  <a:pt x="133" y="57"/>
                </a:cubicBezTo>
                <a:cubicBezTo>
                  <a:pt x="132" y="57"/>
                  <a:pt x="132" y="57"/>
                  <a:pt x="131" y="57"/>
                </a:cubicBezTo>
                <a:cubicBezTo>
                  <a:pt x="130" y="57"/>
                  <a:pt x="130" y="57"/>
                  <a:pt x="130" y="58"/>
                </a:cubicBezTo>
                <a:cubicBezTo>
                  <a:pt x="130" y="59"/>
                  <a:pt x="130" y="61"/>
                  <a:pt x="131" y="62"/>
                </a:cubicBezTo>
                <a:cubicBezTo>
                  <a:pt x="131" y="62"/>
                  <a:pt x="131" y="63"/>
                  <a:pt x="131" y="63"/>
                </a:cubicBezTo>
                <a:cubicBezTo>
                  <a:pt x="132" y="62"/>
                  <a:pt x="134" y="60"/>
                  <a:pt x="135" y="59"/>
                </a:cubicBezTo>
                <a:close/>
                <a:moveTo>
                  <a:pt x="53" y="66"/>
                </a:moveTo>
                <a:cubicBezTo>
                  <a:pt x="54" y="66"/>
                  <a:pt x="54" y="65"/>
                  <a:pt x="54" y="64"/>
                </a:cubicBezTo>
                <a:cubicBezTo>
                  <a:pt x="53" y="62"/>
                  <a:pt x="53" y="60"/>
                  <a:pt x="53" y="58"/>
                </a:cubicBezTo>
                <a:cubicBezTo>
                  <a:pt x="53" y="58"/>
                  <a:pt x="53" y="58"/>
                  <a:pt x="53" y="57"/>
                </a:cubicBezTo>
                <a:cubicBezTo>
                  <a:pt x="52" y="59"/>
                  <a:pt x="51" y="60"/>
                  <a:pt x="50" y="61"/>
                </a:cubicBezTo>
                <a:cubicBezTo>
                  <a:pt x="50" y="61"/>
                  <a:pt x="50" y="62"/>
                  <a:pt x="50" y="62"/>
                </a:cubicBezTo>
                <a:cubicBezTo>
                  <a:pt x="51" y="63"/>
                  <a:pt x="52" y="65"/>
                  <a:pt x="53" y="66"/>
                </a:cubicBezTo>
                <a:close/>
                <a:moveTo>
                  <a:pt x="70" y="50"/>
                </a:moveTo>
                <a:cubicBezTo>
                  <a:pt x="70" y="50"/>
                  <a:pt x="70" y="50"/>
                  <a:pt x="70" y="50"/>
                </a:cubicBezTo>
                <a:cubicBezTo>
                  <a:pt x="72" y="50"/>
                  <a:pt x="74" y="50"/>
                  <a:pt x="76" y="50"/>
                </a:cubicBezTo>
                <a:cubicBezTo>
                  <a:pt x="76" y="50"/>
                  <a:pt x="76" y="50"/>
                  <a:pt x="77" y="50"/>
                </a:cubicBezTo>
                <a:cubicBezTo>
                  <a:pt x="77" y="50"/>
                  <a:pt x="78" y="49"/>
                  <a:pt x="78" y="48"/>
                </a:cubicBezTo>
                <a:cubicBezTo>
                  <a:pt x="76" y="48"/>
                  <a:pt x="73" y="48"/>
                  <a:pt x="71" y="48"/>
                </a:cubicBezTo>
                <a:cubicBezTo>
                  <a:pt x="71" y="49"/>
                  <a:pt x="70" y="49"/>
                  <a:pt x="70" y="50"/>
                </a:cubicBezTo>
                <a:close/>
                <a:moveTo>
                  <a:pt x="71" y="57"/>
                </a:moveTo>
                <a:cubicBezTo>
                  <a:pt x="71" y="56"/>
                  <a:pt x="70" y="55"/>
                  <a:pt x="69" y="54"/>
                </a:cubicBezTo>
                <a:cubicBezTo>
                  <a:pt x="69" y="54"/>
                  <a:pt x="68" y="53"/>
                  <a:pt x="68" y="54"/>
                </a:cubicBezTo>
                <a:cubicBezTo>
                  <a:pt x="67" y="54"/>
                  <a:pt x="67" y="54"/>
                  <a:pt x="67" y="55"/>
                </a:cubicBezTo>
                <a:cubicBezTo>
                  <a:pt x="67" y="57"/>
                  <a:pt x="68" y="58"/>
                  <a:pt x="68" y="60"/>
                </a:cubicBezTo>
                <a:cubicBezTo>
                  <a:pt x="70" y="60"/>
                  <a:pt x="70" y="58"/>
                  <a:pt x="71" y="57"/>
                </a:cubicBezTo>
                <a:close/>
                <a:moveTo>
                  <a:pt x="143" y="65"/>
                </a:moveTo>
                <a:cubicBezTo>
                  <a:pt x="144" y="63"/>
                  <a:pt x="144" y="63"/>
                  <a:pt x="144" y="61"/>
                </a:cubicBezTo>
                <a:cubicBezTo>
                  <a:pt x="144" y="60"/>
                  <a:pt x="144" y="60"/>
                  <a:pt x="143" y="59"/>
                </a:cubicBezTo>
                <a:cubicBezTo>
                  <a:pt x="143" y="59"/>
                  <a:pt x="143" y="58"/>
                  <a:pt x="143" y="57"/>
                </a:cubicBezTo>
                <a:cubicBezTo>
                  <a:pt x="142" y="59"/>
                  <a:pt x="141" y="60"/>
                  <a:pt x="140" y="61"/>
                </a:cubicBezTo>
                <a:cubicBezTo>
                  <a:pt x="141" y="62"/>
                  <a:pt x="142" y="63"/>
                  <a:pt x="143" y="65"/>
                </a:cubicBezTo>
                <a:close/>
                <a:moveTo>
                  <a:pt x="47" y="77"/>
                </a:moveTo>
                <a:cubicBezTo>
                  <a:pt x="46" y="78"/>
                  <a:pt x="46" y="79"/>
                  <a:pt x="45" y="80"/>
                </a:cubicBezTo>
                <a:cubicBezTo>
                  <a:pt x="45" y="81"/>
                  <a:pt x="45" y="83"/>
                  <a:pt x="45" y="85"/>
                </a:cubicBezTo>
                <a:cubicBezTo>
                  <a:pt x="46" y="85"/>
                  <a:pt x="46" y="85"/>
                  <a:pt x="47" y="84"/>
                </a:cubicBezTo>
                <a:cubicBezTo>
                  <a:pt x="47" y="83"/>
                  <a:pt x="47" y="83"/>
                  <a:pt x="47" y="83"/>
                </a:cubicBezTo>
                <a:cubicBezTo>
                  <a:pt x="48" y="82"/>
                  <a:pt x="48" y="81"/>
                  <a:pt x="48" y="80"/>
                </a:cubicBezTo>
                <a:cubicBezTo>
                  <a:pt x="48" y="79"/>
                  <a:pt x="47" y="79"/>
                  <a:pt x="47" y="77"/>
                </a:cubicBezTo>
                <a:close/>
                <a:moveTo>
                  <a:pt x="134" y="86"/>
                </a:moveTo>
                <a:cubicBezTo>
                  <a:pt x="134" y="86"/>
                  <a:pt x="134" y="85"/>
                  <a:pt x="134" y="85"/>
                </a:cubicBezTo>
                <a:cubicBezTo>
                  <a:pt x="134" y="85"/>
                  <a:pt x="134" y="84"/>
                  <a:pt x="134" y="83"/>
                </a:cubicBezTo>
                <a:cubicBezTo>
                  <a:pt x="134" y="83"/>
                  <a:pt x="133" y="82"/>
                  <a:pt x="133" y="82"/>
                </a:cubicBezTo>
                <a:cubicBezTo>
                  <a:pt x="133" y="81"/>
                  <a:pt x="132" y="81"/>
                  <a:pt x="132" y="81"/>
                </a:cubicBezTo>
                <a:cubicBezTo>
                  <a:pt x="131" y="81"/>
                  <a:pt x="130" y="82"/>
                  <a:pt x="130" y="83"/>
                </a:cubicBezTo>
                <a:cubicBezTo>
                  <a:pt x="130" y="84"/>
                  <a:pt x="130" y="84"/>
                  <a:pt x="130" y="85"/>
                </a:cubicBezTo>
                <a:cubicBezTo>
                  <a:pt x="131" y="85"/>
                  <a:pt x="132" y="86"/>
                  <a:pt x="134" y="86"/>
                </a:cubicBezTo>
                <a:close/>
                <a:moveTo>
                  <a:pt x="215" y="73"/>
                </a:moveTo>
                <a:cubicBezTo>
                  <a:pt x="215" y="73"/>
                  <a:pt x="215" y="73"/>
                  <a:pt x="215" y="73"/>
                </a:cubicBezTo>
                <a:cubicBezTo>
                  <a:pt x="214" y="74"/>
                  <a:pt x="213" y="76"/>
                  <a:pt x="212" y="77"/>
                </a:cubicBezTo>
                <a:cubicBezTo>
                  <a:pt x="213" y="78"/>
                  <a:pt x="213" y="79"/>
                  <a:pt x="214" y="80"/>
                </a:cubicBezTo>
                <a:cubicBezTo>
                  <a:pt x="214" y="79"/>
                  <a:pt x="215" y="78"/>
                  <a:pt x="216" y="78"/>
                </a:cubicBezTo>
                <a:cubicBezTo>
                  <a:pt x="216" y="77"/>
                  <a:pt x="216" y="77"/>
                  <a:pt x="216" y="77"/>
                </a:cubicBezTo>
                <a:cubicBezTo>
                  <a:pt x="216" y="76"/>
                  <a:pt x="216" y="74"/>
                  <a:pt x="215" y="73"/>
                </a:cubicBezTo>
                <a:close/>
                <a:moveTo>
                  <a:pt x="113" y="57"/>
                </a:moveTo>
                <a:cubicBezTo>
                  <a:pt x="113" y="57"/>
                  <a:pt x="113" y="57"/>
                  <a:pt x="113" y="57"/>
                </a:cubicBezTo>
                <a:cubicBezTo>
                  <a:pt x="111" y="57"/>
                  <a:pt x="110" y="57"/>
                  <a:pt x="109" y="57"/>
                </a:cubicBezTo>
                <a:cubicBezTo>
                  <a:pt x="109" y="57"/>
                  <a:pt x="108" y="58"/>
                  <a:pt x="108" y="58"/>
                </a:cubicBezTo>
                <a:cubicBezTo>
                  <a:pt x="108" y="58"/>
                  <a:pt x="107" y="59"/>
                  <a:pt x="107" y="60"/>
                </a:cubicBezTo>
                <a:cubicBezTo>
                  <a:pt x="107" y="61"/>
                  <a:pt x="108" y="61"/>
                  <a:pt x="108" y="62"/>
                </a:cubicBezTo>
                <a:cubicBezTo>
                  <a:pt x="110" y="60"/>
                  <a:pt x="111" y="59"/>
                  <a:pt x="113" y="57"/>
                </a:cubicBezTo>
                <a:close/>
                <a:moveTo>
                  <a:pt x="158" y="55"/>
                </a:moveTo>
                <a:cubicBezTo>
                  <a:pt x="157" y="55"/>
                  <a:pt x="157" y="56"/>
                  <a:pt x="157" y="57"/>
                </a:cubicBezTo>
                <a:cubicBezTo>
                  <a:pt x="158" y="58"/>
                  <a:pt x="158" y="60"/>
                  <a:pt x="158" y="62"/>
                </a:cubicBezTo>
                <a:cubicBezTo>
                  <a:pt x="158" y="62"/>
                  <a:pt x="158" y="62"/>
                  <a:pt x="158" y="62"/>
                </a:cubicBezTo>
                <a:cubicBezTo>
                  <a:pt x="159" y="61"/>
                  <a:pt x="160" y="61"/>
                  <a:pt x="161" y="60"/>
                </a:cubicBezTo>
                <a:cubicBezTo>
                  <a:pt x="160" y="58"/>
                  <a:pt x="159" y="56"/>
                  <a:pt x="158" y="55"/>
                </a:cubicBezTo>
                <a:close/>
                <a:moveTo>
                  <a:pt x="168" y="68"/>
                </a:moveTo>
                <a:cubicBezTo>
                  <a:pt x="168" y="67"/>
                  <a:pt x="169" y="67"/>
                  <a:pt x="169" y="66"/>
                </a:cubicBezTo>
                <a:cubicBezTo>
                  <a:pt x="168" y="64"/>
                  <a:pt x="168" y="62"/>
                  <a:pt x="168" y="60"/>
                </a:cubicBezTo>
                <a:cubicBezTo>
                  <a:pt x="167" y="61"/>
                  <a:pt x="166" y="62"/>
                  <a:pt x="166" y="63"/>
                </a:cubicBezTo>
                <a:cubicBezTo>
                  <a:pt x="165" y="63"/>
                  <a:pt x="165" y="63"/>
                  <a:pt x="166" y="63"/>
                </a:cubicBezTo>
                <a:cubicBezTo>
                  <a:pt x="166" y="65"/>
                  <a:pt x="167" y="66"/>
                  <a:pt x="168" y="68"/>
                </a:cubicBezTo>
                <a:close/>
                <a:moveTo>
                  <a:pt x="121" y="78"/>
                </a:moveTo>
                <a:cubicBezTo>
                  <a:pt x="121" y="78"/>
                  <a:pt x="122" y="78"/>
                  <a:pt x="122" y="78"/>
                </a:cubicBezTo>
                <a:cubicBezTo>
                  <a:pt x="122" y="79"/>
                  <a:pt x="123" y="79"/>
                  <a:pt x="124" y="79"/>
                </a:cubicBezTo>
                <a:cubicBezTo>
                  <a:pt x="124" y="79"/>
                  <a:pt x="125" y="79"/>
                  <a:pt x="125" y="79"/>
                </a:cubicBezTo>
                <a:cubicBezTo>
                  <a:pt x="125" y="79"/>
                  <a:pt x="125" y="79"/>
                  <a:pt x="125" y="79"/>
                </a:cubicBezTo>
                <a:cubicBezTo>
                  <a:pt x="126" y="78"/>
                  <a:pt x="126" y="77"/>
                  <a:pt x="127" y="76"/>
                </a:cubicBezTo>
                <a:cubicBezTo>
                  <a:pt x="126" y="76"/>
                  <a:pt x="125" y="76"/>
                  <a:pt x="123" y="75"/>
                </a:cubicBezTo>
                <a:cubicBezTo>
                  <a:pt x="123" y="76"/>
                  <a:pt x="122" y="77"/>
                  <a:pt x="121" y="78"/>
                </a:cubicBezTo>
                <a:close/>
                <a:moveTo>
                  <a:pt x="217" y="103"/>
                </a:moveTo>
                <a:cubicBezTo>
                  <a:pt x="217" y="102"/>
                  <a:pt x="217" y="102"/>
                  <a:pt x="217" y="102"/>
                </a:cubicBezTo>
                <a:cubicBezTo>
                  <a:pt x="214" y="104"/>
                  <a:pt x="209" y="110"/>
                  <a:pt x="209" y="111"/>
                </a:cubicBezTo>
                <a:cubicBezTo>
                  <a:pt x="212" y="108"/>
                  <a:pt x="215" y="106"/>
                  <a:pt x="217" y="103"/>
                </a:cubicBezTo>
                <a:close/>
                <a:moveTo>
                  <a:pt x="118" y="82"/>
                </a:moveTo>
                <a:cubicBezTo>
                  <a:pt x="118" y="83"/>
                  <a:pt x="119" y="84"/>
                  <a:pt x="119" y="84"/>
                </a:cubicBezTo>
                <a:cubicBezTo>
                  <a:pt x="120" y="85"/>
                  <a:pt x="120" y="86"/>
                  <a:pt x="121" y="86"/>
                </a:cubicBezTo>
                <a:cubicBezTo>
                  <a:pt x="122" y="85"/>
                  <a:pt x="123" y="83"/>
                  <a:pt x="124" y="82"/>
                </a:cubicBezTo>
                <a:cubicBezTo>
                  <a:pt x="122" y="82"/>
                  <a:pt x="120" y="82"/>
                  <a:pt x="118" y="82"/>
                </a:cubicBezTo>
                <a:close/>
                <a:moveTo>
                  <a:pt x="201" y="32"/>
                </a:moveTo>
                <a:cubicBezTo>
                  <a:pt x="201" y="34"/>
                  <a:pt x="206" y="42"/>
                  <a:pt x="208" y="44"/>
                </a:cubicBezTo>
                <a:cubicBezTo>
                  <a:pt x="208" y="44"/>
                  <a:pt x="209" y="44"/>
                  <a:pt x="209" y="44"/>
                </a:cubicBezTo>
                <a:cubicBezTo>
                  <a:pt x="206" y="40"/>
                  <a:pt x="204" y="36"/>
                  <a:pt x="201" y="32"/>
                </a:cubicBezTo>
                <a:close/>
                <a:moveTo>
                  <a:pt x="89" y="73"/>
                </a:moveTo>
                <a:cubicBezTo>
                  <a:pt x="90" y="73"/>
                  <a:pt x="90" y="73"/>
                  <a:pt x="91" y="73"/>
                </a:cubicBezTo>
                <a:cubicBezTo>
                  <a:pt x="91" y="73"/>
                  <a:pt x="92" y="73"/>
                  <a:pt x="92" y="73"/>
                </a:cubicBezTo>
                <a:cubicBezTo>
                  <a:pt x="93" y="72"/>
                  <a:pt x="93" y="71"/>
                  <a:pt x="94" y="70"/>
                </a:cubicBezTo>
                <a:cubicBezTo>
                  <a:pt x="93" y="69"/>
                  <a:pt x="93" y="69"/>
                  <a:pt x="92" y="68"/>
                </a:cubicBezTo>
                <a:cubicBezTo>
                  <a:pt x="91" y="69"/>
                  <a:pt x="90" y="71"/>
                  <a:pt x="89" y="73"/>
                </a:cubicBezTo>
                <a:close/>
                <a:moveTo>
                  <a:pt x="84" y="65"/>
                </a:moveTo>
                <a:cubicBezTo>
                  <a:pt x="84" y="65"/>
                  <a:pt x="84" y="65"/>
                  <a:pt x="84" y="65"/>
                </a:cubicBezTo>
                <a:cubicBezTo>
                  <a:pt x="86" y="64"/>
                  <a:pt x="87" y="62"/>
                  <a:pt x="88" y="61"/>
                </a:cubicBezTo>
                <a:cubicBezTo>
                  <a:pt x="88" y="59"/>
                  <a:pt x="88" y="59"/>
                  <a:pt x="87" y="60"/>
                </a:cubicBezTo>
                <a:cubicBezTo>
                  <a:pt x="86" y="60"/>
                  <a:pt x="85" y="60"/>
                  <a:pt x="85" y="61"/>
                </a:cubicBezTo>
                <a:cubicBezTo>
                  <a:pt x="85" y="61"/>
                  <a:pt x="84" y="62"/>
                  <a:pt x="84" y="62"/>
                </a:cubicBezTo>
                <a:cubicBezTo>
                  <a:pt x="84" y="62"/>
                  <a:pt x="84" y="63"/>
                  <a:pt x="84" y="63"/>
                </a:cubicBezTo>
                <a:cubicBezTo>
                  <a:pt x="84" y="64"/>
                  <a:pt x="84" y="65"/>
                  <a:pt x="84" y="65"/>
                </a:cubicBezTo>
                <a:close/>
                <a:moveTo>
                  <a:pt x="99" y="63"/>
                </a:moveTo>
                <a:cubicBezTo>
                  <a:pt x="99" y="63"/>
                  <a:pt x="100" y="63"/>
                  <a:pt x="100" y="63"/>
                </a:cubicBezTo>
                <a:cubicBezTo>
                  <a:pt x="101" y="62"/>
                  <a:pt x="102" y="61"/>
                  <a:pt x="103" y="59"/>
                </a:cubicBezTo>
                <a:cubicBezTo>
                  <a:pt x="103" y="59"/>
                  <a:pt x="103" y="58"/>
                  <a:pt x="102" y="58"/>
                </a:cubicBezTo>
                <a:cubicBezTo>
                  <a:pt x="101" y="58"/>
                  <a:pt x="100" y="58"/>
                  <a:pt x="99" y="58"/>
                </a:cubicBezTo>
                <a:cubicBezTo>
                  <a:pt x="99" y="60"/>
                  <a:pt x="99" y="61"/>
                  <a:pt x="99" y="62"/>
                </a:cubicBezTo>
                <a:cubicBezTo>
                  <a:pt x="99" y="62"/>
                  <a:pt x="99" y="63"/>
                  <a:pt x="99" y="63"/>
                </a:cubicBezTo>
                <a:close/>
                <a:moveTo>
                  <a:pt x="154" y="48"/>
                </a:moveTo>
                <a:cubicBezTo>
                  <a:pt x="154" y="48"/>
                  <a:pt x="154" y="48"/>
                  <a:pt x="153" y="48"/>
                </a:cubicBezTo>
                <a:cubicBezTo>
                  <a:pt x="153" y="49"/>
                  <a:pt x="152" y="50"/>
                  <a:pt x="151" y="50"/>
                </a:cubicBezTo>
                <a:cubicBezTo>
                  <a:pt x="150" y="50"/>
                  <a:pt x="149" y="49"/>
                  <a:pt x="149" y="49"/>
                </a:cubicBezTo>
                <a:cubicBezTo>
                  <a:pt x="148" y="50"/>
                  <a:pt x="148" y="50"/>
                  <a:pt x="147" y="51"/>
                </a:cubicBezTo>
                <a:cubicBezTo>
                  <a:pt x="149" y="51"/>
                  <a:pt x="153" y="52"/>
                  <a:pt x="154" y="51"/>
                </a:cubicBezTo>
                <a:cubicBezTo>
                  <a:pt x="154" y="50"/>
                  <a:pt x="154" y="49"/>
                  <a:pt x="154" y="48"/>
                </a:cubicBezTo>
                <a:close/>
                <a:moveTo>
                  <a:pt x="39" y="61"/>
                </a:moveTo>
                <a:cubicBezTo>
                  <a:pt x="39" y="61"/>
                  <a:pt x="39" y="61"/>
                  <a:pt x="38" y="61"/>
                </a:cubicBezTo>
                <a:cubicBezTo>
                  <a:pt x="38" y="63"/>
                  <a:pt x="37" y="64"/>
                  <a:pt x="36" y="65"/>
                </a:cubicBezTo>
                <a:cubicBezTo>
                  <a:pt x="37" y="66"/>
                  <a:pt x="37" y="67"/>
                  <a:pt x="38" y="68"/>
                </a:cubicBezTo>
                <a:cubicBezTo>
                  <a:pt x="39" y="68"/>
                  <a:pt x="39" y="67"/>
                  <a:pt x="39" y="67"/>
                </a:cubicBezTo>
                <a:cubicBezTo>
                  <a:pt x="40" y="66"/>
                  <a:pt x="40" y="66"/>
                  <a:pt x="40" y="66"/>
                </a:cubicBezTo>
                <a:cubicBezTo>
                  <a:pt x="39" y="64"/>
                  <a:pt x="39" y="63"/>
                  <a:pt x="39" y="61"/>
                </a:cubicBezTo>
                <a:close/>
                <a:moveTo>
                  <a:pt x="102" y="86"/>
                </a:moveTo>
                <a:cubicBezTo>
                  <a:pt x="104" y="86"/>
                  <a:pt x="106" y="86"/>
                  <a:pt x="107" y="86"/>
                </a:cubicBezTo>
                <a:cubicBezTo>
                  <a:pt x="107" y="85"/>
                  <a:pt x="107" y="84"/>
                  <a:pt x="107" y="83"/>
                </a:cubicBezTo>
                <a:cubicBezTo>
                  <a:pt x="107" y="83"/>
                  <a:pt x="106" y="83"/>
                  <a:pt x="106" y="83"/>
                </a:cubicBezTo>
                <a:cubicBezTo>
                  <a:pt x="105" y="83"/>
                  <a:pt x="105" y="83"/>
                  <a:pt x="105" y="83"/>
                </a:cubicBezTo>
                <a:cubicBezTo>
                  <a:pt x="104" y="84"/>
                  <a:pt x="103" y="85"/>
                  <a:pt x="102" y="86"/>
                </a:cubicBezTo>
                <a:close/>
                <a:moveTo>
                  <a:pt x="87" y="75"/>
                </a:moveTo>
                <a:cubicBezTo>
                  <a:pt x="86" y="77"/>
                  <a:pt x="85" y="79"/>
                  <a:pt x="84" y="81"/>
                </a:cubicBezTo>
                <a:cubicBezTo>
                  <a:pt x="85" y="81"/>
                  <a:pt x="85" y="81"/>
                  <a:pt x="86" y="81"/>
                </a:cubicBezTo>
                <a:cubicBezTo>
                  <a:pt x="87" y="79"/>
                  <a:pt x="88" y="77"/>
                  <a:pt x="89" y="76"/>
                </a:cubicBezTo>
                <a:cubicBezTo>
                  <a:pt x="89" y="76"/>
                  <a:pt x="90" y="75"/>
                  <a:pt x="90" y="75"/>
                </a:cubicBezTo>
                <a:cubicBezTo>
                  <a:pt x="89" y="75"/>
                  <a:pt x="88" y="75"/>
                  <a:pt x="87" y="75"/>
                </a:cubicBezTo>
                <a:close/>
                <a:moveTo>
                  <a:pt x="155" y="78"/>
                </a:moveTo>
                <a:cubicBezTo>
                  <a:pt x="156" y="78"/>
                  <a:pt x="157" y="78"/>
                  <a:pt x="158" y="78"/>
                </a:cubicBezTo>
                <a:cubicBezTo>
                  <a:pt x="158" y="78"/>
                  <a:pt x="159" y="78"/>
                  <a:pt x="159" y="77"/>
                </a:cubicBezTo>
                <a:cubicBezTo>
                  <a:pt x="160" y="77"/>
                  <a:pt x="161" y="76"/>
                  <a:pt x="161" y="75"/>
                </a:cubicBezTo>
                <a:cubicBezTo>
                  <a:pt x="162" y="75"/>
                  <a:pt x="162" y="74"/>
                  <a:pt x="162" y="74"/>
                </a:cubicBezTo>
                <a:cubicBezTo>
                  <a:pt x="162" y="74"/>
                  <a:pt x="161" y="74"/>
                  <a:pt x="161" y="74"/>
                </a:cubicBezTo>
                <a:cubicBezTo>
                  <a:pt x="160" y="74"/>
                  <a:pt x="159" y="74"/>
                  <a:pt x="159" y="75"/>
                </a:cubicBezTo>
                <a:cubicBezTo>
                  <a:pt x="158" y="76"/>
                  <a:pt x="158" y="76"/>
                  <a:pt x="157" y="76"/>
                </a:cubicBezTo>
                <a:cubicBezTo>
                  <a:pt x="157" y="76"/>
                  <a:pt x="157" y="76"/>
                  <a:pt x="156" y="75"/>
                </a:cubicBezTo>
                <a:cubicBezTo>
                  <a:pt x="156" y="76"/>
                  <a:pt x="155" y="77"/>
                  <a:pt x="155" y="78"/>
                </a:cubicBezTo>
                <a:close/>
                <a:moveTo>
                  <a:pt x="211" y="60"/>
                </a:moveTo>
                <a:cubicBezTo>
                  <a:pt x="212" y="59"/>
                  <a:pt x="212" y="59"/>
                  <a:pt x="213" y="58"/>
                </a:cubicBezTo>
                <a:cubicBezTo>
                  <a:pt x="214" y="58"/>
                  <a:pt x="214" y="57"/>
                  <a:pt x="213" y="56"/>
                </a:cubicBezTo>
                <a:cubicBezTo>
                  <a:pt x="213" y="55"/>
                  <a:pt x="212" y="55"/>
                  <a:pt x="212" y="54"/>
                </a:cubicBezTo>
                <a:cubicBezTo>
                  <a:pt x="211" y="55"/>
                  <a:pt x="211" y="55"/>
                  <a:pt x="210" y="56"/>
                </a:cubicBezTo>
                <a:cubicBezTo>
                  <a:pt x="210" y="56"/>
                  <a:pt x="210" y="57"/>
                  <a:pt x="210" y="57"/>
                </a:cubicBezTo>
                <a:cubicBezTo>
                  <a:pt x="210" y="58"/>
                  <a:pt x="211" y="59"/>
                  <a:pt x="211" y="60"/>
                </a:cubicBezTo>
                <a:close/>
                <a:moveTo>
                  <a:pt x="230" y="84"/>
                </a:moveTo>
                <a:cubicBezTo>
                  <a:pt x="229" y="84"/>
                  <a:pt x="229" y="83"/>
                  <a:pt x="229" y="82"/>
                </a:cubicBezTo>
                <a:cubicBezTo>
                  <a:pt x="228" y="82"/>
                  <a:pt x="228" y="81"/>
                  <a:pt x="227" y="81"/>
                </a:cubicBezTo>
                <a:cubicBezTo>
                  <a:pt x="227" y="81"/>
                  <a:pt x="226" y="86"/>
                  <a:pt x="227" y="87"/>
                </a:cubicBezTo>
                <a:cubicBezTo>
                  <a:pt x="228" y="86"/>
                  <a:pt x="229" y="86"/>
                  <a:pt x="230" y="84"/>
                </a:cubicBezTo>
                <a:close/>
                <a:moveTo>
                  <a:pt x="21" y="43"/>
                </a:moveTo>
                <a:cubicBezTo>
                  <a:pt x="17" y="43"/>
                  <a:pt x="14" y="43"/>
                  <a:pt x="11" y="43"/>
                </a:cubicBezTo>
                <a:cubicBezTo>
                  <a:pt x="11" y="43"/>
                  <a:pt x="11" y="44"/>
                  <a:pt x="10" y="44"/>
                </a:cubicBezTo>
                <a:cubicBezTo>
                  <a:pt x="11" y="44"/>
                  <a:pt x="11" y="44"/>
                  <a:pt x="11" y="44"/>
                </a:cubicBezTo>
                <a:cubicBezTo>
                  <a:pt x="14" y="44"/>
                  <a:pt x="17" y="45"/>
                  <a:pt x="19" y="45"/>
                </a:cubicBezTo>
                <a:cubicBezTo>
                  <a:pt x="20" y="45"/>
                  <a:pt x="20" y="45"/>
                  <a:pt x="21" y="43"/>
                </a:cubicBezTo>
                <a:close/>
                <a:moveTo>
                  <a:pt x="73" y="91"/>
                </a:moveTo>
                <a:cubicBezTo>
                  <a:pt x="73" y="90"/>
                  <a:pt x="73" y="89"/>
                  <a:pt x="73" y="88"/>
                </a:cubicBezTo>
                <a:cubicBezTo>
                  <a:pt x="70" y="88"/>
                  <a:pt x="69" y="88"/>
                  <a:pt x="68" y="90"/>
                </a:cubicBezTo>
                <a:cubicBezTo>
                  <a:pt x="68" y="91"/>
                  <a:pt x="69" y="91"/>
                  <a:pt x="69" y="91"/>
                </a:cubicBezTo>
                <a:cubicBezTo>
                  <a:pt x="70" y="91"/>
                  <a:pt x="71" y="91"/>
                  <a:pt x="73" y="91"/>
                </a:cubicBezTo>
                <a:close/>
                <a:moveTo>
                  <a:pt x="103" y="77"/>
                </a:moveTo>
                <a:cubicBezTo>
                  <a:pt x="102" y="77"/>
                  <a:pt x="102" y="77"/>
                  <a:pt x="101" y="77"/>
                </a:cubicBezTo>
                <a:cubicBezTo>
                  <a:pt x="99" y="77"/>
                  <a:pt x="99" y="77"/>
                  <a:pt x="98" y="78"/>
                </a:cubicBezTo>
                <a:cubicBezTo>
                  <a:pt x="98" y="79"/>
                  <a:pt x="97" y="79"/>
                  <a:pt x="97" y="80"/>
                </a:cubicBezTo>
                <a:cubicBezTo>
                  <a:pt x="97" y="80"/>
                  <a:pt x="97" y="80"/>
                  <a:pt x="97" y="80"/>
                </a:cubicBezTo>
                <a:cubicBezTo>
                  <a:pt x="98" y="80"/>
                  <a:pt x="99" y="80"/>
                  <a:pt x="101" y="80"/>
                </a:cubicBezTo>
                <a:cubicBezTo>
                  <a:pt x="101" y="80"/>
                  <a:pt x="101" y="80"/>
                  <a:pt x="101" y="80"/>
                </a:cubicBezTo>
                <a:cubicBezTo>
                  <a:pt x="102" y="79"/>
                  <a:pt x="102" y="78"/>
                  <a:pt x="103" y="77"/>
                </a:cubicBezTo>
                <a:close/>
                <a:moveTo>
                  <a:pt x="53" y="71"/>
                </a:moveTo>
                <a:cubicBezTo>
                  <a:pt x="51" y="72"/>
                  <a:pt x="50" y="74"/>
                  <a:pt x="49" y="75"/>
                </a:cubicBezTo>
                <a:cubicBezTo>
                  <a:pt x="49" y="76"/>
                  <a:pt x="49" y="77"/>
                  <a:pt x="50" y="78"/>
                </a:cubicBezTo>
                <a:cubicBezTo>
                  <a:pt x="51" y="76"/>
                  <a:pt x="52" y="74"/>
                  <a:pt x="53" y="72"/>
                </a:cubicBezTo>
                <a:cubicBezTo>
                  <a:pt x="53" y="71"/>
                  <a:pt x="53" y="71"/>
                  <a:pt x="53" y="71"/>
                </a:cubicBezTo>
                <a:close/>
                <a:moveTo>
                  <a:pt x="138" y="69"/>
                </a:moveTo>
                <a:cubicBezTo>
                  <a:pt x="138" y="69"/>
                  <a:pt x="137" y="69"/>
                  <a:pt x="137" y="69"/>
                </a:cubicBezTo>
                <a:cubicBezTo>
                  <a:pt x="135" y="69"/>
                  <a:pt x="135" y="69"/>
                  <a:pt x="134" y="71"/>
                </a:cubicBezTo>
                <a:cubicBezTo>
                  <a:pt x="133" y="71"/>
                  <a:pt x="133" y="72"/>
                  <a:pt x="133" y="73"/>
                </a:cubicBezTo>
                <a:cubicBezTo>
                  <a:pt x="134" y="73"/>
                  <a:pt x="134" y="73"/>
                  <a:pt x="135" y="73"/>
                </a:cubicBezTo>
                <a:cubicBezTo>
                  <a:pt x="135" y="73"/>
                  <a:pt x="135" y="73"/>
                  <a:pt x="136" y="72"/>
                </a:cubicBezTo>
                <a:cubicBezTo>
                  <a:pt x="137" y="71"/>
                  <a:pt x="137" y="70"/>
                  <a:pt x="138" y="69"/>
                </a:cubicBezTo>
                <a:close/>
                <a:moveTo>
                  <a:pt x="196" y="90"/>
                </a:moveTo>
                <a:cubicBezTo>
                  <a:pt x="196" y="90"/>
                  <a:pt x="196" y="90"/>
                  <a:pt x="196" y="90"/>
                </a:cubicBezTo>
                <a:cubicBezTo>
                  <a:pt x="195" y="91"/>
                  <a:pt x="193" y="92"/>
                  <a:pt x="194" y="94"/>
                </a:cubicBezTo>
                <a:cubicBezTo>
                  <a:pt x="194" y="95"/>
                  <a:pt x="194" y="95"/>
                  <a:pt x="194" y="96"/>
                </a:cubicBezTo>
                <a:cubicBezTo>
                  <a:pt x="194" y="96"/>
                  <a:pt x="194" y="97"/>
                  <a:pt x="194" y="97"/>
                </a:cubicBezTo>
                <a:cubicBezTo>
                  <a:pt x="195" y="96"/>
                  <a:pt x="195" y="95"/>
                  <a:pt x="196" y="94"/>
                </a:cubicBezTo>
                <a:cubicBezTo>
                  <a:pt x="196" y="94"/>
                  <a:pt x="196" y="94"/>
                  <a:pt x="196" y="93"/>
                </a:cubicBezTo>
                <a:cubicBezTo>
                  <a:pt x="196" y="92"/>
                  <a:pt x="196" y="91"/>
                  <a:pt x="196" y="90"/>
                </a:cubicBezTo>
                <a:close/>
                <a:moveTo>
                  <a:pt x="59" y="67"/>
                </a:moveTo>
                <a:cubicBezTo>
                  <a:pt x="60" y="67"/>
                  <a:pt x="61" y="67"/>
                  <a:pt x="62" y="68"/>
                </a:cubicBezTo>
                <a:cubicBezTo>
                  <a:pt x="63" y="68"/>
                  <a:pt x="63" y="68"/>
                  <a:pt x="64" y="67"/>
                </a:cubicBezTo>
                <a:cubicBezTo>
                  <a:pt x="63" y="66"/>
                  <a:pt x="63" y="65"/>
                  <a:pt x="62" y="64"/>
                </a:cubicBezTo>
                <a:cubicBezTo>
                  <a:pt x="60" y="64"/>
                  <a:pt x="60" y="66"/>
                  <a:pt x="59" y="67"/>
                </a:cubicBezTo>
                <a:close/>
                <a:moveTo>
                  <a:pt x="15" y="90"/>
                </a:moveTo>
                <a:cubicBezTo>
                  <a:pt x="16" y="89"/>
                  <a:pt x="16" y="88"/>
                  <a:pt x="16" y="88"/>
                </a:cubicBezTo>
                <a:cubicBezTo>
                  <a:pt x="17" y="86"/>
                  <a:pt x="16" y="86"/>
                  <a:pt x="16" y="85"/>
                </a:cubicBezTo>
                <a:cubicBezTo>
                  <a:pt x="15" y="85"/>
                  <a:pt x="15" y="85"/>
                  <a:pt x="15" y="86"/>
                </a:cubicBezTo>
                <a:cubicBezTo>
                  <a:pt x="14" y="86"/>
                  <a:pt x="14" y="85"/>
                  <a:pt x="14" y="85"/>
                </a:cubicBezTo>
                <a:cubicBezTo>
                  <a:pt x="13" y="86"/>
                  <a:pt x="13" y="87"/>
                  <a:pt x="13" y="89"/>
                </a:cubicBezTo>
                <a:cubicBezTo>
                  <a:pt x="14" y="89"/>
                  <a:pt x="15" y="89"/>
                  <a:pt x="15" y="90"/>
                </a:cubicBezTo>
                <a:close/>
                <a:moveTo>
                  <a:pt x="204" y="52"/>
                </a:moveTo>
                <a:cubicBezTo>
                  <a:pt x="204" y="54"/>
                  <a:pt x="202" y="54"/>
                  <a:pt x="202" y="56"/>
                </a:cubicBezTo>
                <a:cubicBezTo>
                  <a:pt x="203" y="57"/>
                  <a:pt x="204" y="57"/>
                  <a:pt x="205" y="57"/>
                </a:cubicBezTo>
                <a:cubicBezTo>
                  <a:pt x="205" y="57"/>
                  <a:pt x="206" y="56"/>
                  <a:pt x="206" y="56"/>
                </a:cubicBezTo>
                <a:cubicBezTo>
                  <a:pt x="206" y="55"/>
                  <a:pt x="205" y="53"/>
                  <a:pt x="204" y="52"/>
                </a:cubicBezTo>
                <a:close/>
                <a:moveTo>
                  <a:pt x="121" y="61"/>
                </a:moveTo>
                <a:cubicBezTo>
                  <a:pt x="120" y="60"/>
                  <a:pt x="119" y="59"/>
                  <a:pt x="119" y="57"/>
                </a:cubicBezTo>
                <a:cubicBezTo>
                  <a:pt x="118" y="58"/>
                  <a:pt x="117" y="59"/>
                  <a:pt x="117" y="60"/>
                </a:cubicBezTo>
                <a:cubicBezTo>
                  <a:pt x="117" y="61"/>
                  <a:pt x="118" y="62"/>
                  <a:pt x="118" y="64"/>
                </a:cubicBezTo>
                <a:cubicBezTo>
                  <a:pt x="119" y="63"/>
                  <a:pt x="120" y="62"/>
                  <a:pt x="121" y="61"/>
                </a:cubicBezTo>
                <a:close/>
                <a:moveTo>
                  <a:pt x="171" y="87"/>
                </a:moveTo>
                <a:cubicBezTo>
                  <a:pt x="173" y="84"/>
                  <a:pt x="174" y="82"/>
                  <a:pt x="175" y="80"/>
                </a:cubicBezTo>
                <a:cubicBezTo>
                  <a:pt x="175" y="80"/>
                  <a:pt x="175" y="79"/>
                  <a:pt x="175" y="79"/>
                </a:cubicBezTo>
                <a:cubicBezTo>
                  <a:pt x="173" y="81"/>
                  <a:pt x="172" y="83"/>
                  <a:pt x="170" y="85"/>
                </a:cubicBezTo>
                <a:cubicBezTo>
                  <a:pt x="170" y="85"/>
                  <a:pt x="171" y="86"/>
                  <a:pt x="171" y="87"/>
                </a:cubicBezTo>
                <a:close/>
                <a:moveTo>
                  <a:pt x="91" y="50"/>
                </a:moveTo>
                <a:cubicBezTo>
                  <a:pt x="93" y="50"/>
                  <a:pt x="94" y="50"/>
                  <a:pt x="96" y="50"/>
                </a:cubicBezTo>
                <a:cubicBezTo>
                  <a:pt x="96" y="50"/>
                  <a:pt x="96" y="49"/>
                  <a:pt x="97" y="49"/>
                </a:cubicBezTo>
                <a:cubicBezTo>
                  <a:pt x="97" y="49"/>
                  <a:pt x="98" y="49"/>
                  <a:pt x="98" y="49"/>
                </a:cubicBezTo>
                <a:cubicBezTo>
                  <a:pt x="99" y="49"/>
                  <a:pt x="99" y="49"/>
                  <a:pt x="99" y="48"/>
                </a:cubicBezTo>
                <a:cubicBezTo>
                  <a:pt x="97" y="48"/>
                  <a:pt x="95" y="48"/>
                  <a:pt x="93" y="48"/>
                </a:cubicBezTo>
                <a:cubicBezTo>
                  <a:pt x="93" y="48"/>
                  <a:pt x="93" y="48"/>
                  <a:pt x="93" y="49"/>
                </a:cubicBezTo>
                <a:cubicBezTo>
                  <a:pt x="92" y="49"/>
                  <a:pt x="92" y="50"/>
                  <a:pt x="91" y="50"/>
                </a:cubicBezTo>
                <a:close/>
                <a:moveTo>
                  <a:pt x="140" y="92"/>
                </a:moveTo>
                <a:cubicBezTo>
                  <a:pt x="139" y="91"/>
                  <a:pt x="138" y="90"/>
                  <a:pt x="137" y="89"/>
                </a:cubicBezTo>
                <a:cubicBezTo>
                  <a:pt x="136" y="90"/>
                  <a:pt x="135" y="91"/>
                  <a:pt x="134" y="92"/>
                </a:cubicBezTo>
                <a:cubicBezTo>
                  <a:pt x="136" y="92"/>
                  <a:pt x="138" y="92"/>
                  <a:pt x="140" y="92"/>
                </a:cubicBezTo>
                <a:close/>
                <a:moveTo>
                  <a:pt x="166" y="97"/>
                </a:moveTo>
                <a:cubicBezTo>
                  <a:pt x="163" y="97"/>
                  <a:pt x="140" y="97"/>
                  <a:pt x="131" y="97"/>
                </a:cubicBezTo>
                <a:cubicBezTo>
                  <a:pt x="143" y="97"/>
                  <a:pt x="155" y="97"/>
                  <a:pt x="166" y="97"/>
                </a:cubicBezTo>
                <a:close/>
                <a:moveTo>
                  <a:pt x="145" y="72"/>
                </a:moveTo>
                <a:cubicBezTo>
                  <a:pt x="149" y="73"/>
                  <a:pt x="150" y="72"/>
                  <a:pt x="151" y="70"/>
                </a:cubicBezTo>
                <a:cubicBezTo>
                  <a:pt x="150" y="70"/>
                  <a:pt x="149" y="70"/>
                  <a:pt x="148" y="70"/>
                </a:cubicBezTo>
                <a:cubicBezTo>
                  <a:pt x="147" y="71"/>
                  <a:pt x="147" y="71"/>
                  <a:pt x="146" y="72"/>
                </a:cubicBezTo>
                <a:cubicBezTo>
                  <a:pt x="146" y="72"/>
                  <a:pt x="145" y="72"/>
                  <a:pt x="145" y="72"/>
                </a:cubicBezTo>
                <a:close/>
                <a:moveTo>
                  <a:pt x="147" y="90"/>
                </a:moveTo>
                <a:cubicBezTo>
                  <a:pt x="147" y="90"/>
                  <a:pt x="147" y="90"/>
                  <a:pt x="147" y="91"/>
                </a:cubicBezTo>
                <a:cubicBezTo>
                  <a:pt x="149" y="89"/>
                  <a:pt x="151" y="87"/>
                  <a:pt x="153" y="85"/>
                </a:cubicBezTo>
                <a:cubicBezTo>
                  <a:pt x="152" y="84"/>
                  <a:pt x="152" y="83"/>
                  <a:pt x="151" y="83"/>
                </a:cubicBezTo>
                <a:cubicBezTo>
                  <a:pt x="150" y="85"/>
                  <a:pt x="148" y="88"/>
                  <a:pt x="147" y="90"/>
                </a:cubicBezTo>
                <a:close/>
                <a:moveTo>
                  <a:pt x="76" y="66"/>
                </a:moveTo>
                <a:cubicBezTo>
                  <a:pt x="75" y="67"/>
                  <a:pt x="74" y="68"/>
                  <a:pt x="73" y="70"/>
                </a:cubicBezTo>
                <a:cubicBezTo>
                  <a:pt x="75" y="70"/>
                  <a:pt x="75" y="70"/>
                  <a:pt x="76" y="70"/>
                </a:cubicBezTo>
                <a:cubicBezTo>
                  <a:pt x="77" y="69"/>
                  <a:pt x="77" y="69"/>
                  <a:pt x="78" y="68"/>
                </a:cubicBezTo>
                <a:cubicBezTo>
                  <a:pt x="77" y="67"/>
                  <a:pt x="77" y="67"/>
                  <a:pt x="76" y="66"/>
                </a:cubicBezTo>
                <a:close/>
                <a:moveTo>
                  <a:pt x="93" y="86"/>
                </a:moveTo>
                <a:cubicBezTo>
                  <a:pt x="94" y="86"/>
                  <a:pt x="95" y="86"/>
                  <a:pt x="96" y="86"/>
                </a:cubicBezTo>
                <a:cubicBezTo>
                  <a:pt x="97" y="86"/>
                  <a:pt x="98" y="86"/>
                  <a:pt x="97" y="85"/>
                </a:cubicBezTo>
                <a:cubicBezTo>
                  <a:pt x="97" y="84"/>
                  <a:pt x="96" y="83"/>
                  <a:pt x="95" y="84"/>
                </a:cubicBezTo>
                <a:cubicBezTo>
                  <a:pt x="95" y="84"/>
                  <a:pt x="94" y="84"/>
                  <a:pt x="94" y="84"/>
                </a:cubicBezTo>
                <a:cubicBezTo>
                  <a:pt x="93" y="84"/>
                  <a:pt x="93" y="84"/>
                  <a:pt x="93" y="85"/>
                </a:cubicBezTo>
                <a:cubicBezTo>
                  <a:pt x="93" y="85"/>
                  <a:pt x="93" y="86"/>
                  <a:pt x="93" y="86"/>
                </a:cubicBezTo>
                <a:close/>
                <a:moveTo>
                  <a:pt x="59" y="53"/>
                </a:moveTo>
                <a:cubicBezTo>
                  <a:pt x="59" y="55"/>
                  <a:pt x="60" y="56"/>
                  <a:pt x="61" y="57"/>
                </a:cubicBezTo>
                <a:cubicBezTo>
                  <a:pt x="62" y="56"/>
                  <a:pt x="63" y="54"/>
                  <a:pt x="63" y="53"/>
                </a:cubicBezTo>
                <a:cubicBezTo>
                  <a:pt x="62" y="53"/>
                  <a:pt x="60" y="53"/>
                  <a:pt x="59" y="53"/>
                </a:cubicBezTo>
                <a:close/>
                <a:moveTo>
                  <a:pt x="192" y="84"/>
                </a:moveTo>
                <a:cubicBezTo>
                  <a:pt x="192" y="84"/>
                  <a:pt x="192" y="84"/>
                  <a:pt x="191" y="84"/>
                </a:cubicBezTo>
                <a:cubicBezTo>
                  <a:pt x="190" y="86"/>
                  <a:pt x="188" y="88"/>
                  <a:pt x="186" y="90"/>
                </a:cubicBezTo>
                <a:cubicBezTo>
                  <a:pt x="186" y="91"/>
                  <a:pt x="187" y="91"/>
                  <a:pt x="187" y="91"/>
                </a:cubicBezTo>
                <a:cubicBezTo>
                  <a:pt x="188" y="90"/>
                  <a:pt x="190" y="88"/>
                  <a:pt x="191" y="86"/>
                </a:cubicBezTo>
                <a:cubicBezTo>
                  <a:pt x="191" y="86"/>
                  <a:pt x="191" y="86"/>
                  <a:pt x="191" y="86"/>
                </a:cubicBezTo>
                <a:cubicBezTo>
                  <a:pt x="192" y="85"/>
                  <a:pt x="192" y="85"/>
                  <a:pt x="192" y="84"/>
                </a:cubicBezTo>
                <a:close/>
                <a:moveTo>
                  <a:pt x="185" y="69"/>
                </a:moveTo>
                <a:cubicBezTo>
                  <a:pt x="186" y="72"/>
                  <a:pt x="185" y="73"/>
                  <a:pt x="182" y="73"/>
                </a:cubicBezTo>
                <a:cubicBezTo>
                  <a:pt x="183" y="74"/>
                  <a:pt x="183" y="75"/>
                  <a:pt x="183" y="75"/>
                </a:cubicBezTo>
                <a:cubicBezTo>
                  <a:pt x="184" y="74"/>
                  <a:pt x="185" y="73"/>
                  <a:pt x="186" y="72"/>
                </a:cubicBezTo>
                <a:cubicBezTo>
                  <a:pt x="186" y="71"/>
                  <a:pt x="186" y="71"/>
                  <a:pt x="186" y="71"/>
                </a:cubicBezTo>
                <a:cubicBezTo>
                  <a:pt x="186" y="70"/>
                  <a:pt x="186" y="69"/>
                  <a:pt x="186" y="67"/>
                </a:cubicBezTo>
                <a:cubicBezTo>
                  <a:pt x="186" y="67"/>
                  <a:pt x="186" y="67"/>
                  <a:pt x="186" y="67"/>
                </a:cubicBezTo>
                <a:cubicBezTo>
                  <a:pt x="185" y="68"/>
                  <a:pt x="185" y="68"/>
                  <a:pt x="185" y="69"/>
                </a:cubicBezTo>
                <a:close/>
                <a:moveTo>
                  <a:pt x="144" y="70"/>
                </a:moveTo>
                <a:cubicBezTo>
                  <a:pt x="143" y="69"/>
                  <a:pt x="143" y="69"/>
                  <a:pt x="143" y="69"/>
                </a:cubicBezTo>
                <a:cubicBezTo>
                  <a:pt x="142" y="69"/>
                  <a:pt x="142" y="69"/>
                  <a:pt x="141" y="70"/>
                </a:cubicBezTo>
                <a:cubicBezTo>
                  <a:pt x="141" y="70"/>
                  <a:pt x="140" y="71"/>
                  <a:pt x="139" y="72"/>
                </a:cubicBezTo>
                <a:cubicBezTo>
                  <a:pt x="139" y="73"/>
                  <a:pt x="139" y="73"/>
                  <a:pt x="139" y="73"/>
                </a:cubicBezTo>
                <a:cubicBezTo>
                  <a:pt x="142" y="73"/>
                  <a:pt x="142" y="73"/>
                  <a:pt x="144" y="70"/>
                </a:cubicBezTo>
                <a:close/>
                <a:moveTo>
                  <a:pt x="195" y="130"/>
                </a:moveTo>
                <a:cubicBezTo>
                  <a:pt x="197" y="127"/>
                  <a:pt x="199" y="125"/>
                  <a:pt x="201" y="123"/>
                </a:cubicBezTo>
                <a:cubicBezTo>
                  <a:pt x="201" y="122"/>
                  <a:pt x="201" y="122"/>
                  <a:pt x="202" y="121"/>
                </a:cubicBezTo>
                <a:cubicBezTo>
                  <a:pt x="202" y="121"/>
                  <a:pt x="201" y="121"/>
                  <a:pt x="201" y="121"/>
                </a:cubicBezTo>
                <a:cubicBezTo>
                  <a:pt x="200" y="122"/>
                  <a:pt x="199" y="124"/>
                  <a:pt x="198" y="125"/>
                </a:cubicBezTo>
                <a:cubicBezTo>
                  <a:pt x="196" y="126"/>
                  <a:pt x="196" y="128"/>
                  <a:pt x="195" y="130"/>
                </a:cubicBezTo>
                <a:close/>
                <a:moveTo>
                  <a:pt x="208" y="102"/>
                </a:moveTo>
                <a:cubicBezTo>
                  <a:pt x="208" y="102"/>
                  <a:pt x="209" y="101"/>
                  <a:pt x="209" y="101"/>
                </a:cubicBezTo>
                <a:cubicBezTo>
                  <a:pt x="211" y="99"/>
                  <a:pt x="212" y="97"/>
                  <a:pt x="213" y="95"/>
                </a:cubicBezTo>
                <a:cubicBezTo>
                  <a:pt x="214" y="95"/>
                  <a:pt x="214" y="94"/>
                  <a:pt x="214" y="94"/>
                </a:cubicBezTo>
                <a:cubicBezTo>
                  <a:pt x="213" y="94"/>
                  <a:pt x="213" y="94"/>
                  <a:pt x="213" y="94"/>
                </a:cubicBezTo>
                <a:cubicBezTo>
                  <a:pt x="213" y="94"/>
                  <a:pt x="213" y="95"/>
                  <a:pt x="213" y="95"/>
                </a:cubicBezTo>
                <a:cubicBezTo>
                  <a:pt x="211" y="96"/>
                  <a:pt x="210" y="98"/>
                  <a:pt x="209" y="99"/>
                </a:cubicBezTo>
                <a:cubicBezTo>
                  <a:pt x="208" y="100"/>
                  <a:pt x="208" y="101"/>
                  <a:pt x="208" y="102"/>
                </a:cubicBezTo>
                <a:close/>
                <a:moveTo>
                  <a:pt x="181" y="76"/>
                </a:moveTo>
                <a:cubicBezTo>
                  <a:pt x="180" y="77"/>
                  <a:pt x="179" y="78"/>
                  <a:pt x="178" y="79"/>
                </a:cubicBezTo>
                <a:cubicBezTo>
                  <a:pt x="178" y="80"/>
                  <a:pt x="178" y="81"/>
                  <a:pt x="178" y="82"/>
                </a:cubicBezTo>
                <a:cubicBezTo>
                  <a:pt x="180" y="80"/>
                  <a:pt x="181" y="79"/>
                  <a:pt x="182" y="77"/>
                </a:cubicBezTo>
                <a:cubicBezTo>
                  <a:pt x="181" y="77"/>
                  <a:pt x="181" y="76"/>
                  <a:pt x="181" y="76"/>
                </a:cubicBezTo>
                <a:close/>
                <a:moveTo>
                  <a:pt x="163" y="58"/>
                </a:moveTo>
                <a:cubicBezTo>
                  <a:pt x="164" y="57"/>
                  <a:pt x="165" y="56"/>
                  <a:pt x="166" y="55"/>
                </a:cubicBezTo>
                <a:cubicBezTo>
                  <a:pt x="164" y="55"/>
                  <a:pt x="163" y="54"/>
                  <a:pt x="161" y="55"/>
                </a:cubicBezTo>
                <a:cubicBezTo>
                  <a:pt x="162" y="56"/>
                  <a:pt x="162" y="57"/>
                  <a:pt x="163" y="58"/>
                </a:cubicBezTo>
                <a:close/>
                <a:moveTo>
                  <a:pt x="105" y="66"/>
                </a:moveTo>
                <a:cubicBezTo>
                  <a:pt x="105" y="66"/>
                  <a:pt x="105" y="66"/>
                  <a:pt x="105" y="66"/>
                </a:cubicBezTo>
                <a:cubicBezTo>
                  <a:pt x="104" y="66"/>
                  <a:pt x="103" y="66"/>
                  <a:pt x="102" y="66"/>
                </a:cubicBezTo>
                <a:cubicBezTo>
                  <a:pt x="102" y="66"/>
                  <a:pt x="102" y="66"/>
                  <a:pt x="102" y="67"/>
                </a:cubicBezTo>
                <a:cubicBezTo>
                  <a:pt x="101" y="67"/>
                  <a:pt x="100" y="68"/>
                  <a:pt x="100" y="69"/>
                </a:cubicBezTo>
                <a:cubicBezTo>
                  <a:pt x="101" y="69"/>
                  <a:pt x="101" y="70"/>
                  <a:pt x="101" y="70"/>
                </a:cubicBezTo>
                <a:cubicBezTo>
                  <a:pt x="102" y="70"/>
                  <a:pt x="102" y="70"/>
                  <a:pt x="102" y="69"/>
                </a:cubicBezTo>
                <a:cubicBezTo>
                  <a:pt x="103" y="68"/>
                  <a:pt x="104" y="67"/>
                  <a:pt x="105" y="66"/>
                </a:cubicBezTo>
                <a:close/>
                <a:moveTo>
                  <a:pt x="43" y="69"/>
                </a:moveTo>
                <a:cubicBezTo>
                  <a:pt x="43" y="69"/>
                  <a:pt x="43" y="69"/>
                  <a:pt x="43" y="69"/>
                </a:cubicBezTo>
                <a:cubicBezTo>
                  <a:pt x="44" y="66"/>
                  <a:pt x="46" y="64"/>
                  <a:pt x="47" y="62"/>
                </a:cubicBezTo>
                <a:cubicBezTo>
                  <a:pt x="47" y="61"/>
                  <a:pt x="47" y="61"/>
                  <a:pt x="47" y="61"/>
                </a:cubicBezTo>
                <a:cubicBezTo>
                  <a:pt x="47" y="61"/>
                  <a:pt x="46" y="61"/>
                  <a:pt x="46" y="62"/>
                </a:cubicBezTo>
                <a:cubicBezTo>
                  <a:pt x="45" y="63"/>
                  <a:pt x="44" y="64"/>
                  <a:pt x="43" y="66"/>
                </a:cubicBezTo>
                <a:cubicBezTo>
                  <a:pt x="42" y="67"/>
                  <a:pt x="42" y="68"/>
                  <a:pt x="43" y="69"/>
                </a:cubicBezTo>
                <a:close/>
                <a:moveTo>
                  <a:pt x="49" y="92"/>
                </a:moveTo>
                <a:cubicBezTo>
                  <a:pt x="49" y="92"/>
                  <a:pt x="49" y="92"/>
                  <a:pt x="49" y="92"/>
                </a:cubicBezTo>
                <a:cubicBezTo>
                  <a:pt x="51" y="92"/>
                  <a:pt x="52" y="92"/>
                  <a:pt x="53" y="92"/>
                </a:cubicBezTo>
                <a:cubicBezTo>
                  <a:pt x="53" y="91"/>
                  <a:pt x="53" y="91"/>
                  <a:pt x="53" y="90"/>
                </a:cubicBezTo>
                <a:cubicBezTo>
                  <a:pt x="53" y="90"/>
                  <a:pt x="52" y="90"/>
                  <a:pt x="51" y="90"/>
                </a:cubicBezTo>
                <a:cubicBezTo>
                  <a:pt x="51" y="90"/>
                  <a:pt x="51" y="90"/>
                  <a:pt x="50" y="90"/>
                </a:cubicBezTo>
                <a:cubicBezTo>
                  <a:pt x="50" y="91"/>
                  <a:pt x="50" y="91"/>
                  <a:pt x="49" y="92"/>
                </a:cubicBezTo>
                <a:close/>
                <a:moveTo>
                  <a:pt x="149" y="76"/>
                </a:moveTo>
                <a:cubicBezTo>
                  <a:pt x="149" y="77"/>
                  <a:pt x="150" y="77"/>
                  <a:pt x="150" y="77"/>
                </a:cubicBezTo>
                <a:cubicBezTo>
                  <a:pt x="151" y="78"/>
                  <a:pt x="152" y="78"/>
                  <a:pt x="152" y="77"/>
                </a:cubicBezTo>
                <a:cubicBezTo>
                  <a:pt x="153" y="77"/>
                  <a:pt x="153" y="76"/>
                  <a:pt x="154" y="75"/>
                </a:cubicBezTo>
                <a:cubicBezTo>
                  <a:pt x="153" y="75"/>
                  <a:pt x="152" y="75"/>
                  <a:pt x="152" y="75"/>
                </a:cubicBezTo>
                <a:cubicBezTo>
                  <a:pt x="150" y="75"/>
                  <a:pt x="150" y="75"/>
                  <a:pt x="149" y="76"/>
                </a:cubicBezTo>
                <a:close/>
                <a:moveTo>
                  <a:pt x="202" y="86"/>
                </a:moveTo>
                <a:cubicBezTo>
                  <a:pt x="201" y="86"/>
                  <a:pt x="201" y="85"/>
                  <a:pt x="201" y="85"/>
                </a:cubicBezTo>
                <a:cubicBezTo>
                  <a:pt x="201" y="85"/>
                  <a:pt x="201" y="85"/>
                  <a:pt x="201" y="85"/>
                </a:cubicBezTo>
                <a:cubicBezTo>
                  <a:pt x="198" y="87"/>
                  <a:pt x="198" y="87"/>
                  <a:pt x="199" y="90"/>
                </a:cubicBezTo>
                <a:cubicBezTo>
                  <a:pt x="200" y="89"/>
                  <a:pt x="201" y="88"/>
                  <a:pt x="202" y="86"/>
                </a:cubicBezTo>
                <a:close/>
                <a:moveTo>
                  <a:pt x="116" y="48"/>
                </a:moveTo>
                <a:cubicBezTo>
                  <a:pt x="117" y="49"/>
                  <a:pt x="117" y="50"/>
                  <a:pt x="118" y="50"/>
                </a:cubicBezTo>
                <a:cubicBezTo>
                  <a:pt x="118" y="51"/>
                  <a:pt x="118" y="51"/>
                  <a:pt x="119" y="50"/>
                </a:cubicBezTo>
                <a:cubicBezTo>
                  <a:pt x="120" y="50"/>
                  <a:pt x="120" y="49"/>
                  <a:pt x="121" y="48"/>
                </a:cubicBezTo>
                <a:cubicBezTo>
                  <a:pt x="119" y="48"/>
                  <a:pt x="118" y="48"/>
                  <a:pt x="116" y="48"/>
                </a:cubicBezTo>
                <a:close/>
                <a:moveTo>
                  <a:pt x="146" y="86"/>
                </a:moveTo>
                <a:cubicBezTo>
                  <a:pt x="148" y="84"/>
                  <a:pt x="149" y="82"/>
                  <a:pt x="150" y="81"/>
                </a:cubicBezTo>
                <a:cubicBezTo>
                  <a:pt x="149" y="81"/>
                  <a:pt x="148" y="81"/>
                  <a:pt x="147" y="81"/>
                </a:cubicBezTo>
                <a:cubicBezTo>
                  <a:pt x="147" y="82"/>
                  <a:pt x="147" y="84"/>
                  <a:pt x="146" y="86"/>
                </a:cubicBezTo>
                <a:close/>
                <a:moveTo>
                  <a:pt x="15" y="70"/>
                </a:moveTo>
                <a:cubicBezTo>
                  <a:pt x="15" y="71"/>
                  <a:pt x="14" y="72"/>
                  <a:pt x="14" y="73"/>
                </a:cubicBezTo>
                <a:cubicBezTo>
                  <a:pt x="14" y="74"/>
                  <a:pt x="15" y="74"/>
                  <a:pt x="15" y="75"/>
                </a:cubicBezTo>
                <a:cubicBezTo>
                  <a:pt x="16" y="74"/>
                  <a:pt x="17" y="72"/>
                  <a:pt x="15" y="70"/>
                </a:cubicBezTo>
                <a:close/>
                <a:moveTo>
                  <a:pt x="116" y="66"/>
                </a:moveTo>
                <a:cubicBezTo>
                  <a:pt x="116" y="66"/>
                  <a:pt x="116" y="66"/>
                  <a:pt x="116" y="66"/>
                </a:cubicBezTo>
                <a:cubicBezTo>
                  <a:pt x="115" y="66"/>
                  <a:pt x="115" y="66"/>
                  <a:pt x="114" y="66"/>
                </a:cubicBezTo>
                <a:cubicBezTo>
                  <a:pt x="113" y="66"/>
                  <a:pt x="112" y="66"/>
                  <a:pt x="112" y="67"/>
                </a:cubicBezTo>
                <a:cubicBezTo>
                  <a:pt x="112" y="68"/>
                  <a:pt x="113" y="69"/>
                  <a:pt x="114" y="69"/>
                </a:cubicBezTo>
                <a:cubicBezTo>
                  <a:pt x="114" y="68"/>
                  <a:pt x="115" y="67"/>
                  <a:pt x="116" y="66"/>
                </a:cubicBezTo>
                <a:close/>
                <a:moveTo>
                  <a:pt x="212" y="103"/>
                </a:moveTo>
                <a:cubicBezTo>
                  <a:pt x="213" y="102"/>
                  <a:pt x="214" y="100"/>
                  <a:pt x="216" y="99"/>
                </a:cubicBezTo>
                <a:cubicBezTo>
                  <a:pt x="215" y="99"/>
                  <a:pt x="215" y="98"/>
                  <a:pt x="215" y="97"/>
                </a:cubicBezTo>
                <a:cubicBezTo>
                  <a:pt x="214" y="98"/>
                  <a:pt x="213" y="99"/>
                  <a:pt x="213" y="100"/>
                </a:cubicBezTo>
                <a:cubicBezTo>
                  <a:pt x="212" y="101"/>
                  <a:pt x="212" y="102"/>
                  <a:pt x="212" y="103"/>
                </a:cubicBezTo>
                <a:close/>
                <a:moveTo>
                  <a:pt x="97" y="60"/>
                </a:moveTo>
                <a:cubicBezTo>
                  <a:pt x="95" y="62"/>
                  <a:pt x="94" y="64"/>
                  <a:pt x="94" y="65"/>
                </a:cubicBezTo>
                <a:cubicBezTo>
                  <a:pt x="95" y="65"/>
                  <a:pt x="96" y="64"/>
                  <a:pt x="97" y="64"/>
                </a:cubicBezTo>
                <a:cubicBezTo>
                  <a:pt x="97" y="63"/>
                  <a:pt x="97" y="62"/>
                  <a:pt x="97" y="60"/>
                </a:cubicBezTo>
                <a:close/>
                <a:moveTo>
                  <a:pt x="104" y="94"/>
                </a:moveTo>
                <a:cubicBezTo>
                  <a:pt x="104" y="93"/>
                  <a:pt x="104" y="93"/>
                  <a:pt x="104" y="93"/>
                </a:cubicBezTo>
                <a:cubicBezTo>
                  <a:pt x="103" y="93"/>
                  <a:pt x="103" y="93"/>
                  <a:pt x="103" y="93"/>
                </a:cubicBezTo>
                <a:cubicBezTo>
                  <a:pt x="100" y="93"/>
                  <a:pt x="96" y="93"/>
                  <a:pt x="93" y="93"/>
                </a:cubicBezTo>
                <a:cubicBezTo>
                  <a:pt x="93" y="93"/>
                  <a:pt x="93" y="93"/>
                  <a:pt x="93" y="93"/>
                </a:cubicBezTo>
                <a:cubicBezTo>
                  <a:pt x="92" y="93"/>
                  <a:pt x="92" y="93"/>
                  <a:pt x="92" y="93"/>
                </a:cubicBezTo>
                <a:cubicBezTo>
                  <a:pt x="96" y="93"/>
                  <a:pt x="100" y="94"/>
                  <a:pt x="104" y="94"/>
                </a:cubicBezTo>
                <a:close/>
                <a:moveTo>
                  <a:pt x="208" y="48"/>
                </a:moveTo>
                <a:cubicBezTo>
                  <a:pt x="207" y="49"/>
                  <a:pt x="207" y="49"/>
                  <a:pt x="207" y="50"/>
                </a:cubicBezTo>
                <a:cubicBezTo>
                  <a:pt x="207" y="51"/>
                  <a:pt x="208" y="52"/>
                  <a:pt x="208" y="54"/>
                </a:cubicBezTo>
                <a:cubicBezTo>
                  <a:pt x="209" y="53"/>
                  <a:pt x="209" y="52"/>
                  <a:pt x="210" y="52"/>
                </a:cubicBezTo>
                <a:cubicBezTo>
                  <a:pt x="209" y="51"/>
                  <a:pt x="208" y="50"/>
                  <a:pt x="208" y="48"/>
                </a:cubicBezTo>
                <a:close/>
                <a:moveTo>
                  <a:pt x="125" y="69"/>
                </a:moveTo>
                <a:cubicBezTo>
                  <a:pt x="122" y="69"/>
                  <a:pt x="122" y="69"/>
                  <a:pt x="121" y="71"/>
                </a:cubicBezTo>
                <a:cubicBezTo>
                  <a:pt x="121" y="72"/>
                  <a:pt x="122" y="72"/>
                  <a:pt x="122" y="72"/>
                </a:cubicBezTo>
                <a:cubicBezTo>
                  <a:pt x="123" y="72"/>
                  <a:pt x="123" y="72"/>
                  <a:pt x="123" y="72"/>
                </a:cubicBezTo>
                <a:cubicBezTo>
                  <a:pt x="124" y="71"/>
                  <a:pt x="125" y="70"/>
                  <a:pt x="125" y="69"/>
                </a:cubicBezTo>
                <a:close/>
                <a:moveTo>
                  <a:pt x="189" y="62"/>
                </a:moveTo>
                <a:cubicBezTo>
                  <a:pt x="189" y="63"/>
                  <a:pt x="188" y="63"/>
                  <a:pt x="188" y="64"/>
                </a:cubicBezTo>
                <a:cubicBezTo>
                  <a:pt x="188" y="65"/>
                  <a:pt x="188" y="67"/>
                  <a:pt x="189" y="68"/>
                </a:cubicBezTo>
                <a:cubicBezTo>
                  <a:pt x="189" y="68"/>
                  <a:pt x="190" y="67"/>
                  <a:pt x="190" y="66"/>
                </a:cubicBezTo>
                <a:cubicBezTo>
                  <a:pt x="190" y="66"/>
                  <a:pt x="190" y="66"/>
                  <a:pt x="190" y="65"/>
                </a:cubicBezTo>
                <a:cubicBezTo>
                  <a:pt x="190" y="65"/>
                  <a:pt x="189" y="64"/>
                  <a:pt x="189" y="62"/>
                </a:cubicBezTo>
                <a:close/>
                <a:moveTo>
                  <a:pt x="61" y="90"/>
                </a:moveTo>
                <a:cubicBezTo>
                  <a:pt x="61" y="90"/>
                  <a:pt x="61" y="91"/>
                  <a:pt x="61" y="92"/>
                </a:cubicBezTo>
                <a:cubicBezTo>
                  <a:pt x="63" y="92"/>
                  <a:pt x="64" y="91"/>
                  <a:pt x="66" y="91"/>
                </a:cubicBezTo>
                <a:cubicBezTo>
                  <a:pt x="65" y="91"/>
                  <a:pt x="65" y="90"/>
                  <a:pt x="64" y="90"/>
                </a:cubicBezTo>
                <a:cubicBezTo>
                  <a:pt x="63" y="90"/>
                  <a:pt x="62" y="90"/>
                  <a:pt x="61" y="90"/>
                </a:cubicBezTo>
                <a:close/>
                <a:moveTo>
                  <a:pt x="107" y="71"/>
                </a:moveTo>
                <a:cubicBezTo>
                  <a:pt x="108" y="70"/>
                  <a:pt x="108" y="68"/>
                  <a:pt x="109" y="67"/>
                </a:cubicBezTo>
                <a:cubicBezTo>
                  <a:pt x="109" y="67"/>
                  <a:pt x="108" y="67"/>
                  <a:pt x="108" y="66"/>
                </a:cubicBezTo>
                <a:cubicBezTo>
                  <a:pt x="107" y="68"/>
                  <a:pt x="106" y="69"/>
                  <a:pt x="105" y="70"/>
                </a:cubicBezTo>
                <a:cubicBezTo>
                  <a:pt x="106" y="70"/>
                  <a:pt x="106" y="71"/>
                  <a:pt x="107" y="71"/>
                </a:cubicBezTo>
                <a:close/>
                <a:moveTo>
                  <a:pt x="23" y="45"/>
                </a:moveTo>
                <a:cubicBezTo>
                  <a:pt x="27" y="45"/>
                  <a:pt x="30" y="45"/>
                  <a:pt x="34" y="45"/>
                </a:cubicBezTo>
                <a:cubicBezTo>
                  <a:pt x="31" y="44"/>
                  <a:pt x="28" y="44"/>
                  <a:pt x="24" y="44"/>
                </a:cubicBezTo>
                <a:cubicBezTo>
                  <a:pt x="24" y="44"/>
                  <a:pt x="24" y="44"/>
                  <a:pt x="23" y="45"/>
                </a:cubicBezTo>
                <a:close/>
                <a:moveTo>
                  <a:pt x="88" y="48"/>
                </a:moveTo>
                <a:cubicBezTo>
                  <a:pt x="86" y="48"/>
                  <a:pt x="85" y="48"/>
                  <a:pt x="83" y="48"/>
                </a:cubicBezTo>
                <a:cubicBezTo>
                  <a:pt x="84" y="49"/>
                  <a:pt x="84" y="49"/>
                  <a:pt x="84" y="50"/>
                </a:cubicBezTo>
                <a:cubicBezTo>
                  <a:pt x="85" y="51"/>
                  <a:pt x="86" y="51"/>
                  <a:pt x="86" y="50"/>
                </a:cubicBezTo>
                <a:cubicBezTo>
                  <a:pt x="87" y="50"/>
                  <a:pt x="87" y="49"/>
                  <a:pt x="88" y="48"/>
                </a:cubicBezTo>
                <a:close/>
                <a:moveTo>
                  <a:pt x="192" y="69"/>
                </a:moveTo>
                <a:cubicBezTo>
                  <a:pt x="191" y="70"/>
                  <a:pt x="190" y="71"/>
                  <a:pt x="190" y="71"/>
                </a:cubicBezTo>
                <a:cubicBezTo>
                  <a:pt x="189" y="72"/>
                  <a:pt x="189" y="73"/>
                  <a:pt x="189" y="74"/>
                </a:cubicBezTo>
                <a:cubicBezTo>
                  <a:pt x="191" y="73"/>
                  <a:pt x="193" y="72"/>
                  <a:pt x="192" y="69"/>
                </a:cubicBezTo>
                <a:close/>
                <a:moveTo>
                  <a:pt x="112" y="75"/>
                </a:moveTo>
                <a:cubicBezTo>
                  <a:pt x="112" y="76"/>
                  <a:pt x="112" y="76"/>
                  <a:pt x="113" y="76"/>
                </a:cubicBezTo>
                <a:cubicBezTo>
                  <a:pt x="114" y="77"/>
                  <a:pt x="114" y="77"/>
                  <a:pt x="115" y="76"/>
                </a:cubicBezTo>
                <a:cubicBezTo>
                  <a:pt x="115" y="76"/>
                  <a:pt x="115" y="75"/>
                  <a:pt x="115" y="75"/>
                </a:cubicBezTo>
                <a:cubicBezTo>
                  <a:pt x="114" y="73"/>
                  <a:pt x="113" y="73"/>
                  <a:pt x="112" y="75"/>
                </a:cubicBezTo>
                <a:close/>
                <a:moveTo>
                  <a:pt x="213" y="49"/>
                </a:moveTo>
                <a:cubicBezTo>
                  <a:pt x="212" y="47"/>
                  <a:pt x="211" y="46"/>
                  <a:pt x="210" y="45"/>
                </a:cubicBezTo>
                <a:cubicBezTo>
                  <a:pt x="210" y="45"/>
                  <a:pt x="209" y="46"/>
                  <a:pt x="209" y="46"/>
                </a:cubicBezTo>
                <a:cubicBezTo>
                  <a:pt x="209" y="46"/>
                  <a:pt x="209" y="47"/>
                  <a:pt x="209" y="47"/>
                </a:cubicBezTo>
                <a:cubicBezTo>
                  <a:pt x="210" y="48"/>
                  <a:pt x="211" y="49"/>
                  <a:pt x="212" y="50"/>
                </a:cubicBezTo>
                <a:cubicBezTo>
                  <a:pt x="212" y="50"/>
                  <a:pt x="212" y="49"/>
                  <a:pt x="213" y="49"/>
                </a:cubicBezTo>
                <a:close/>
                <a:moveTo>
                  <a:pt x="16" y="47"/>
                </a:moveTo>
                <a:cubicBezTo>
                  <a:pt x="17" y="48"/>
                  <a:pt x="17" y="49"/>
                  <a:pt x="16" y="50"/>
                </a:cubicBezTo>
                <a:cubicBezTo>
                  <a:pt x="16" y="51"/>
                  <a:pt x="15" y="53"/>
                  <a:pt x="15" y="54"/>
                </a:cubicBezTo>
                <a:cubicBezTo>
                  <a:pt x="15" y="54"/>
                  <a:pt x="14" y="55"/>
                  <a:pt x="14" y="55"/>
                </a:cubicBezTo>
                <a:cubicBezTo>
                  <a:pt x="14" y="55"/>
                  <a:pt x="15" y="55"/>
                  <a:pt x="15" y="55"/>
                </a:cubicBezTo>
                <a:cubicBezTo>
                  <a:pt x="16" y="52"/>
                  <a:pt x="17" y="50"/>
                  <a:pt x="19" y="47"/>
                </a:cubicBezTo>
                <a:cubicBezTo>
                  <a:pt x="18" y="47"/>
                  <a:pt x="17" y="47"/>
                  <a:pt x="16" y="47"/>
                </a:cubicBezTo>
                <a:close/>
                <a:moveTo>
                  <a:pt x="81" y="60"/>
                </a:moveTo>
                <a:cubicBezTo>
                  <a:pt x="80" y="62"/>
                  <a:pt x="79" y="63"/>
                  <a:pt x="78" y="64"/>
                </a:cubicBezTo>
                <a:cubicBezTo>
                  <a:pt x="78" y="64"/>
                  <a:pt x="79" y="65"/>
                  <a:pt x="79" y="66"/>
                </a:cubicBezTo>
                <a:cubicBezTo>
                  <a:pt x="80" y="65"/>
                  <a:pt x="80" y="64"/>
                  <a:pt x="81" y="63"/>
                </a:cubicBezTo>
                <a:cubicBezTo>
                  <a:pt x="81" y="62"/>
                  <a:pt x="81" y="62"/>
                  <a:pt x="81" y="60"/>
                </a:cubicBezTo>
                <a:close/>
                <a:moveTo>
                  <a:pt x="29" y="67"/>
                </a:moveTo>
                <a:cubicBezTo>
                  <a:pt x="29" y="67"/>
                  <a:pt x="29" y="67"/>
                  <a:pt x="30" y="67"/>
                </a:cubicBezTo>
                <a:cubicBezTo>
                  <a:pt x="30" y="66"/>
                  <a:pt x="31" y="65"/>
                  <a:pt x="32" y="63"/>
                </a:cubicBezTo>
                <a:cubicBezTo>
                  <a:pt x="32" y="63"/>
                  <a:pt x="31" y="62"/>
                  <a:pt x="31" y="62"/>
                </a:cubicBezTo>
                <a:cubicBezTo>
                  <a:pt x="30" y="63"/>
                  <a:pt x="30" y="65"/>
                  <a:pt x="29" y="66"/>
                </a:cubicBezTo>
                <a:cubicBezTo>
                  <a:pt x="29" y="66"/>
                  <a:pt x="29" y="67"/>
                  <a:pt x="29" y="67"/>
                </a:cubicBezTo>
                <a:close/>
                <a:moveTo>
                  <a:pt x="104" y="75"/>
                </a:moveTo>
                <a:cubicBezTo>
                  <a:pt x="105" y="74"/>
                  <a:pt x="105" y="74"/>
                  <a:pt x="105" y="73"/>
                </a:cubicBezTo>
                <a:cubicBezTo>
                  <a:pt x="105" y="73"/>
                  <a:pt x="104" y="73"/>
                  <a:pt x="103" y="72"/>
                </a:cubicBezTo>
                <a:cubicBezTo>
                  <a:pt x="102" y="73"/>
                  <a:pt x="102" y="74"/>
                  <a:pt x="101" y="75"/>
                </a:cubicBezTo>
                <a:cubicBezTo>
                  <a:pt x="102" y="75"/>
                  <a:pt x="103" y="75"/>
                  <a:pt x="104" y="75"/>
                </a:cubicBezTo>
                <a:close/>
                <a:moveTo>
                  <a:pt x="195" y="17"/>
                </a:moveTo>
                <a:cubicBezTo>
                  <a:pt x="195" y="15"/>
                  <a:pt x="195" y="13"/>
                  <a:pt x="193" y="12"/>
                </a:cubicBezTo>
                <a:cubicBezTo>
                  <a:pt x="193" y="14"/>
                  <a:pt x="193" y="15"/>
                  <a:pt x="193" y="16"/>
                </a:cubicBezTo>
                <a:cubicBezTo>
                  <a:pt x="194" y="17"/>
                  <a:pt x="194" y="17"/>
                  <a:pt x="195" y="17"/>
                </a:cubicBezTo>
                <a:close/>
                <a:moveTo>
                  <a:pt x="216" y="87"/>
                </a:moveTo>
                <a:cubicBezTo>
                  <a:pt x="215" y="87"/>
                  <a:pt x="215" y="86"/>
                  <a:pt x="214" y="85"/>
                </a:cubicBezTo>
                <a:cubicBezTo>
                  <a:pt x="214" y="86"/>
                  <a:pt x="213" y="86"/>
                  <a:pt x="213" y="87"/>
                </a:cubicBezTo>
                <a:cubicBezTo>
                  <a:pt x="214" y="88"/>
                  <a:pt x="214" y="88"/>
                  <a:pt x="214" y="89"/>
                </a:cubicBezTo>
                <a:cubicBezTo>
                  <a:pt x="215" y="89"/>
                  <a:pt x="216" y="88"/>
                  <a:pt x="216" y="87"/>
                </a:cubicBezTo>
                <a:close/>
                <a:moveTo>
                  <a:pt x="121" y="74"/>
                </a:moveTo>
                <a:cubicBezTo>
                  <a:pt x="120" y="74"/>
                  <a:pt x="120" y="74"/>
                  <a:pt x="119" y="74"/>
                </a:cubicBezTo>
                <a:cubicBezTo>
                  <a:pt x="119" y="74"/>
                  <a:pt x="119" y="74"/>
                  <a:pt x="118" y="75"/>
                </a:cubicBezTo>
                <a:cubicBezTo>
                  <a:pt x="118" y="75"/>
                  <a:pt x="117" y="76"/>
                  <a:pt x="117" y="77"/>
                </a:cubicBezTo>
                <a:cubicBezTo>
                  <a:pt x="118" y="77"/>
                  <a:pt x="118" y="78"/>
                  <a:pt x="119" y="77"/>
                </a:cubicBezTo>
                <a:cubicBezTo>
                  <a:pt x="119" y="76"/>
                  <a:pt x="120" y="75"/>
                  <a:pt x="121" y="74"/>
                </a:cubicBezTo>
                <a:close/>
                <a:moveTo>
                  <a:pt x="65" y="58"/>
                </a:moveTo>
                <a:cubicBezTo>
                  <a:pt x="65" y="58"/>
                  <a:pt x="65" y="58"/>
                  <a:pt x="65" y="58"/>
                </a:cubicBezTo>
                <a:cubicBezTo>
                  <a:pt x="64" y="58"/>
                  <a:pt x="64" y="59"/>
                  <a:pt x="63" y="60"/>
                </a:cubicBezTo>
                <a:cubicBezTo>
                  <a:pt x="63" y="61"/>
                  <a:pt x="63" y="61"/>
                  <a:pt x="64" y="61"/>
                </a:cubicBezTo>
                <a:cubicBezTo>
                  <a:pt x="64" y="61"/>
                  <a:pt x="65" y="61"/>
                  <a:pt x="66" y="61"/>
                </a:cubicBezTo>
                <a:cubicBezTo>
                  <a:pt x="66" y="60"/>
                  <a:pt x="65" y="59"/>
                  <a:pt x="65" y="58"/>
                </a:cubicBezTo>
                <a:close/>
                <a:moveTo>
                  <a:pt x="182" y="61"/>
                </a:moveTo>
                <a:cubicBezTo>
                  <a:pt x="181" y="62"/>
                  <a:pt x="180" y="63"/>
                  <a:pt x="179" y="64"/>
                </a:cubicBezTo>
                <a:cubicBezTo>
                  <a:pt x="179" y="65"/>
                  <a:pt x="179" y="66"/>
                  <a:pt x="179" y="66"/>
                </a:cubicBezTo>
                <a:cubicBezTo>
                  <a:pt x="181" y="65"/>
                  <a:pt x="182" y="63"/>
                  <a:pt x="182" y="61"/>
                </a:cubicBezTo>
                <a:close/>
                <a:moveTo>
                  <a:pt x="138" y="85"/>
                </a:moveTo>
                <a:cubicBezTo>
                  <a:pt x="139" y="84"/>
                  <a:pt x="140" y="82"/>
                  <a:pt x="141" y="81"/>
                </a:cubicBezTo>
                <a:cubicBezTo>
                  <a:pt x="140" y="81"/>
                  <a:pt x="139" y="81"/>
                  <a:pt x="139" y="82"/>
                </a:cubicBezTo>
                <a:cubicBezTo>
                  <a:pt x="138" y="83"/>
                  <a:pt x="138" y="83"/>
                  <a:pt x="138" y="84"/>
                </a:cubicBezTo>
                <a:cubicBezTo>
                  <a:pt x="137" y="84"/>
                  <a:pt x="137" y="85"/>
                  <a:pt x="138" y="85"/>
                </a:cubicBezTo>
                <a:close/>
                <a:moveTo>
                  <a:pt x="133" y="64"/>
                </a:moveTo>
                <a:cubicBezTo>
                  <a:pt x="135" y="65"/>
                  <a:pt x="135" y="64"/>
                  <a:pt x="136" y="63"/>
                </a:cubicBezTo>
                <a:cubicBezTo>
                  <a:pt x="136" y="63"/>
                  <a:pt x="136" y="62"/>
                  <a:pt x="137" y="62"/>
                </a:cubicBezTo>
                <a:cubicBezTo>
                  <a:pt x="137" y="61"/>
                  <a:pt x="137" y="61"/>
                  <a:pt x="136" y="61"/>
                </a:cubicBezTo>
                <a:cubicBezTo>
                  <a:pt x="135" y="62"/>
                  <a:pt x="134" y="63"/>
                  <a:pt x="133" y="64"/>
                </a:cubicBezTo>
                <a:close/>
                <a:moveTo>
                  <a:pt x="22" y="67"/>
                </a:moveTo>
                <a:cubicBezTo>
                  <a:pt x="22" y="67"/>
                  <a:pt x="23" y="67"/>
                  <a:pt x="23" y="67"/>
                </a:cubicBezTo>
                <a:cubicBezTo>
                  <a:pt x="23" y="66"/>
                  <a:pt x="24" y="65"/>
                  <a:pt x="25" y="64"/>
                </a:cubicBezTo>
                <a:cubicBezTo>
                  <a:pt x="25" y="63"/>
                  <a:pt x="25" y="62"/>
                  <a:pt x="24" y="61"/>
                </a:cubicBezTo>
                <a:cubicBezTo>
                  <a:pt x="24" y="63"/>
                  <a:pt x="23" y="64"/>
                  <a:pt x="22" y="66"/>
                </a:cubicBezTo>
                <a:cubicBezTo>
                  <a:pt x="22" y="66"/>
                  <a:pt x="22" y="66"/>
                  <a:pt x="22" y="67"/>
                </a:cubicBezTo>
                <a:close/>
                <a:moveTo>
                  <a:pt x="209" y="62"/>
                </a:moveTo>
                <a:cubicBezTo>
                  <a:pt x="209" y="61"/>
                  <a:pt x="208" y="60"/>
                  <a:pt x="208" y="59"/>
                </a:cubicBezTo>
                <a:cubicBezTo>
                  <a:pt x="207" y="59"/>
                  <a:pt x="207" y="60"/>
                  <a:pt x="207" y="60"/>
                </a:cubicBezTo>
                <a:cubicBezTo>
                  <a:pt x="207" y="61"/>
                  <a:pt x="207" y="62"/>
                  <a:pt x="208" y="63"/>
                </a:cubicBezTo>
                <a:cubicBezTo>
                  <a:pt x="208" y="63"/>
                  <a:pt x="209" y="62"/>
                  <a:pt x="209" y="62"/>
                </a:cubicBezTo>
                <a:close/>
                <a:moveTo>
                  <a:pt x="197" y="104"/>
                </a:moveTo>
                <a:cubicBezTo>
                  <a:pt x="195" y="106"/>
                  <a:pt x="194" y="107"/>
                  <a:pt x="194" y="109"/>
                </a:cubicBezTo>
                <a:cubicBezTo>
                  <a:pt x="195" y="108"/>
                  <a:pt x="196" y="107"/>
                  <a:pt x="196" y="106"/>
                </a:cubicBezTo>
                <a:cubicBezTo>
                  <a:pt x="197" y="105"/>
                  <a:pt x="197" y="105"/>
                  <a:pt x="197" y="104"/>
                </a:cubicBezTo>
                <a:close/>
                <a:moveTo>
                  <a:pt x="165" y="82"/>
                </a:moveTo>
                <a:cubicBezTo>
                  <a:pt x="165" y="82"/>
                  <a:pt x="164" y="81"/>
                  <a:pt x="163" y="81"/>
                </a:cubicBezTo>
                <a:cubicBezTo>
                  <a:pt x="163" y="82"/>
                  <a:pt x="163" y="84"/>
                  <a:pt x="164" y="85"/>
                </a:cubicBezTo>
                <a:cubicBezTo>
                  <a:pt x="164" y="84"/>
                  <a:pt x="165" y="83"/>
                  <a:pt x="165" y="82"/>
                </a:cubicBezTo>
                <a:close/>
                <a:moveTo>
                  <a:pt x="194" y="55"/>
                </a:moveTo>
                <a:cubicBezTo>
                  <a:pt x="193" y="56"/>
                  <a:pt x="194" y="57"/>
                  <a:pt x="194" y="58"/>
                </a:cubicBezTo>
                <a:cubicBezTo>
                  <a:pt x="194" y="59"/>
                  <a:pt x="194" y="60"/>
                  <a:pt x="194" y="61"/>
                </a:cubicBezTo>
                <a:cubicBezTo>
                  <a:pt x="194" y="61"/>
                  <a:pt x="195" y="60"/>
                  <a:pt x="195" y="60"/>
                </a:cubicBezTo>
                <a:cubicBezTo>
                  <a:pt x="195" y="58"/>
                  <a:pt x="195" y="57"/>
                  <a:pt x="194" y="55"/>
                </a:cubicBezTo>
                <a:close/>
                <a:moveTo>
                  <a:pt x="27" y="56"/>
                </a:moveTo>
                <a:cubicBezTo>
                  <a:pt x="26" y="58"/>
                  <a:pt x="26" y="58"/>
                  <a:pt x="27" y="60"/>
                </a:cubicBezTo>
                <a:cubicBezTo>
                  <a:pt x="28" y="59"/>
                  <a:pt x="28" y="58"/>
                  <a:pt x="28" y="58"/>
                </a:cubicBezTo>
                <a:cubicBezTo>
                  <a:pt x="28" y="57"/>
                  <a:pt x="28" y="56"/>
                  <a:pt x="27" y="56"/>
                </a:cubicBezTo>
                <a:close/>
                <a:moveTo>
                  <a:pt x="198" y="73"/>
                </a:moveTo>
                <a:cubicBezTo>
                  <a:pt x="200" y="72"/>
                  <a:pt x="201" y="71"/>
                  <a:pt x="200" y="69"/>
                </a:cubicBezTo>
                <a:cubicBezTo>
                  <a:pt x="199" y="70"/>
                  <a:pt x="197" y="71"/>
                  <a:pt x="198" y="73"/>
                </a:cubicBezTo>
                <a:close/>
                <a:moveTo>
                  <a:pt x="206" y="81"/>
                </a:moveTo>
                <a:cubicBezTo>
                  <a:pt x="207" y="79"/>
                  <a:pt x="208" y="78"/>
                  <a:pt x="209" y="77"/>
                </a:cubicBezTo>
                <a:cubicBezTo>
                  <a:pt x="209" y="77"/>
                  <a:pt x="209" y="76"/>
                  <a:pt x="208" y="76"/>
                </a:cubicBezTo>
                <a:cubicBezTo>
                  <a:pt x="208" y="77"/>
                  <a:pt x="207" y="77"/>
                  <a:pt x="206" y="78"/>
                </a:cubicBezTo>
                <a:cubicBezTo>
                  <a:pt x="206" y="79"/>
                  <a:pt x="206" y="80"/>
                  <a:pt x="206" y="81"/>
                </a:cubicBezTo>
                <a:close/>
                <a:moveTo>
                  <a:pt x="219" y="101"/>
                </a:moveTo>
                <a:cubicBezTo>
                  <a:pt x="220" y="99"/>
                  <a:pt x="222" y="97"/>
                  <a:pt x="223" y="96"/>
                </a:cubicBezTo>
                <a:cubicBezTo>
                  <a:pt x="223" y="96"/>
                  <a:pt x="223" y="95"/>
                  <a:pt x="223" y="95"/>
                </a:cubicBezTo>
                <a:cubicBezTo>
                  <a:pt x="221" y="96"/>
                  <a:pt x="220" y="98"/>
                  <a:pt x="219" y="99"/>
                </a:cubicBezTo>
                <a:cubicBezTo>
                  <a:pt x="218" y="100"/>
                  <a:pt x="219" y="100"/>
                  <a:pt x="219" y="101"/>
                </a:cubicBezTo>
                <a:close/>
                <a:moveTo>
                  <a:pt x="210" y="94"/>
                </a:moveTo>
                <a:cubicBezTo>
                  <a:pt x="210" y="94"/>
                  <a:pt x="210" y="94"/>
                  <a:pt x="210" y="94"/>
                </a:cubicBezTo>
                <a:cubicBezTo>
                  <a:pt x="211" y="93"/>
                  <a:pt x="212" y="92"/>
                  <a:pt x="212" y="92"/>
                </a:cubicBezTo>
                <a:cubicBezTo>
                  <a:pt x="212" y="91"/>
                  <a:pt x="212" y="91"/>
                  <a:pt x="212" y="91"/>
                </a:cubicBezTo>
                <a:cubicBezTo>
                  <a:pt x="212" y="90"/>
                  <a:pt x="212" y="90"/>
                  <a:pt x="211" y="89"/>
                </a:cubicBezTo>
                <a:cubicBezTo>
                  <a:pt x="211" y="91"/>
                  <a:pt x="210" y="92"/>
                  <a:pt x="210" y="94"/>
                </a:cubicBezTo>
                <a:close/>
                <a:moveTo>
                  <a:pt x="93" y="55"/>
                </a:moveTo>
                <a:cubicBezTo>
                  <a:pt x="91" y="55"/>
                  <a:pt x="90" y="55"/>
                  <a:pt x="88" y="55"/>
                </a:cubicBezTo>
                <a:cubicBezTo>
                  <a:pt x="89" y="57"/>
                  <a:pt x="89" y="57"/>
                  <a:pt x="90" y="57"/>
                </a:cubicBezTo>
                <a:cubicBezTo>
                  <a:pt x="90" y="57"/>
                  <a:pt x="91" y="57"/>
                  <a:pt x="91" y="57"/>
                </a:cubicBezTo>
                <a:cubicBezTo>
                  <a:pt x="92" y="57"/>
                  <a:pt x="92" y="56"/>
                  <a:pt x="93" y="55"/>
                </a:cubicBezTo>
                <a:close/>
                <a:moveTo>
                  <a:pt x="146" y="75"/>
                </a:moveTo>
                <a:cubicBezTo>
                  <a:pt x="146" y="75"/>
                  <a:pt x="146" y="75"/>
                  <a:pt x="146" y="75"/>
                </a:cubicBezTo>
                <a:cubicBezTo>
                  <a:pt x="146" y="75"/>
                  <a:pt x="146" y="75"/>
                  <a:pt x="146" y="75"/>
                </a:cubicBezTo>
                <a:cubicBezTo>
                  <a:pt x="146" y="75"/>
                  <a:pt x="145" y="75"/>
                  <a:pt x="144" y="75"/>
                </a:cubicBezTo>
                <a:cubicBezTo>
                  <a:pt x="143" y="75"/>
                  <a:pt x="143" y="75"/>
                  <a:pt x="143" y="77"/>
                </a:cubicBezTo>
                <a:cubicBezTo>
                  <a:pt x="143" y="77"/>
                  <a:pt x="144" y="77"/>
                  <a:pt x="145" y="77"/>
                </a:cubicBezTo>
                <a:cubicBezTo>
                  <a:pt x="145" y="77"/>
                  <a:pt x="145" y="77"/>
                  <a:pt x="144" y="77"/>
                </a:cubicBezTo>
                <a:cubicBezTo>
                  <a:pt x="145" y="76"/>
                  <a:pt x="146" y="75"/>
                  <a:pt x="146" y="75"/>
                </a:cubicBezTo>
                <a:close/>
                <a:moveTo>
                  <a:pt x="60" y="78"/>
                </a:moveTo>
                <a:cubicBezTo>
                  <a:pt x="58" y="80"/>
                  <a:pt x="57" y="82"/>
                  <a:pt x="55" y="84"/>
                </a:cubicBezTo>
                <a:cubicBezTo>
                  <a:pt x="56" y="84"/>
                  <a:pt x="57" y="84"/>
                  <a:pt x="57" y="83"/>
                </a:cubicBezTo>
                <a:cubicBezTo>
                  <a:pt x="58" y="81"/>
                  <a:pt x="59" y="80"/>
                  <a:pt x="60" y="78"/>
                </a:cubicBezTo>
                <a:close/>
                <a:moveTo>
                  <a:pt x="196" y="35"/>
                </a:moveTo>
                <a:cubicBezTo>
                  <a:pt x="195" y="34"/>
                  <a:pt x="195" y="33"/>
                  <a:pt x="195" y="32"/>
                </a:cubicBezTo>
                <a:cubicBezTo>
                  <a:pt x="194" y="34"/>
                  <a:pt x="193" y="35"/>
                  <a:pt x="193" y="36"/>
                </a:cubicBezTo>
                <a:cubicBezTo>
                  <a:pt x="193" y="36"/>
                  <a:pt x="193" y="36"/>
                  <a:pt x="193" y="36"/>
                </a:cubicBezTo>
                <a:cubicBezTo>
                  <a:pt x="194" y="36"/>
                  <a:pt x="195" y="35"/>
                  <a:pt x="196" y="35"/>
                </a:cubicBezTo>
                <a:close/>
                <a:moveTo>
                  <a:pt x="184" y="143"/>
                </a:moveTo>
                <a:cubicBezTo>
                  <a:pt x="184" y="143"/>
                  <a:pt x="183" y="144"/>
                  <a:pt x="183" y="144"/>
                </a:cubicBezTo>
                <a:cubicBezTo>
                  <a:pt x="183" y="145"/>
                  <a:pt x="183" y="146"/>
                  <a:pt x="183" y="147"/>
                </a:cubicBezTo>
                <a:cubicBezTo>
                  <a:pt x="184" y="145"/>
                  <a:pt x="184" y="145"/>
                  <a:pt x="184" y="143"/>
                </a:cubicBezTo>
                <a:close/>
                <a:moveTo>
                  <a:pt x="159" y="67"/>
                </a:moveTo>
                <a:cubicBezTo>
                  <a:pt x="159" y="67"/>
                  <a:pt x="160" y="67"/>
                  <a:pt x="160" y="67"/>
                </a:cubicBezTo>
                <a:cubicBezTo>
                  <a:pt x="161" y="65"/>
                  <a:pt x="161" y="64"/>
                  <a:pt x="162" y="63"/>
                </a:cubicBezTo>
                <a:cubicBezTo>
                  <a:pt x="162" y="63"/>
                  <a:pt x="162" y="63"/>
                  <a:pt x="162" y="62"/>
                </a:cubicBezTo>
                <a:cubicBezTo>
                  <a:pt x="162" y="63"/>
                  <a:pt x="161" y="63"/>
                  <a:pt x="161" y="63"/>
                </a:cubicBezTo>
                <a:cubicBezTo>
                  <a:pt x="161" y="64"/>
                  <a:pt x="160" y="65"/>
                  <a:pt x="159" y="65"/>
                </a:cubicBezTo>
                <a:cubicBezTo>
                  <a:pt x="159" y="66"/>
                  <a:pt x="159" y="66"/>
                  <a:pt x="159" y="67"/>
                </a:cubicBezTo>
                <a:close/>
                <a:moveTo>
                  <a:pt x="116" y="84"/>
                </a:moveTo>
                <a:cubicBezTo>
                  <a:pt x="115" y="85"/>
                  <a:pt x="115" y="86"/>
                  <a:pt x="114" y="86"/>
                </a:cubicBezTo>
                <a:cubicBezTo>
                  <a:pt x="115" y="86"/>
                  <a:pt x="116" y="86"/>
                  <a:pt x="118" y="86"/>
                </a:cubicBezTo>
                <a:cubicBezTo>
                  <a:pt x="117" y="86"/>
                  <a:pt x="117" y="85"/>
                  <a:pt x="116" y="84"/>
                </a:cubicBezTo>
                <a:close/>
                <a:moveTo>
                  <a:pt x="171" y="79"/>
                </a:moveTo>
                <a:cubicBezTo>
                  <a:pt x="171" y="79"/>
                  <a:pt x="171" y="79"/>
                  <a:pt x="172" y="78"/>
                </a:cubicBezTo>
                <a:cubicBezTo>
                  <a:pt x="172" y="78"/>
                  <a:pt x="173" y="77"/>
                  <a:pt x="174" y="76"/>
                </a:cubicBezTo>
                <a:cubicBezTo>
                  <a:pt x="174" y="75"/>
                  <a:pt x="174" y="74"/>
                  <a:pt x="174" y="74"/>
                </a:cubicBezTo>
                <a:cubicBezTo>
                  <a:pt x="173" y="75"/>
                  <a:pt x="171" y="78"/>
                  <a:pt x="171" y="79"/>
                </a:cubicBezTo>
                <a:close/>
                <a:moveTo>
                  <a:pt x="207" y="95"/>
                </a:moveTo>
                <a:cubicBezTo>
                  <a:pt x="206" y="96"/>
                  <a:pt x="206" y="97"/>
                  <a:pt x="205" y="97"/>
                </a:cubicBezTo>
                <a:cubicBezTo>
                  <a:pt x="205" y="98"/>
                  <a:pt x="204" y="99"/>
                  <a:pt x="205" y="100"/>
                </a:cubicBezTo>
                <a:cubicBezTo>
                  <a:pt x="206" y="99"/>
                  <a:pt x="207" y="98"/>
                  <a:pt x="207" y="95"/>
                </a:cubicBezTo>
                <a:close/>
                <a:moveTo>
                  <a:pt x="121" y="57"/>
                </a:moveTo>
                <a:cubicBezTo>
                  <a:pt x="121" y="57"/>
                  <a:pt x="121" y="57"/>
                  <a:pt x="121" y="57"/>
                </a:cubicBezTo>
                <a:cubicBezTo>
                  <a:pt x="122" y="57"/>
                  <a:pt x="122" y="58"/>
                  <a:pt x="123" y="59"/>
                </a:cubicBezTo>
                <a:cubicBezTo>
                  <a:pt x="123" y="58"/>
                  <a:pt x="124" y="58"/>
                  <a:pt x="125" y="57"/>
                </a:cubicBezTo>
                <a:cubicBezTo>
                  <a:pt x="123" y="57"/>
                  <a:pt x="122" y="57"/>
                  <a:pt x="121" y="57"/>
                </a:cubicBezTo>
                <a:close/>
                <a:moveTo>
                  <a:pt x="24" y="47"/>
                </a:moveTo>
                <a:cubicBezTo>
                  <a:pt x="24" y="48"/>
                  <a:pt x="25" y="49"/>
                  <a:pt x="26" y="50"/>
                </a:cubicBezTo>
                <a:cubicBezTo>
                  <a:pt x="26" y="49"/>
                  <a:pt x="27" y="48"/>
                  <a:pt x="27" y="47"/>
                </a:cubicBezTo>
                <a:cubicBezTo>
                  <a:pt x="26" y="47"/>
                  <a:pt x="25" y="47"/>
                  <a:pt x="24" y="47"/>
                </a:cubicBezTo>
                <a:close/>
                <a:moveTo>
                  <a:pt x="97" y="74"/>
                </a:moveTo>
                <a:cubicBezTo>
                  <a:pt x="97" y="74"/>
                  <a:pt x="98" y="74"/>
                  <a:pt x="98" y="74"/>
                </a:cubicBezTo>
                <a:cubicBezTo>
                  <a:pt x="99" y="73"/>
                  <a:pt x="100" y="73"/>
                  <a:pt x="100" y="72"/>
                </a:cubicBezTo>
                <a:cubicBezTo>
                  <a:pt x="99" y="71"/>
                  <a:pt x="98" y="72"/>
                  <a:pt x="97" y="74"/>
                </a:cubicBezTo>
                <a:close/>
                <a:moveTo>
                  <a:pt x="186" y="107"/>
                </a:moveTo>
                <a:cubicBezTo>
                  <a:pt x="187" y="104"/>
                  <a:pt x="187" y="102"/>
                  <a:pt x="186" y="100"/>
                </a:cubicBezTo>
                <a:cubicBezTo>
                  <a:pt x="186" y="102"/>
                  <a:pt x="186" y="105"/>
                  <a:pt x="186" y="107"/>
                </a:cubicBezTo>
                <a:close/>
                <a:moveTo>
                  <a:pt x="131" y="69"/>
                </a:moveTo>
                <a:cubicBezTo>
                  <a:pt x="130" y="70"/>
                  <a:pt x="130" y="70"/>
                  <a:pt x="130" y="70"/>
                </a:cubicBezTo>
                <a:cubicBezTo>
                  <a:pt x="130" y="72"/>
                  <a:pt x="128" y="73"/>
                  <a:pt x="127" y="71"/>
                </a:cubicBezTo>
                <a:cubicBezTo>
                  <a:pt x="127" y="71"/>
                  <a:pt x="127" y="71"/>
                  <a:pt x="127" y="71"/>
                </a:cubicBezTo>
                <a:cubicBezTo>
                  <a:pt x="127" y="72"/>
                  <a:pt x="126" y="72"/>
                  <a:pt x="126" y="72"/>
                </a:cubicBezTo>
                <a:cubicBezTo>
                  <a:pt x="127" y="72"/>
                  <a:pt x="128" y="72"/>
                  <a:pt x="129" y="72"/>
                </a:cubicBezTo>
                <a:cubicBezTo>
                  <a:pt x="130" y="72"/>
                  <a:pt x="130" y="72"/>
                  <a:pt x="130" y="72"/>
                </a:cubicBezTo>
                <a:cubicBezTo>
                  <a:pt x="131" y="71"/>
                  <a:pt x="131" y="70"/>
                  <a:pt x="132" y="69"/>
                </a:cubicBezTo>
                <a:cubicBezTo>
                  <a:pt x="132" y="69"/>
                  <a:pt x="132" y="69"/>
                  <a:pt x="132" y="69"/>
                </a:cubicBezTo>
                <a:cubicBezTo>
                  <a:pt x="131" y="69"/>
                  <a:pt x="131" y="69"/>
                  <a:pt x="131" y="69"/>
                </a:cubicBezTo>
                <a:close/>
                <a:moveTo>
                  <a:pt x="140" y="75"/>
                </a:moveTo>
                <a:cubicBezTo>
                  <a:pt x="139" y="75"/>
                  <a:pt x="138" y="75"/>
                  <a:pt x="137" y="75"/>
                </a:cubicBezTo>
                <a:cubicBezTo>
                  <a:pt x="136" y="75"/>
                  <a:pt x="136" y="75"/>
                  <a:pt x="136" y="76"/>
                </a:cubicBezTo>
                <a:cubicBezTo>
                  <a:pt x="137" y="76"/>
                  <a:pt x="138" y="76"/>
                  <a:pt x="139" y="76"/>
                </a:cubicBezTo>
                <a:cubicBezTo>
                  <a:pt x="140" y="76"/>
                  <a:pt x="140" y="76"/>
                  <a:pt x="140" y="75"/>
                </a:cubicBezTo>
                <a:close/>
                <a:moveTo>
                  <a:pt x="184" y="95"/>
                </a:moveTo>
                <a:cubicBezTo>
                  <a:pt x="185" y="93"/>
                  <a:pt x="185" y="93"/>
                  <a:pt x="184" y="92"/>
                </a:cubicBezTo>
                <a:cubicBezTo>
                  <a:pt x="184" y="93"/>
                  <a:pt x="183" y="94"/>
                  <a:pt x="182" y="95"/>
                </a:cubicBezTo>
                <a:cubicBezTo>
                  <a:pt x="183" y="95"/>
                  <a:pt x="184" y="95"/>
                  <a:pt x="184" y="95"/>
                </a:cubicBezTo>
                <a:close/>
                <a:moveTo>
                  <a:pt x="92" y="62"/>
                </a:moveTo>
                <a:cubicBezTo>
                  <a:pt x="93" y="61"/>
                  <a:pt x="94" y="60"/>
                  <a:pt x="94" y="59"/>
                </a:cubicBezTo>
                <a:cubicBezTo>
                  <a:pt x="93" y="59"/>
                  <a:pt x="92" y="60"/>
                  <a:pt x="91" y="61"/>
                </a:cubicBezTo>
                <a:cubicBezTo>
                  <a:pt x="92" y="61"/>
                  <a:pt x="92" y="62"/>
                  <a:pt x="92" y="62"/>
                </a:cubicBezTo>
                <a:close/>
                <a:moveTo>
                  <a:pt x="188" y="131"/>
                </a:moveTo>
                <a:cubicBezTo>
                  <a:pt x="189" y="130"/>
                  <a:pt x="189" y="129"/>
                  <a:pt x="189" y="128"/>
                </a:cubicBezTo>
                <a:cubicBezTo>
                  <a:pt x="189" y="128"/>
                  <a:pt x="189" y="127"/>
                  <a:pt x="188" y="127"/>
                </a:cubicBezTo>
                <a:cubicBezTo>
                  <a:pt x="188" y="128"/>
                  <a:pt x="188" y="130"/>
                  <a:pt x="188" y="131"/>
                </a:cubicBezTo>
                <a:close/>
                <a:moveTo>
                  <a:pt x="81" y="90"/>
                </a:moveTo>
                <a:cubicBezTo>
                  <a:pt x="82" y="90"/>
                  <a:pt x="82" y="91"/>
                  <a:pt x="83" y="90"/>
                </a:cubicBezTo>
                <a:cubicBezTo>
                  <a:pt x="83" y="90"/>
                  <a:pt x="84" y="90"/>
                  <a:pt x="84" y="90"/>
                </a:cubicBezTo>
                <a:cubicBezTo>
                  <a:pt x="84" y="90"/>
                  <a:pt x="84" y="89"/>
                  <a:pt x="84" y="89"/>
                </a:cubicBezTo>
                <a:cubicBezTo>
                  <a:pt x="83" y="89"/>
                  <a:pt x="82" y="89"/>
                  <a:pt x="82" y="89"/>
                </a:cubicBezTo>
                <a:cubicBezTo>
                  <a:pt x="82" y="89"/>
                  <a:pt x="81" y="90"/>
                  <a:pt x="81" y="90"/>
                </a:cubicBezTo>
                <a:close/>
                <a:moveTo>
                  <a:pt x="25" y="86"/>
                </a:moveTo>
                <a:cubicBezTo>
                  <a:pt x="25" y="86"/>
                  <a:pt x="25" y="86"/>
                  <a:pt x="25" y="86"/>
                </a:cubicBezTo>
                <a:cubicBezTo>
                  <a:pt x="26" y="86"/>
                  <a:pt x="27" y="84"/>
                  <a:pt x="27" y="83"/>
                </a:cubicBezTo>
                <a:cubicBezTo>
                  <a:pt x="27" y="83"/>
                  <a:pt x="27" y="83"/>
                  <a:pt x="27" y="83"/>
                </a:cubicBezTo>
                <a:cubicBezTo>
                  <a:pt x="27" y="83"/>
                  <a:pt x="27" y="83"/>
                  <a:pt x="27" y="82"/>
                </a:cubicBezTo>
                <a:cubicBezTo>
                  <a:pt x="26" y="84"/>
                  <a:pt x="25" y="85"/>
                  <a:pt x="25" y="86"/>
                </a:cubicBezTo>
                <a:close/>
                <a:moveTo>
                  <a:pt x="201" y="91"/>
                </a:moveTo>
                <a:cubicBezTo>
                  <a:pt x="199" y="93"/>
                  <a:pt x="199" y="93"/>
                  <a:pt x="200" y="95"/>
                </a:cubicBezTo>
                <a:cubicBezTo>
                  <a:pt x="201" y="95"/>
                  <a:pt x="201" y="94"/>
                  <a:pt x="201" y="91"/>
                </a:cubicBezTo>
                <a:close/>
                <a:moveTo>
                  <a:pt x="200" y="78"/>
                </a:moveTo>
                <a:cubicBezTo>
                  <a:pt x="200" y="79"/>
                  <a:pt x="201" y="79"/>
                  <a:pt x="201" y="80"/>
                </a:cubicBezTo>
                <a:cubicBezTo>
                  <a:pt x="202" y="80"/>
                  <a:pt x="202" y="79"/>
                  <a:pt x="202" y="79"/>
                </a:cubicBezTo>
                <a:cubicBezTo>
                  <a:pt x="202" y="78"/>
                  <a:pt x="202" y="77"/>
                  <a:pt x="201" y="76"/>
                </a:cubicBezTo>
                <a:cubicBezTo>
                  <a:pt x="201" y="77"/>
                  <a:pt x="200" y="78"/>
                  <a:pt x="200" y="78"/>
                </a:cubicBezTo>
                <a:close/>
                <a:moveTo>
                  <a:pt x="128" y="64"/>
                </a:moveTo>
                <a:cubicBezTo>
                  <a:pt x="128" y="63"/>
                  <a:pt x="128" y="62"/>
                  <a:pt x="128" y="61"/>
                </a:cubicBezTo>
                <a:cubicBezTo>
                  <a:pt x="128" y="61"/>
                  <a:pt x="128" y="61"/>
                  <a:pt x="128" y="61"/>
                </a:cubicBezTo>
                <a:cubicBezTo>
                  <a:pt x="127" y="62"/>
                  <a:pt x="126" y="63"/>
                  <a:pt x="126" y="64"/>
                </a:cubicBezTo>
                <a:cubicBezTo>
                  <a:pt x="127" y="64"/>
                  <a:pt x="127" y="64"/>
                  <a:pt x="128" y="64"/>
                </a:cubicBezTo>
                <a:close/>
                <a:moveTo>
                  <a:pt x="187" y="75"/>
                </a:moveTo>
                <a:cubicBezTo>
                  <a:pt x="186" y="76"/>
                  <a:pt x="186" y="77"/>
                  <a:pt x="185" y="78"/>
                </a:cubicBezTo>
                <a:cubicBezTo>
                  <a:pt x="185" y="78"/>
                  <a:pt x="185" y="79"/>
                  <a:pt x="185" y="79"/>
                </a:cubicBezTo>
                <a:cubicBezTo>
                  <a:pt x="185" y="79"/>
                  <a:pt x="186" y="79"/>
                  <a:pt x="186" y="79"/>
                </a:cubicBezTo>
                <a:cubicBezTo>
                  <a:pt x="186" y="78"/>
                  <a:pt x="188" y="77"/>
                  <a:pt x="187" y="75"/>
                </a:cubicBezTo>
                <a:close/>
                <a:moveTo>
                  <a:pt x="77" y="91"/>
                </a:moveTo>
                <a:cubicBezTo>
                  <a:pt x="77" y="90"/>
                  <a:pt x="77" y="89"/>
                  <a:pt x="77" y="89"/>
                </a:cubicBezTo>
                <a:cubicBezTo>
                  <a:pt x="77" y="89"/>
                  <a:pt x="76" y="89"/>
                  <a:pt x="75" y="89"/>
                </a:cubicBezTo>
                <a:cubicBezTo>
                  <a:pt x="75" y="89"/>
                  <a:pt x="75" y="90"/>
                  <a:pt x="75" y="91"/>
                </a:cubicBezTo>
                <a:cubicBezTo>
                  <a:pt x="76" y="91"/>
                  <a:pt x="76" y="91"/>
                  <a:pt x="77" y="91"/>
                </a:cubicBezTo>
                <a:close/>
                <a:moveTo>
                  <a:pt x="107" y="76"/>
                </a:moveTo>
                <a:cubicBezTo>
                  <a:pt x="107" y="76"/>
                  <a:pt x="108" y="76"/>
                  <a:pt x="108" y="75"/>
                </a:cubicBezTo>
                <a:cubicBezTo>
                  <a:pt x="109" y="75"/>
                  <a:pt x="109" y="74"/>
                  <a:pt x="110" y="74"/>
                </a:cubicBezTo>
                <a:cubicBezTo>
                  <a:pt x="108" y="73"/>
                  <a:pt x="108" y="73"/>
                  <a:pt x="107" y="74"/>
                </a:cubicBezTo>
                <a:cubicBezTo>
                  <a:pt x="107" y="75"/>
                  <a:pt x="107" y="75"/>
                  <a:pt x="107" y="76"/>
                </a:cubicBezTo>
                <a:close/>
                <a:moveTo>
                  <a:pt x="3" y="43"/>
                </a:moveTo>
                <a:cubicBezTo>
                  <a:pt x="3" y="41"/>
                  <a:pt x="5" y="41"/>
                  <a:pt x="6" y="40"/>
                </a:cubicBezTo>
                <a:cubicBezTo>
                  <a:pt x="5" y="40"/>
                  <a:pt x="4" y="40"/>
                  <a:pt x="3" y="40"/>
                </a:cubicBezTo>
                <a:cubicBezTo>
                  <a:pt x="3" y="41"/>
                  <a:pt x="3" y="42"/>
                  <a:pt x="3" y="43"/>
                </a:cubicBezTo>
                <a:close/>
                <a:moveTo>
                  <a:pt x="189" y="83"/>
                </a:moveTo>
                <a:cubicBezTo>
                  <a:pt x="190" y="82"/>
                  <a:pt x="191" y="81"/>
                  <a:pt x="192" y="80"/>
                </a:cubicBezTo>
                <a:cubicBezTo>
                  <a:pt x="192" y="80"/>
                  <a:pt x="192" y="79"/>
                  <a:pt x="192" y="78"/>
                </a:cubicBezTo>
                <a:cubicBezTo>
                  <a:pt x="191" y="80"/>
                  <a:pt x="189" y="81"/>
                  <a:pt x="189" y="83"/>
                </a:cubicBezTo>
                <a:close/>
                <a:moveTo>
                  <a:pt x="197" y="46"/>
                </a:moveTo>
                <a:cubicBezTo>
                  <a:pt x="197" y="46"/>
                  <a:pt x="197" y="46"/>
                  <a:pt x="197" y="46"/>
                </a:cubicBezTo>
                <a:cubicBezTo>
                  <a:pt x="197" y="45"/>
                  <a:pt x="197" y="44"/>
                  <a:pt x="197" y="43"/>
                </a:cubicBezTo>
                <a:cubicBezTo>
                  <a:pt x="197" y="42"/>
                  <a:pt x="197" y="42"/>
                  <a:pt x="197" y="41"/>
                </a:cubicBezTo>
                <a:cubicBezTo>
                  <a:pt x="197" y="41"/>
                  <a:pt x="196" y="41"/>
                  <a:pt x="196" y="41"/>
                </a:cubicBezTo>
                <a:cubicBezTo>
                  <a:pt x="196" y="41"/>
                  <a:pt x="196" y="42"/>
                  <a:pt x="195" y="42"/>
                </a:cubicBezTo>
                <a:cubicBezTo>
                  <a:pt x="196" y="43"/>
                  <a:pt x="196" y="45"/>
                  <a:pt x="197" y="46"/>
                </a:cubicBezTo>
                <a:close/>
                <a:moveTo>
                  <a:pt x="19" y="67"/>
                </a:moveTo>
                <a:cubicBezTo>
                  <a:pt x="19" y="66"/>
                  <a:pt x="19" y="66"/>
                  <a:pt x="19" y="66"/>
                </a:cubicBezTo>
                <a:cubicBezTo>
                  <a:pt x="19" y="66"/>
                  <a:pt x="19" y="66"/>
                  <a:pt x="18" y="66"/>
                </a:cubicBezTo>
                <a:cubicBezTo>
                  <a:pt x="17" y="67"/>
                  <a:pt x="17" y="68"/>
                  <a:pt x="18" y="69"/>
                </a:cubicBezTo>
                <a:cubicBezTo>
                  <a:pt x="18" y="68"/>
                  <a:pt x="19" y="67"/>
                  <a:pt x="19" y="67"/>
                </a:cubicBezTo>
                <a:close/>
                <a:moveTo>
                  <a:pt x="24" y="79"/>
                </a:moveTo>
                <a:cubicBezTo>
                  <a:pt x="24" y="80"/>
                  <a:pt x="24" y="80"/>
                  <a:pt x="23" y="81"/>
                </a:cubicBezTo>
                <a:cubicBezTo>
                  <a:pt x="23" y="82"/>
                  <a:pt x="23" y="82"/>
                  <a:pt x="24" y="83"/>
                </a:cubicBezTo>
                <a:cubicBezTo>
                  <a:pt x="24" y="82"/>
                  <a:pt x="24" y="81"/>
                  <a:pt x="25" y="81"/>
                </a:cubicBezTo>
                <a:cubicBezTo>
                  <a:pt x="25" y="80"/>
                  <a:pt x="25" y="80"/>
                  <a:pt x="24" y="79"/>
                </a:cubicBezTo>
                <a:close/>
                <a:moveTo>
                  <a:pt x="18" y="79"/>
                </a:moveTo>
                <a:cubicBezTo>
                  <a:pt x="18" y="80"/>
                  <a:pt x="19" y="80"/>
                  <a:pt x="19" y="81"/>
                </a:cubicBezTo>
                <a:cubicBezTo>
                  <a:pt x="20" y="80"/>
                  <a:pt x="19" y="79"/>
                  <a:pt x="19" y="78"/>
                </a:cubicBezTo>
                <a:cubicBezTo>
                  <a:pt x="18" y="78"/>
                  <a:pt x="18" y="79"/>
                  <a:pt x="18" y="79"/>
                </a:cubicBezTo>
                <a:close/>
                <a:moveTo>
                  <a:pt x="20" y="64"/>
                </a:moveTo>
                <a:cubicBezTo>
                  <a:pt x="20" y="64"/>
                  <a:pt x="20" y="64"/>
                  <a:pt x="21" y="64"/>
                </a:cubicBezTo>
                <a:cubicBezTo>
                  <a:pt x="21" y="62"/>
                  <a:pt x="22" y="61"/>
                  <a:pt x="23" y="59"/>
                </a:cubicBezTo>
                <a:cubicBezTo>
                  <a:pt x="23" y="59"/>
                  <a:pt x="23" y="59"/>
                  <a:pt x="22" y="59"/>
                </a:cubicBezTo>
                <a:cubicBezTo>
                  <a:pt x="22" y="60"/>
                  <a:pt x="21" y="61"/>
                  <a:pt x="20" y="63"/>
                </a:cubicBezTo>
                <a:cubicBezTo>
                  <a:pt x="20" y="63"/>
                  <a:pt x="20" y="63"/>
                  <a:pt x="20" y="64"/>
                </a:cubicBezTo>
                <a:close/>
                <a:moveTo>
                  <a:pt x="214" y="70"/>
                </a:moveTo>
                <a:cubicBezTo>
                  <a:pt x="214" y="70"/>
                  <a:pt x="214" y="70"/>
                  <a:pt x="214" y="70"/>
                </a:cubicBezTo>
                <a:cubicBezTo>
                  <a:pt x="213" y="71"/>
                  <a:pt x="212" y="72"/>
                  <a:pt x="211" y="74"/>
                </a:cubicBezTo>
                <a:cubicBezTo>
                  <a:pt x="210" y="74"/>
                  <a:pt x="210" y="74"/>
                  <a:pt x="211" y="75"/>
                </a:cubicBezTo>
                <a:cubicBezTo>
                  <a:pt x="212" y="73"/>
                  <a:pt x="213" y="72"/>
                  <a:pt x="214" y="70"/>
                </a:cubicBezTo>
                <a:close/>
                <a:moveTo>
                  <a:pt x="200" y="131"/>
                </a:moveTo>
                <a:cubicBezTo>
                  <a:pt x="201" y="130"/>
                  <a:pt x="203" y="128"/>
                  <a:pt x="204" y="127"/>
                </a:cubicBezTo>
                <a:cubicBezTo>
                  <a:pt x="202" y="127"/>
                  <a:pt x="201" y="129"/>
                  <a:pt x="200" y="131"/>
                </a:cubicBezTo>
                <a:close/>
                <a:moveTo>
                  <a:pt x="108" y="53"/>
                </a:moveTo>
                <a:cubicBezTo>
                  <a:pt x="106" y="53"/>
                  <a:pt x="103" y="53"/>
                  <a:pt x="102" y="53"/>
                </a:cubicBezTo>
                <a:cubicBezTo>
                  <a:pt x="103" y="53"/>
                  <a:pt x="107" y="54"/>
                  <a:pt x="108" y="54"/>
                </a:cubicBezTo>
                <a:cubicBezTo>
                  <a:pt x="108" y="54"/>
                  <a:pt x="108" y="53"/>
                  <a:pt x="108" y="53"/>
                </a:cubicBezTo>
                <a:close/>
                <a:moveTo>
                  <a:pt x="41" y="51"/>
                </a:moveTo>
                <a:cubicBezTo>
                  <a:pt x="40" y="50"/>
                  <a:pt x="40" y="50"/>
                  <a:pt x="39" y="49"/>
                </a:cubicBezTo>
                <a:cubicBezTo>
                  <a:pt x="39" y="49"/>
                  <a:pt x="39" y="49"/>
                  <a:pt x="39" y="49"/>
                </a:cubicBezTo>
                <a:cubicBezTo>
                  <a:pt x="39" y="50"/>
                  <a:pt x="39" y="51"/>
                  <a:pt x="40" y="53"/>
                </a:cubicBezTo>
                <a:cubicBezTo>
                  <a:pt x="40" y="52"/>
                  <a:pt x="40" y="51"/>
                  <a:pt x="41" y="51"/>
                </a:cubicBezTo>
                <a:close/>
                <a:moveTo>
                  <a:pt x="154" y="83"/>
                </a:moveTo>
                <a:cubicBezTo>
                  <a:pt x="155" y="82"/>
                  <a:pt x="155" y="81"/>
                  <a:pt x="156" y="81"/>
                </a:cubicBezTo>
                <a:cubicBezTo>
                  <a:pt x="155" y="81"/>
                  <a:pt x="154" y="81"/>
                  <a:pt x="153" y="81"/>
                </a:cubicBezTo>
                <a:cubicBezTo>
                  <a:pt x="153" y="81"/>
                  <a:pt x="154" y="82"/>
                  <a:pt x="154" y="83"/>
                </a:cubicBezTo>
                <a:close/>
                <a:moveTo>
                  <a:pt x="114" y="60"/>
                </a:moveTo>
                <a:cubicBezTo>
                  <a:pt x="114" y="60"/>
                  <a:pt x="114" y="60"/>
                  <a:pt x="114" y="60"/>
                </a:cubicBezTo>
                <a:cubicBezTo>
                  <a:pt x="113" y="60"/>
                  <a:pt x="113" y="61"/>
                  <a:pt x="112" y="61"/>
                </a:cubicBezTo>
                <a:cubicBezTo>
                  <a:pt x="112" y="62"/>
                  <a:pt x="111" y="63"/>
                  <a:pt x="111" y="63"/>
                </a:cubicBezTo>
                <a:cubicBezTo>
                  <a:pt x="111" y="64"/>
                  <a:pt x="112" y="63"/>
                  <a:pt x="112" y="63"/>
                </a:cubicBezTo>
                <a:cubicBezTo>
                  <a:pt x="113" y="62"/>
                  <a:pt x="113" y="61"/>
                  <a:pt x="114" y="60"/>
                </a:cubicBezTo>
                <a:close/>
                <a:moveTo>
                  <a:pt x="128" y="82"/>
                </a:moveTo>
                <a:cubicBezTo>
                  <a:pt x="128" y="82"/>
                  <a:pt x="128" y="81"/>
                  <a:pt x="127" y="81"/>
                </a:cubicBezTo>
                <a:cubicBezTo>
                  <a:pt x="127" y="81"/>
                  <a:pt x="127" y="81"/>
                  <a:pt x="127" y="82"/>
                </a:cubicBezTo>
                <a:cubicBezTo>
                  <a:pt x="126" y="83"/>
                  <a:pt x="125" y="84"/>
                  <a:pt x="124" y="85"/>
                </a:cubicBezTo>
                <a:cubicBezTo>
                  <a:pt x="124" y="85"/>
                  <a:pt x="124" y="85"/>
                  <a:pt x="125" y="85"/>
                </a:cubicBezTo>
                <a:cubicBezTo>
                  <a:pt x="126" y="84"/>
                  <a:pt x="127" y="83"/>
                  <a:pt x="128" y="82"/>
                </a:cubicBezTo>
                <a:close/>
                <a:moveTo>
                  <a:pt x="195" y="38"/>
                </a:moveTo>
                <a:cubicBezTo>
                  <a:pt x="195" y="38"/>
                  <a:pt x="195" y="38"/>
                  <a:pt x="195" y="38"/>
                </a:cubicBezTo>
                <a:cubicBezTo>
                  <a:pt x="194" y="38"/>
                  <a:pt x="194" y="39"/>
                  <a:pt x="193" y="39"/>
                </a:cubicBezTo>
                <a:cubicBezTo>
                  <a:pt x="193" y="40"/>
                  <a:pt x="193" y="40"/>
                  <a:pt x="193" y="41"/>
                </a:cubicBezTo>
                <a:cubicBezTo>
                  <a:pt x="194" y="40"/>
                  <a:pt x="195" y="39"/>
                  <a:pt x="195" y="38"/>
                </a:cubicBezTo>
                <a:close/>
                <a:moveTo>
                  <a:pt x="191" y="90"/>
                </a:moveTo>
                <a:cubicBezTo>
                  <a:pt x="190" y="91"/>
                  <a:pt x="189" y="93"/>
                  <a:pt x="189" y="94"/>
                </a:cubicBezTo>
                <a:cubicBezTo>
                  <a:pt x="190" y="93"/>
                  <a:pt x="191" y="92"/>
                  <a:pt x="191" y="90"/>
                </a:cubicBezTo>
                <a:close/>
                <a:moveTo>
                  <a:pt x="204" y="28"/>
                </a:moveTo>
                <a:cubicBezTo>
                  <a:pt x="205" y="30"/>
                  <a:pt x="206" y="31"/>
                  <a:pt x="207" y="33"/>
                </a:cubicBezTo>
                <a:cubicBezTo>
                  <a:pt x="207" y="31"/>
                  <a:pt x="205" y="29"/>
                  <a:pt x="204" y="28"/>
                </a:cubicBezTo>
                <a:close/>
                <a:moveTo>
                  <a:pt x="76" y="80"/>
                </a:moveTo>
                <a:cubicBezTo>
                  <a:pt x="76" y="81"/>
                  <a:pt x="76" y="81"/>
                  <a:pt x="76" y="82"/>
                </a:cubicBezTo>
                <a:cubicBezTo>
                  <a:pt x="77" y="82"/>
                  <a:pt x="77" y="82"/>
                  <a:pt x="78" y="82"/>
                </a:cubicBezTo>
                <a:cubicBezTo>
                  <a:pt x="77" y="81"/>
                  <a:pt x="77" y="81"/>
                  <a:pt x="76" y="80"/>
                </a:cubicBezTo>
                <a:close/>
                <a:moveTo>
                  <a:pt x="195" y="68"/>
                </a:moveTo>
                <a:cubicBezTo>
                  <a:pt x="195" y="67"/>
                  <a:pt x="195" y="66"/>
                  <a:pt x="195" y="65"/>
                </a:cubicBezTo>
                <a:cubicBezTo>
                  <a:pt x="194" y="66"/>
                  <a:pt x="194" y="66"/>
                  <a:pt x="195" y="68"/>
                </a:cubicBezTo>
                <a:close/>
                <a:moveTo>
                  <a:pt x="21" y="95"/>
                </a:moveTo>
                <a:cubicBezTo>
                  <a:pt x="24" y="96"/>
                  <a:pt x="25" y="96"/>
                  <a:pt x="27" y="95"/>
                </a:cubicBezTo>
                <a:cubicBezTo>
                  <a:pt x="25" y="95"/>
                  <a:pt x="23" y="95"/>
                  <a:pt x="21" y="95"/>
                </a:cubicBezTo>
                <a:close/>
                <a:moveTo>
                  <a:pt x="164" y="65"/>
                </a:moveTo>
                <a:cubicBezTo>
                  <a:pt x="163" y="66"/>
                  <a:pt x="163" y="66"/>
                  <a:pt x="162" y="67"/>
                </a:cubicBezTo>
                <a:cubicBezTo>
                  <a:pt x="163" y="67"/>
                  <a:pt x="164" y="67"/>
                  <a:pt x="165" y="67"/>
                </a:cubicBezTo>
                <a:cubicBezTo>
                  <a:pt x="164" y="67"/>
                  <a:pt x="164" y="66"/>
                  <a:pt x="164" y="65"/>
                </a:cubicBezTo>
                <a:close/>
                <a:moveTo>
                  <a:pt x="216" y="61"/>
                </a:moveTo>
                <a:cubicBezTo>
                  <a:pt x="216" y="61"/>
                  <a:pt x="216" y="61"/>
                  <a:pt x="216" y="61"/>
                </a:cubicBezTo>
                <a:cubicBezTo>
                  <a:pt x="216" y="62"/>
                  <a:pt x="216" y="63"/>
                  <a:pt x="217" y="64"/>
                </a:cubicBezTo>
                <a:cubicBezTo>
                  <a:pt x="217" y="63"/>
                  <a:pt x="217" y="63"/>
                  <a:pt x="218" y="63"/>
                </a:cubicBezTo>
                <a:cubicBezTo>
                  <a:pt x="217" y="62"/>
                  <a:pt x="217" y="61"/>
                  <a:pt x="216" y="61"/>
                </a:cubicBezTo>
                <a:close/>
                <a:moveTo>
                  <a:pt x="174" y="87"/>
                </a:moveTo>
                <a:cubicBezTo>
                  <a:pt x="174" y="88"/>
                  <a:pt x="174" y="88"/>
                  <a:pt x="174" y="88"/>
                </a:cubicBezTo>
                <a:cubicBezTo>
                  <a:pt x="175" y="87"/>
                  <a:pt x="175" y="86"/>
                  <a:pt x="176" y="85"/>
                </a:cubicBezTo>
                <a:cubicBezTo>
                  <a:pt x="176" y="85"/>
                  <a:pt x="176" y="84"/>
                  <a:pt x="176" y="84"/>
                </a:cubicBezTo>
                <a:cubicBezTo>
                  <a:pt x="175" y="85"/>
                  <a:pt x="174" y="86"/>
                  <a:pt x="174" y="87"/>
                </a:cubicBezTo>
                <a:close/>
                <a:moveTo>
                  <a:pt x="181" y="84"/>
                </a:moveTo>
                <a:cubicBezTo>
                  <a:pt x="181" y="84"/>
                  <a:pt x="181" y="84"/>
                  <a:pt x="181" y="84"/>
                </a:cubicBezTo>
                <a:cubicBezTo>
                  <a:pt x="182" y="83"/>
                  <a:pt x="183" y="82"/>
                  <a:pt x="184" y="81"/>
                </a:cubicBezTo>
                <a:cubicBezTo>
                  <a:pt x="184" y="81"/>
                  <a:pt x="184" y="81"/>
                  <a:pt x="183" y="80"/>
                </a:cubicBezTo>
                <a:cubicBezTo>
                  <a:pt x="182" y="82"/>
                  <a:pt x="182" y="83"/>
                  <a:pt x="181" y="84"/>
                </a:cubicBezTo>
                <a:close/>
                <a:moveTo>
                  <a:pt x="87" y="85"/>
                </a:moveTo>
                <a:cubicBezTo>
                  <a:pt x="86" y="84"/>
                  <a:pt x="85" y="85"/>
                  <a:pt x="85" y="86"/>
                </a:cubicBezTo>
                <a:cubicBezTo>
                  <a:pt x="86" y="86"/>
                  <a:pt x="86" y="86"/>
                  <a:pt x="87" y="85"/>
                </a:cubicBezTo>
                <a:close/>
                <a:moveTo>
                  <a:pt x="148" y="63"/>
                </a:moveTo>
                <a:cubicBezTo>
                  <a:pt x="147" y="64"/>
                  <a:pt x="147" y="64"/>
                  <a:pt x="148" y="65"/>
                </a:cubicBezTo>
                <a:cubicBezTo>
                  <a:pt x="149" y="64"/>
                  <a:pt x="149" y="64"/>
                  <a:pt x="148" y="63"/>
                </a:cubicBezTo>
                <a:close/>
                <a:moveTo>
                  <a:pt x="81" y="93"/>
                </a:moveTo>
                <a:cubicBezTo>
                  <a:pt x="83" y="93"/>
                  <a:pt x="85" y="93"/>
                  <a:pt x="87" y="93"/>
                </a:cubicBezTo>
                <a:cubicBezTo>
                  <a:pt x="86" y="93"/>
                  <a:pt x="84" y="93"/>
                  <a:pt x="81" y="93"/>
                </a:cubicBezTo>
                <a:close/>
                <a:moveTo>
                  <a:pt x="82" y="66"/>
                </a:moveTo>
                <a:cubicBezTo>
                  <a:pt x="81" y="68"/>
                  <a:pt x="80" y="68"/>
                  <a:pt x="82" y="69"/>
                </a:cubicBezTo>
                <a:cubicBezTo>
                  <a:pt x="82" y="68"/>
                  <a:pt x="82" y="67"/>
                  <a:pt x="82" y="66"/>
                </a:cubicBezTo>
                <a:close/>
                <a:moveTo>
                  <a:pt x="121" y="66"/>
                </a:moveTo>
                <a:cubicBezTo>
                  <a:pt x="119" y="66"/>
                  <a:pt x="119" y="66"/>
                  <a:pt x="119" y="67"/>
                </a:cubicBezTo>
                <a:cubicBezTo>
                  <a:pt x="121" y="67"/>
                  <a:pt x="121" y="67"/>
                  <a:pt x="121" y="66"/>
                </a:cubicBezTo>
                <a:close/>
                <a:moveTo>
                  <a:pt x="13" y="77"/>
                </a:moveTo>
                <a:cubicBezTo>
                  <a:pt x="13" y="78"/>
                  <a:pt x="13" y="80"/>
                  <a:pt x="13" y="81"/>
                </a:cubicBezTo>
                <a:cubicBezTo>
                  <a:pt x="14" y="79"/>
                  <a:pt x="13" y="78"/>
                  <a:pt x="13" y="77"/>
                </a:cubicBezTo>
                <a:close/>
                <a:moveTo>
                  <a:pt x="122" y="54"/>
                </a:moveTo>
                <a:cubicBezTo>
                  <a:pt x="123" y="54"/>
                  <a:pt x="125" y="54"/>
                  <a:pt x="127" y="53"/>
                </a:cubicBezTo>
                <a:cubicBezTo>
                  <a:pt x="127" y="53"/>
                  <a:pt x="127" y="53"/>
                  <a:pt x="127" y="53"/>
                </a:cubicBezTo>
                <a:cubicBezTo>
                  <a:pt x="125" y="53"/>
                  <a:pt x="124" y="53"/>
                  <a:pt x="122" y="53"/>
                </a:cubicBezTo>
                <a:cubicBezTo>
                  <a:pt x="122" y="53"/>
                  <a:pt x="122" y="53"/>
                  <a:pt x="122" y="53"/>
                </a:cubicBezTo>
                <a:cubicBezTo>
                  <a:pt x="122" y="53"/>
                  <a:pt x="122" y="53"/>
                  <a:pt x="122" y="54"/>
                </a:cubicBezTo>
                <a:close/>
                <a:moveTo>
                  <a:pt x="163" y="72"/>
                </a:moveTo>
                <a:cubicBezTo>
                  <a:pt x="163" y="71"/>
                  <a:pt x="163" y="71"/>
                  <a:pt x="163" y="71"/>
                </a:cubicBezTo>
                <a:cubicBezTo>
                  <a:pt x="162" y="71"/>
                  <a:pt x="161" y="71"/>
                  <a:pt x="160" y="71"/>
                </a:cubicBezTo>
                <a:cubicBezTo>
                  <a:pt x="160" y="71"/>
                  <a:pt x="160" y="71"/>
                  <a:pt x="160" y="71"/>
                </a:cubicBezTo>
                <a:cubicBezTo>
                  <a:pt x="160" y="71"/>
                  <a:pt x="160" y="72"/>
                  <a:pt x="160" y="72"/>
                </a:cubicBezTo>
                <a:cubicBezTo>
                  <a:pt x="161" y="72"/>
                  <a:pt x="162" y="72"/>
                  <a:pt x="163" y="72"/>
                </a:cubicBezTo>
                <a:close/>
                <a:moveTo>
                  <a:pt x="79" y="85"/>
                </a:moveTo>
                <a:cubicBezTo>
                  <a:pt x="77" y="85"/>
                  <a:pt x="76" y="85"/>
                  <a:pt x="75" y="86"/>
                </a:cubicBezTo>
                <a:cubicBezTo>
                  <a:pt x="77" y="86"/>
                  <a:pt x="78" y="86"/>
                  <a:pt x="79" y="85"/>
                </a:cubicBezTo>
                <a:close/>
                <a:moveTo>
                  <a:pt x="193" y="25"/>
                </a:moveTo>
                <a:cubicBezTo>
                  <a:pt x="194" y="24"/>
                  <a:pt x="194" y="24"/>
                  <a:pt x="193" y="22"/>
                </a:cubicBezTo>
                <a:cubicBezTo>
                  <a:pt x="193" y="23"/>
                  <a:pt x="193" y="24"/>
                  <a:pt x="193" y="25"/>
                </a:cubicBezTo>
                <a:close/>
                <a:moveTo>
                  <a:pt x="59" y="90"/>
                </a:moveTo>
                <a:cubicBezTo>
                  <a:pt x="58" y="90"/>
                  <a:pt x="58" y="90"/>
                  <a:pt x="57" y="91"/>
                </a:cubicBezTo>
                <a:cubicBezTo>
                  <a:pt x="57" y="91"/>
                  <a:pt x="58" y="92"/>
                  <a:pt x="58" y="92"/>
                </a:cubicBezTo>
                <a:cubicBezTo>
                  <a:pt x="58" y="92"/>
                  <a:pt x="59" y="91"/>
                  <a:pt x="59" y="91"/>
                </a:cubicBezTo>
                <a:cubicBezTo>
                  <a:pt x="59" y="91"/>
                  <a:pt x="59" y="90"/>
                  <a:pt x="59" y="90"/>
                </a:cubicBezTo>
                <a:close/>
                <a:moveTo>
                  <a:pt x="21" y="74"/>
                </a:moveTo>
                <a:cubicBezTo>
                  <a:pt x="20" y="75"/>
                  <a:pt x="20" y="76"/>
                  <a:pt x="21" y="77"/>
                </a:cubicBezTo>
                <a:cubicBezTo>
                  <a:pt x="22" y="75"/>
                  <a:pt x="22" y="75"/>
                  <a:pt x="21" y="74"/>
                </a:cubicBezTo>
                <a:close/>
                <a:moveTo>
                  <a:pt x="178" y="57"/>
                </a:moveTo>
                <a:cubicBezTo>
                  <a:pt x="177" y="57"/>
                  <a:pt x="177" y="57"/>
                  <a:pt x="176" y="57"/>
                </a:cubicBezTo>
                <a:cubicBezTo>
                  <a:pt x="176" y="58"/>
                  <a:pt x="177" y="58"/>
                  <a:pt x="177" y="59"/>
                </a:cubicBezTo>
                <a:cubicBezTo>
                  <a:pt x="177" y="58"/>
                  <a:pt x="178" y="58"/>
                  <a:pt x="178" y="57"/>
                </a:cubicBezTo>
                <a:close/>
                <a:moveTo>
                  <a:pt x="232" y="72"/>
                </a:moveTo>
                <a:cubicBezTo>
                  <a:pt x="233" y="74"/>
                  <a:pt x="234" y="76"/>
                  <a:pt x="235" y="76"/>
                </a:cubicBezTo>
                <a:cubicBezTo>
                  <a:pt x="234" y="75"/>
                  <a:pt x="233" y="73"/>
                  <a:pt x="232" y="72"/>
                </a:cubicBezTo>
                <a:close/>
                <a:moveTo>
                  <a:pt x="106" y="64"/>
                </a:moveTo>
                <a:cubicBezTo>
                  <a:pt x="106" y="63"/>
                  <a:pt x="106" y="62"/>
                  <a:pt x="105" y="62"/>
                </a:cubicBezTo>
                <a:cubicBezTo>
                  <a:pt x="105" y="63"/>
                  <a:pt x="104" y="63"/>
                  <a:pt x="104" y="64"/>
                </a:cubicBezTo>
                <a:cubicBezTo>
                  <a:pt x="105" y="64"/>
                  <a:pt x="105" y="64"/>
                  <a:pt x="106" y="64"/>
                </a:cubicBezTo>
                <a:close/>
                <a:moveTo>
                  <a:pt x="41" y="85"/>
                </a:moveTo>
                <a:cubicBezTo>
                  <a:pt x="41" y="85"/>
                  <a:pt x="41" y="85"/>
                  <a:pt x="41" y="85"/>
                </a:cubicBezTo>
                <a:cubicBezTo>
                  <a:pt x="41" y="85"/>
                  <a:pt x="42" y="85"/>
                  <a:pt x="42" y="85"/>
                </a:cubicBezTo>
                <a:cubicBezTo>
                  <a:pt x="42" y="84"/>
                  <a:pt x="42" y="84"/>
                  <a:pt x="43" y="83"/>
                </a:cubicBezTo>
                <a:cubicBezTo>
                  <a:pt x="42" y="83"/>
                  <a:pt x="42" y="83"/>
                  <a:pt x="42" y="83"/>
                </a:cubicBezTo>
                <a:cubicBezTo>
                  <a:pt x="42" y="84"/>
                  <a:pt x="41" y="84"/>
                  <a:pt x="41" y="85"/>
                </a:cubicBezTo>
                <a:close/>
                <a:moveTo>
                  <a:pt x="41" y="47"/>
                </a:moveTo>
                <a:cubicBezTo>
                  <a:pt x="42" y="48"/>
                  <a:pt x="42" y="48"/>
                  <a:pt x="42" y="49"/>
                </a:cubicBezTo>
                <a:cubicBezTo>
                  <a:pt x="43" y="48"/>
                  <a:pt x="43" y="48"/>
                  <a:pt x="43" y="47"/>
                </a:cubicBezTo>
                <a:cubicBezTo>
                  <a:pt x="43" y="47"/>
                  <a:pt x="42" y="47"/>
                  <a:pt x="41" y="47"/>
                </a:cubicBezTo>
                <a:close/>
                <a:moveTo>
                  <a:pt x="180" y="90"/>
                </a:moveTo>
                <a:cubicBezTo>
                  <a:pt x="180" y="90"/>
                  <a:pt x="180" y="90"/>
                  <a:pt x="179" y="90"/>
                </a:cubicBezTo>
                <a:cubicBezTo>
                  <a:pt x="179" y="90"/>
                  <a:pt x="179" y="91"/>
                  <a:pt x="179" y="92"/>
                </a:cubicBezTo>
                <a:cubicBezTo>
                  <a:pt x="180" y="91"/>
                  <a:pt x="180" y="91"/>
                  <a:pt x="180" y="90"/>
                </a:cubicBezTo>
                <a:close/>
                <a:moveTo>
                  <a:pt x="95" y="78"/>
                </a:moveTo>
                <a:cubicBezTo>
                  <a:pt x="96" y="77"/>
                  <a:pt x="96" y="77"/>
                  <a:pt x="96" y="76"/>
                </a:cubicBezTo>
                <a:cubicBezTo>
                  <a:pt x="96" y="76"/>
                  <a:pt x="95" y="76"/>
                  <a:pt x="95" y="77"/>
                </a:cubicBezTo>
                <a:cubicBezTo>
                  <a:pt x="95" y="77"/>
                  <a:pt x="95" y="78"/>
                  <a:pt x="95" y="78"/>
                </a:cubicBezTo>
                <a:close/>
                <a:moveTo>
                  <a:pt x="182" y="88"/>
                </a:moveTo>
                <a:cubicBezTo>
                  <a:pt x="182" y="88"/>
                  <a:pt x="182" y="88"/>
                  <a:pt x="182" y="88"/>
                </a:cubicBezTo>
                <a:cubicBezTo>
                  <a:pt x="182" y="88"/>
                  <a:pt x="183" y="87"/>
                  <a:pt x="183" y="87"/>
                </a:cubicBezTo>
                <a:cubicBezTo>
                  <a:pt x="183" y="86"/>
                  <a:pt x="184" y="86"/>
                  <a:pt x="184" y="85"/>
                </a:cubicBezTo>
                <a:cubicBezTo>
                  <a:pt x="183" y="86"/>
                  <a:pt x="182" y="87"/>
                  <a:pt x="182" y="88"/>
                </a:cubicBezTo>
                <a:close/>
                <a:moveTo>
                  <a:pt x="78" y="73"/>
                </a:moveTo>
                <a:cubicBezTo>
                  <a:pt x="78" y="73"/>
                  <a:pt x="78" y="73"/>
                  <a:pt x="78" y="73"/>
                </a:cubicBezTo>
                <a:cubicBezTo>
                  <a:pt x="77" y="74"/>
                  <a:pt x="76" y="75"/>
                  <a:pt x="76" y="76"/>
                </a:cubicBezTo>
                <a:cubicBezTo>
                  <a:pt x="76" y="76"/>
                  <a:pt x="76" y="76"/>
                  <a:pt x="76" y="76"/>
                </a:cubicBezTo>
                <a:cubicBezTo>
                  <a:pt x="77" y="75"/>
                  <a:pt x="78" y="74"/>
                  <a:pt x="78" y="73"/>
                </a:cubicBezTo>
                <a:close/>
                <a:moveTo>
                  <a:pt x="129" y="93"/>
                </a:moveTo>
                <a:cubicBezTo>
                  <a:pt x="130" y="92"/>
                  <a:pt x="130" y="92"/>
                  <a:pt x="131" y="91"/>
                </a:cubicBezTo>
                <a:cubicBezTo>
                  <a:pt x="129" y="91"/>
                  <a:pt x="129" y="91"/>
                  <a:pt x="129" y="93"/>
                </a:cubicBezTo>
                <a:close/>
                <a:moveTo>
                  <a:pt x="110" y="71"/>
                </a:moveTo>
                <a:cubicBezTo>
                  <a:pt x="110" y="71"/>
                  <a:pt x="111" y="71"/>
                  <a:pt x="112" y="71"/>
                </a:cubicBezTo>
                <a:cubicBezTo>
                  <a:pt x="111" y="70"/>
                  <a:pt x="111" y="70"/>
                  <a:pt x="111" y="70"/>
                </a:cubicBezTo>
                <a:cubicBezTo>
                  <a:pt x="110" y="70"/>
                  <a:pt x="110" y="70"/>
                  <a:pt x="110" y="71"/>
                </a:cubicBezTo>
                <a:close/>
                <a:moveTo>
                  <a:pt x="124" y="62"/>
                </a:moveTo>
                <a:cubicBezTo>
                  <a:pt x="125" y="60"/>
                  <a:pt x="126" y="60"/>
                  <a:pt x="126" y="59"/>
                </a:cubicBezTo>
                <a:cubicBezTo>
                  <a:pt x="124" y="61"/>
                  <a:pt x="124" y="61"/>
                  <a:pt x="124" y="62"/>
                </a:cubicBezTo>
                <a:close/>
                <a:moveTo>
                  <a:pt x="104" y="80"/>
                </a:moveTo>
                <a:cubicBezTo>
                  <a:pt x="105" y="79"/>
                  <a:pt x="105" y="79"/>
                  <a:pt x="106" y="78"/>
                </a:cubicBezTo>
                <a:cubicBezTo>
                  <a:pt x="105" y="78"/>
                  <a:pt x="105" y="78"/>
                  <a:pt x="104" y="80"/>
                </a:cubicBezTo>
                <a:close/>
                <a:moveTo>
                  <a:pt x="88" y="90"/>
                </a:moveTo>
                <a:cubicBezTo>
                  <a:pt x="89" y="90"/>
                  <a:pt x="89" y="90"/>
                  <a:pt x="90" y="90"/>
                </a:cubicBezTo>
                <a:cubicBezTo>
                  <a:pt x="90" y="90"/>
                  <a:pt x="90" y="90"/>
                  <a:pt x="90" y="90"/>
                </a:cubicBezTo>
                <a:cubicBezTo>
                  <a:pt x="90" y="90"/>
                  <a:pt x="90" y="89"/>
                  <a:pt x="90" y="89"/>
                </a:cubicBezTo>
                <a:cubicBezTo>
                  <a:pt x="89" y="89"/>
                  <a:pt x="89" y="90"/>
                  <a:pt x="88" y="90"/>
                </a:cubicBezTo>
                <a:close/>
                <a:moveTo>
                  <a:pt x="194" y="88"/>
                </a:moveTo>
                <a:cubicBezTo>
                  <a:pt x="194" y="88"/>
                  <a:pt x="194" y="88"/>
                  <a:pt x="194" y="88"/>
                </a:cubicBezTo>
                <a:cubicBezTo>
                  <a:pt x="195" y="88"/>
                  <a:pt x="195" y="87"/>
                  <a:pt x="195" y="87"/>
                </a:cubicBezTo>
                <a:cubicBezTo>
                  <a:pt x="196" y="86"/>
                  <a:pt x="196" y="86"/>
                  <a:pt x="195" y="85"/>
                </a:cubicBezTo>
                <a:cubicBezTo>
                  <a:pt x="195" y="86"/>
                  <a:pt x="194" y="87"/>
                  <a:pt x="194" y="88"/>
                </a:cubicBezTo>
                <a:close/>
                <a:moveTo>
                  <a:pt x="16" y="62"/>
                </a:moveTo>
                <a:cubicBezTo>
                  <a:pt x="15" y="63"/>
                  <a:pt x="16" y="64"/>
                  <a:pt x="16" y="64"/>
                </a:cubicBezTo>
                <a:cubicBezTo>
                  <a:pt x="16" y="64"/>
                  <a:pt x="17" y="64"/>
                  <a:pt x="17" y="63"/>
                </a:cubicBezTo>
                <a:cubicBezTo>
                  <a:pt x="17" y="63"/>
                  <a:pt x="16" y="62"/>
                  <a:pt x="16" y="62"/>
                </a:cubicBezTo>
                <a:close/>
                <a:moveTo>
                  <a:pt x="26" y="66"/>
                </a:moveTo>
                <a:cubicBezTo>
                  <a:pt x="24" y="68"/>
                  <a:pt x="24" y="69"/>
                  <a:pt x="25" y="69"/>
                </a:cubicBezTo>
                <a:cubicBezTo>
                  <a:pt x="25" y="68"/>
                  <a:pt x="26" y="67"/>
                  <a:pt x="26" y="66"/>
                </a:cubicBezTo>
                <a:close/>
                <a:moveTo>
                  <a:pt x="66" y="65"/>
                </a:moveTo>
                <a:cubicBezTo>
                  <a:pt x="66" y="64"/>
                  <a:pt x="66" y="64"/>
                  <a:pt x="66" y="63"/>
                </a:cubicBezTo>
                <a:cubicBezTo>
                  <a:pt x="66" y="63"/>
                  <a:pt x="65" y="63"/>
                  <a:pt x="65" y="64"/>
                </a:cubicBezTo>
                <a:cubicBezTo>
                  <a:pt x="65" y="64"/>
                  <a:pt x="65" y="64"/>
                  <a:pt x="66" y="65"/>
                </a:cubicBezTo>
                <a:close/>
                <a:moveTo>
                  <a:pt x="114" y="54"/>
                </a:moveTo>
                <a:cubicBezTo>
                  <a:pt x="114" y="53"/>
                  <a:pt x="113" y="53"/>
                  <a:pt x="113" y="53"/>
                </a:cubicBezTo>
                <a:cubicBezTo>
                  <a:pt x="112" y="53"/>
                  <a:pt x="112" y="53"/>
                  <a:pt x="112" y="54"/>
                </a:cubicBezTo>
                <a:cubicBezTo>
                  <a:pt x="112" y="54"/>
                  <a:pt x="113" y="54"/>
                  <a:pt x="114" y="54"/>
                </a:cubicBezTo>
                <a:close/>
                <a:moveTo>
                  <a:pt x="149" y="58"/>
                </a:moveTo>
                <a:cubicBezTo>
                  <a:pt x="149" y="58"/>
                  <a:pt x="150" y="57"/>
                  <a:pt x="150" y="57"/>
                </a:cubicBezTo>
                <a:cubicBezTo>
                  <a:pt x="149" y="57"/>
                  <a:pt x="149" y="57"/>
                  <a:pt x="148" y="57"/>
                </a:cubicBezTo>
                <a:cubicBezTo>
                  <a:pt x="148" y="58"/>
                  <a:pt x="149" y="58"/>
                  <a:pt x="149" y="58"/>
                </a:cubicBezTo>
                <a:close/>
                <a:moveTo>
                  <a:pt x="12" y="66"/>
                </a:moveTo>
                <a:cubicBezTo>
                  <a:pt x="12" y="65"/>
                  <a:pt x="12" y="65"/>
                  <a:pt x="13" y="64"/>
                </a:cubicBezTo>
                <a:cubicBezTo>
                  <a:pt x="12" y="64"/>
                  <a:pt x="11" y="65"/>
                  <a:pt x="12" y="66"/>
                </a:cubicBezTo>
                <a:close/>
                <a:moveTo>
                  <a:pt x="171" y="64"/>
                </a:moveTo>
                <a:cubicBezTo>
                  <a:pt x="171" y="64"/>
                  <a:pt x="171" y="64"/>
                  <a:pt x="171" y="64"/>
                </a:cubicBezTo>
                <a:cubicBezTo>
                  <a:pt x="171" y="63"/>
                  <a:pt x="171" y="63"/>
                  <a:pt x="171" y="62"/>
                </a:cubicBezTo>
                <a:cubicBezTo>
                  <a:pt x="171" y="63"/>
                  <a:pt x="171" y="63"/>
                  <a:pt x="171" y="64"/>
                </a:cubicBezTo>
                <a:close/>
                <a:moveTo>
                  <a:pt x="83" y="57"/>
                </a:moveTo>
                <a:cubicBezTo>
                  <a:pt x="84" y="57"/>
                  <a:pt x="85" y="57"/>
                  <a:pt x="85" y="55"/>
                </a:cubicBezTo>
                <a:cubicBezTo>
                  <a:pt x="84" y="56"/>
                  <a:pt x="84" y="57"/>
                  <a:pt x="83" y="57"/>
                </a:cubicBezTo>
                <a:close/>
                <a:moveTo>
                  <a:pt x="90" y="79"/>
                </a:moveTo>
                <a:cubicBezTo>
                  <a:pt x="90" y="79"/>
                  <a:pt x="89" y="80"/>
                  <a:pt x="88" y="81"/>
                </a:cubicBezTo>
                <a:cubicBezTo>
                  <a:pt x="89" y="81"/>
                  <a:pt x="89" y="81"/>
                  <a:pt x="89" y="81"/>
                </a:cubicBezTo>
                <a:cubicBezTo>
                  <a:pt x="90" y="80"/>
                  <a:pt x="90" y="80"/>
                  <a:pt x="90" y="79"/>
                </a:cubicBezTo>
                <a:close/>
                <a:moveTo>
                  <a:pt x="199" y="81"/>
                </a:moveTo>
                <a:cubicBezTo>
                  <a:pt x="199" y="81"/>
                  <a:pt x="198" y="81"/>
                  <a:pt x="198" y="81"/>
                </a:cubicBezTo>
                <a:cubicBezTo>
                  <a:pt x="198" y="82"/>
                  <a:pt x="198" y="82"/>
                  <a:pt x="198" y="83"/>
                </a:cubicBezTo>
                <a:cubicBezTo>
                  <a:pt x="199" y="83"/>
                  <a:pt x="199" y="82"/>
                  <a:pt x="199" y="82"/>
                </a:cubicBezTo>
                <a:cubicBezTo>
                  <a:pt x="199" y="82"/>
                  <a:pt x="199" y="81"/>
                  <a:pt x="199" y="81"/>
                </a:cubicBezTo>
                <a:close/>
                <a:moveTo>
                  <a:pt x="153" y="54"/>
                </a:moveTo>
                <a:cubicBezTo>
                  <a:pt x="153" y="54"/>
                  <a:pt x="153" y="54"/>
                  <a:pt x="153" y="54"/>
                </a:cubicBezTo>
                <a:cubicBezTo>
                  <a:pt x="152" y="54"/>
                  <a:pt x="152" y="54"/>
                  <a:pt x="151" y="54"/>
                </a:cubicBezTo>
                <a:cubicBezTo>
                  <a:pt x="152" y="54"/>
                  <a:pt x="152" y="55"/>
                  <a:pt x="152" y="55"/>
                </a:cubicBezTo>
                <a:cubicBezTo>
                  <a:pt x="152" y="55"/>
                  <a:pt x="153" y="54"/>
                  <a:pt x="153" y="54"/>
                </a:cubicBezTo>
                <a:close/>
                <a:moveTo>
                  <a:pt x="150" y="61"/>
                </a:moveTo>
                <a:cubicBezTo>
                  <a:pt x="151" y="60"/>
                  <a:pt x="152" y="60"/>
                  <a:pt x="152" y="59"/>
                </a:cubicBezTo>
                <a:cubicBezTo>
                  <a:pt x="150" y="60"/>
                  <a:pt x="150" y="60"/>
                  <a:pt x="150" y="61"/>
                </a:cubicBezTo>
                <a:close/>
                <a:moveTo>
                  <a:pt x="110" y="79"/>
                </a:moveTo>
                <a:cubicBezTo>
                  <a:pt x="110" y="79"/>
                  <a:pt x="110" y="79"/>
                  <a:pt x="110" y="79"/>
                </a:cubicBezTo>
                <a:cubicBezTo>
                  <a:pt x="111" y="79"/>
                  <a:pt x="111" y="79"/>
                  <a:pt x="112" y="79"/>
                </a:cubicBezTo>
                <a:cubicBezTo>
                  <a:pt x="111" y="79"/>
                  <a:pt x="111" y="79"/>
                  <a:pt x="110" y="79"/>
                </a:cubicBezTo>
                <a:close/>
                <a:moveTo>
                  <a:pt x="40" y="72"/>
                </a:moveTo>
                <a:cubicBezTo>
                  <a:pt x="41" y="71"/>
                  <a:pt x="41" y="70"/>
                  <a:pt x="40" y="70"/>
                </a:cubicBezTo>
                <a:cubicBezTo>
                  <a:pt x="40" y="70"/>
                  <a:pt x="40" y="70"/>
                  <a:pt x="40" y="71"/>
                </a:cubicBezTo>
                <a:cubicBezTo>
                  <a:pt x="40" y="71"/>
                  <a:pt x="40" y="71"/>
                  <a:pt x="40" y="71"/>
                </a:cubicBezTo>
                <a:cubicBezTo>
                  <a:pt x="40" y="71"/>
                  <a:pt x="40" y="71"/>
                  <a:pt x="40" y="72"/>
                </a:cubicBezTo>
                <a:close/>
                <a:moveTo>
                  <a:pt x="205" y="47"/>
                </a:moveTo>
                <a:cubicBezTo>
                  <a:pt x="206" y="46"/>
                  <a:pt x="206" y="46"/>
                  <a:pt x="204" y="44"/>
                </a:cubicBezTo>
                <a:cubicBezTo>
                  <a:pt x="205" y="45"/>
                  <a:pt x="205" y="46"/>
                  <a:pt x="205" y="47"/>
                </a:cubicBezTo>
                <a:close/>
                <a:moveTo>
                  <a:pt x="47" y="90"/>
                </a:moveTo>
                <a:cubicBezTo>
                  <a:pt x="46" y="90"/>
                  <a:pt x="46" y="91"/>
                  <a:pt x="46" y="92"/>
                </a:cubicBezTo>
                <a:cubicBezTo>
                  <a:pt x="47" y="91"/>
                  <a:pt x="47" y="91"/>
                  <a:pt x="47" y="90"/>
                </a:cubicBezTo>
                <a:close/>
                <a:moveTo>
                  <a:pt x="173" y="69"/>
                </a:moveTo>
                <a:cubicBezTo>
                  <a:pt x="173" y="68"/>
                  <a:pt x="172" y="67"/>
                  <a:pt x="172" y="67"/>
                </a:cubicBezTo>
                <a:cubicBezTo>
                  <a:pt x="172" y="67"/>
                  <a:pt x="172" y="68"/>
                  <a:pt x="171" y="68"/>
                </a:cubicBezTo>
                <a:cubicBezTo>
                  <a:pt x="172" y="68"/>
                  <a:pt x="172" y="68"/>
                  <a:pt x="173" y="69"/>
                </a:cubicBezTo>
                <a:close/>
                <a:moveTo>
                  <a:pt x="116" y="70"/>
                </a:moveTo>
                <a:cubicBezTo>
                  <a:pt x="116" y="71"/>
                  <a:pt x="115" y="71"/>
                  <a:pt x="115" y="72"/>
                </a:cubicBezTo>
                <a:cubicBezTo>
                  <a:pt x="116" y="72"/>
                  <a:pt x="116" y="72"/>
                  <a:pt x="116" y="72"/>
                </a:cubicBezTo>
                <a:cubicBezTo>
                  <a:pt x="116" y="71"/>
                  <a:pt x="116" y="71"/>
                  <a:pt x="116" y="70"/>
                </a:cubicBezTo>
                <a:close/>
                <a:moveTo>
                  <a:pt x="193" y="49"/>
                </a:moveTo>
                <a:cubicBezTo>
                  <a:pt x="194" y="49"/>
                  <a:pt x="194" y="49"/>
                  <a:pt x="194" y="49"/>
                </a:cubicBezTo>
                <a:cubicBezTo>
                  <a:pt x="194" y="48"/>
                  <a:pt x="194" y="47"/>
                  <a:pt x="193" y="46"/>
                </a:cubicBezTo>
                <a:cubicBezTo>
                  <a:pt x="193" y="47"/>
                  <a:pt x="193" y="48"/>
                  <a:pt x="193" y="49"/>
                </a:cubicBezTo>
                <a:close/>
                <a:moveTo>
                  <a:pt x="206" y="118"/>
                </a:moveTo>
                <a:cubicBezTo>
                  <a:pt x="207" y="117"/>
                  <a:pt x="207" y="116"/>
                  <a:pt x="208" y="115"/>
                </a:cubicBezTo>
                <a:cubicBezTo>
                  <a:pt x="208" y="115"/>
                  <a:pt x="208" y="115"/>
                  <a:pt x="208" y="115"/>
                </a:cubicBezTo>
                <a:cubicBezTo>
                  <a:pt x="207" y="116"/>
                  <a:pt x="206" y="116"/>
                  <a:pt x="206" y="118"/>
                </a:cubicBezTo>
                <a:close/>
                <a:moveTo>
                  <a:pt x="146" y="59"/>
                </a:moveTo>
                <a:cubicBezTo>
                  <a:pt x="146" y="59"/>
                  <a:pt x="146" y="60"/>
                  <a:pt x="146" y="61"/>
                </a:cubicBezTo>
                <a:cubicBezTo>
                  <a:pt x="147" y="60"/>
                  <a:pt x="147" y="60"/>
                  <a:pt x="146" y="59"/>
                </a:cubicBezTo>
                <a:close/>
                <a:moveTo>
                  <a:pt x="95" y="90"/>
                </a:moveTo>
                <a:cubicBezTo>
                  <a:pt x="94" y="89"/>
                  <a:pt x="93" y="89"/>
                  <a:pt x="93" y="90"/>
                </a:cubicBezTo>
                <a:cubicBezTo>
                  <a:pt x="94" y="90"/>
                  <a:pt x="94" y="90"/>
                  <a:pt x="95" y="90"/>
                </a:cubicBezTo>
                <a:close/>
                <a:moveTo>
                  <a:pt x="134" y="78"/>
                </a:moveTo>
                <a:cubicBezTo>
                  <a:pt x="134" y="78"/>
                  <a:pt x="134" y="78"/>
                  <a:pt x="134" y="78"/>
                </a:cubicBezTo>
                <a:cubicBezTo>
                  <a:pt x="135" y="79"/>
                  <a:pt x="135" y="79"/>
                  <a:pt x="136" y="79"/>
                </a:cubicBezTo>
                <a:cubicBezTo>
                  <a:pt x="136" y="79"/>
                  <a:pt x="136" y="78"/>
                  <a:pt x="136" y="78"/>
                </a:cubicBezTo>
                <a:cubicBezTo>
                  <a:pt x="135" y="78"/>
                  <a:pt x="135" y="78"/>
                  <a:pt x="134" y="78"/>
                </a:cubicBezTo>
                <a:close/>
                <a:moveTo>
                  <a:pt x="28" y="79"/>
                </a:moveTo>
                <a:cubicBezTo>
                  <a:pt x="28" y="80"/>
                  <a:pt x="29" y="80"/>
                  <a:pt x="29" y="81"/>
                </a:cubicBezTo>
                <a:cubicBezTo>
                  <a:pt x="29" y="80"/>
                  <a:pt x="29" y="80"/>
                  <a:pt x="28" y="79"/>
                </a:cubicBezTo>
                <a:close/>
                <a:moveTo>
                  <a:pt x="113" y="84"/>
                </a:moveTo>
                <a:cubicBezTo>
                  <a:pt x="113" y="84"/>
                  <a:pt x="114" y="83"/>
                  <a:pt x="114" y="82"/>
                </a:cubicBezTo>
                <a:cubicBezTo>
                  <a:pt x="113" y="83"/>
                  <a:pt x="113" y="83"/>
                  <a:pt x="113" y="84"/>
                </a:cubicBezTo>
                <a:close/>
                <a:moveTo>
                  <a:pt x="14" y="94"/>
                </a:moveTo>
                <a:cubicBezTo>
                  <a:pt x="14" y="95"/>
                  <a:pt x="14" y="95"/>
                  <a:pt x="16" y="95"/>
                </a:cubicBezTo>
                <a:cubicBezTo>
                  <a:pt x="15" y="94"/>
                  <a:pt x="15" y="94"/>
                  <a:pt x="14" y="94"/>
                </a:cubicBezTo>
                <a:close/>
                <a:moveTo>
                  <a:pt x="140" y="65"/>
                </a:moveTo>
                <a:cubicBezTo>
                  <a:pt x="139" y="64"/>
                  <a:pt x="139" y="64"/>
                  <a:pt x="139" y="63"/>
                </a:cubicBezTo>
                <a:cubicBezTo>
                  <a:pt x="138" y="64"/>
                  <a:pt x="138" y="64"/>
                  <a:pt x="138" y="65"/>
                </a:cubicBezTo>
                <a:cubicBezTo>
                  <a:pt x="139" y="65"/>
                  <a:pt x="139" y="65"/>
                  <a:pt x="140" y="65"/>
                </a:cubicBezTo>
                <a:close/>
                <a:moveTo>
                  <a:pt x="217" y="82"/>
                </a:moveTo>
                <a:cubicBezTo>
                  <a:pt x="216" y="83"/>
                  <a:pt x="216" y="83"/>
                  <a:pt x="217" y="84"/>
                </a:cubicBezTo>
                <a:cubicBezTo>
                  <a:pt x="217" y="83"/>
                  <a:pt x="217" y="83"/>
                  <a:pt x="217" y="82"/>
                </a:cubicBezTo>
                <a:close/>
                <a:moveTo>
                  <a:pt x="173" y="93"/>
                </a:moveTo>
                <a:cubicBezTo>
                  <a:pt x="173" y="93"/>
                  <a:pt x="173" y="93"/>
                  <a:pt x="173" y="93"/>
                </a:cubicBezTo>
                <a:cubicBezTo>
                  <a:pt x="173" y="93"/>
                  <a:pt x="172" y="93"/>
                  <a:pt x="172" y="94"/>
                </a:cubicBezTo>
                <a:cubicBezTo>
                  <a:pt x="172" y="94"/>
                  <a:pt x="173" y="94"/>
                  <a:pt x="173" y="94"/>
                </a:cubicBezTo>
                <a:cubicBezTo>
                  <a:pt x="173" y="93"/>
                  <a:pt x="173" y="93"/>
                  <a:pt x="173" y="93"/>
                </a:cubicBezTo>
                <a:close/>
                <a:moveTo>
                  <a:pt x="73" y="55"/>
                </a:moveTo>
                <a:cubicBezTo>
                  <a:pt x="73" y="55"/>
                  <a:pt x="73" y="54"/>
                  <a:pt x="73" y="54"/>
                </a:cubicBezTo>
                <a:cubicBezTo>
                  <a:pt x="73" y="54"/>
                  <a:pt x="73" y="54"/>
                  <a:pt x="72" y="54"/>
                </a:cubicBezTo>
                <a:cubicBezTo>
                  <a:pt x="72" y="54"/>
                  <a:pt x="73" y="55"/>
                  <a:pt x="73" y="55"/>
                </a:cubicBezTo>
                <a:close/>
                <a:moveTo>
                  <a:pt x="28" y="74"/>
                </a:moveTo>
                <a:cubicBezTo>
                  <a:pt x="28" y="74"/>
                  <a:pt x="28" y="74"/>
                  <a:pt x="28" y="74"/>
                </a:cubicBezTo>
                <a:cubicBezTo>
                  <a:pt x="28" y="74"/>
                  <a:pt x="29" y="74"/>
                  <a:pt x="29" y="73"/>
                </a:cubicBezTo>
                <a:cubicBezTo>
                  <a:pt x="28" y="73"/>
                  <a:pt x="28" y="74"/>
                  <a:pt x="28" y="74"/>
                </a:cubicBezTo>
                <a:close/>
                <a:moveTo>
                  <a:pt x="138" y="59"/>
                </a:moveTo>
                <a:cubicBezTo>
                  <a:pt x="138" y="59"/>
                  <a:pt x="139" y="59"/>
                  <a:pt x="139" y="59"/>
                </a:cubicBezTo>
                <a:cubicBezTo>
                  <a:pt x="139" y="59"/>
                  <a:pt x="139" y="58"/>
                  <a:pt x="140" y="58"/>
                </a:cubicBezTo>
                <a:cubicBezTo>
                  <a:pt x="139" y="58"/>
                  <a:pt x="139" y="58"/>
                  <a:pt x="138" y="59"/>
                </a:cubicBezTo>
                <a:close/>
                <a:moveTo>
                  <a:pt x="188" y="137"/>
                </a:moveTo>
                <a:cubicBezTo>
                  <a:pt x="188" y="136"/>
                  <a:pt x="188" y="136"/>
                  <a:pt x="188" y="135"/>
                </a:cubicBezTo>
                <a:cubicBezTo>
                  <a:pt x="188" y="135"/>
                  <a:pt x="188" y="135"/>
                  <a:pt x="188" y="135"/>
                </a:cubicBezTo>
                <a:cubicBezTo>
                  <a:pt x="188" y="136"/>
                  <a:pt x="188" y="136"/>
                  <a:pt x="188" y="137"/>
                </a:cubicBezTo>
                <a:close/>
                <a:moveTo>
                  <a:pt x="203" y="49"/>
                </a:moveTo>
                <a:cubicBezTo>
                  <a:pt x="203" y="49"/>
                  <a:pt x="203" y="50"/>
                  <a:pt x="203" y="50"/>
                </a:cubicBezTo>
                <a:cubicBezTo>
                  <a:pt x="203" y="50"/>
                  <a:pt x="203" y="49"/>
                  <a:pt x="203" y="49"/>
                </a:cubicBezTo>
                <a:close/>
                <a:moveTo>
                  <a:pt x="115" y="63"/>
                </a:moveTo>
                <a:cubicBezTo>
                  <a:pt x="115" y="63"/>
                  <a:pt x="115" y="63"/>
                  <a:pt x="116" y="63"/>
                </a:cubicBezTo>
                <a:cubicBezTo>
                  <a:pt x="116" y="63"/>
                  <a:pt x="115" y="63"/>
                  <a:pt x="115" y="62"/>
                </a:cubicBezTo>
                <a:cubicBezTo>
                  <a:pt x="115" y="63"/>
                  <a:pt x="115" y="63"/>
                  <a:pt x="115" y="63"/>
                </a:cubicBezTo>
                <a:close/>
                <a:moveTo>
                  <a:pt x="26" y="71"/>
                </a:moveTo>
                <a:cubicBezTo>
                  <a:pt x="27" y="71"/>
                  <a:pt x="28" y="70"/>
                  <a:pt x="27" y="69"/>
                </a:cubicBezTo>
                <a:cubicBezTo>
                  <a:pt x="27" y="70"/>
                  <a:pt x="27" y="71"/>
                  <a:pt x="26" y="71"/>
                </a:cubicBezTo>
                <a:close/>
                <a:moveTo>
                  <a:pt x="187" y="85"/>
                </a:moveTo>
                <a:cubicBezTo>
                  <a:pt x="188" y="84"/>
                  <a:pt x="188" y="84"/>
                  <a:pt x="188" y="84"/>
                </a:cubicBezTo>
                <a:cubicBezTo>
                  <a:pt x="188" y="84"/>
                  <a:pt x="187" y="85"/>
                  <a:pt x="187" y="85"/>
                </a:cubicBezTo>
                <a:close/>
                <a:moveTo>
                  <a:pt x="185" y="133"/>
                </a:moveTo>
                <a:cubicBezTo>
                  <a:pt x="185" y="133"/>
                  <a:pt x="185" y="133"/>
                  <a:pt x="185" y="134"/>
                </a:cubicBezTo>
                <a:cubicBezTo>
                  <a:pt x="185" y="134"/>
                  <a:pt x="185" y="133"/>
                  <a:pt x="185" y="133"/>
                </a:cubicBezTo>
                <a:close/>
                <a:moveTo>
                  <a:pt x="190" y="96"/>
                </a:moveTo>
                <a:cubicBezTo>
                  <a:pt x="191" y="96"/>
                  <a:pt x="191" y="96"/>
                  <a:pt x="191" y="96"/>
                </a:cubicBezTo>
                <a:cubicBezTo>
                  <a:pt x="191" y="96"/>
                  <a:pt x="191" y="96"/>
                  <a:pt x="191" y="95"/>
                </a:cubicBezTo>
                <a:cubicBezTo>
                  <a:pt x="191" y="95"/>
                  <a:pt x="191" y="95"/>
                  <a:pt x="191" y="95"/>
                </a:cubicBezTo>
                <a:cubicBezTo>
                  <a:pt x="191" y="95"/>
                  <a:pt x="191" y="96"/>
                  <a:pt x="190" y="96"/>
                </a:cubicBezTo>
                <a:close/>
                <a:moveTo>
                  <a:pt x="197" y="56"/>
                </a:moveTo>
                <a:cubicBezTo>
                  <a:pt x="197" y="56"/>
                  <a:pt x="197" y="57"/>
                  <a:pt x="197" y="57"/>
                </a:cubicBezTo>
                <a:cubicBezTo>
                  <a:pt x="198" y="57"/>
                  <a:pt x="197" y="56"/>
                  <a:pt x="197" y="56"/>
                </a:cubicBezTo>
                <a:close/>
                <a:moveTo>
                  <a:pt x="51" y="84"/>
                </a:moveTo>
                <a:cubicBezTo>
                  <a:pt x="50" y="84"/>
                  <a:pt x="50" y="84"/>
                  <a:pt x="50" y="83"/>
                </a:cubicBezTo>
                <a:cubicBezTo>
                  <a:pt x="50" y="84"/>
                  <a:pt x="50" y="84"/>
                  <a:pt x="49" y="84"/>
                </a:cubicBezTo>
                <a:cubicBezTo>
                  <a:pt x="50" y="84"/>
                  <a:pt x="50" y="84"/>
                  <a:pt x="51" y="84"/>
                </a:cubicBezTo>
                <a:close/>
                <a:moveTo>
                  <a:pt x="205" y="64"/>
                </a:moveTo>
                <a:cubicBezTo>
                  <a:pt x="205" y="63"/>
                  <a:pt x="205" y="63"/>
                  <a:pt x="205" y="62"/>
                </a:cubicBezTo>
                <a:cubicBezTo>
                  <a:pt x="204" y="63"/>
                  <a:pt x="205" y="63"/>
                  <a:pt x="205" y="64"/>
                </a:cubicBezTo>
                <a:close/>
                <a:moveTo>
                  <a:pt x="93" y="80"/>
                </a:moveTo>
                <a:cubicBezTo>
                  <a:pt x="94" y="80"/>
                  <a:pt x="94" y="80"/>
                  <a:pt x="93" y="79"/>
                </a:cubicBezTo>
                <a:cubicBezTo>
                  <a:pt x="93" y="80"/>
                  <a:pt x="93" y="80"/>
                  <a:pt x="93" y="80"/>
                </a:cubicBezTo>
                <a:close/>
                <a:moveTo>
                  <a:pt x="199" y="42"/>
                </a:moveTo>
                <a:cubicBezTo>
                  <a:pt x="199" y="43"/>
                  <a:pt x="199" y="43"/>
                  <a:pt x="200" y="44"/>
                </a:cubicBezTo>
                <a:cubicBezTo>
                  <a:pt x="200" y="43"/>
                  <a:pt x="200" y="43"/>
                  <a:pt x="199" y="42"/>
                </a:cubicBezTo>
                <a:close/>
                <a:moveTo>
                  <a:pt x="215" y="92"/>
                </a:moveTo>
                <a:cubicBezTo>
                  <a:pt x="215" y="92"/>
                  <a:pt x="216" y="92"/>
                  <a:pt x="216" y="92"/>
                </a:cubicBezTo>
                <a:cubicBezTo>
                  <a:pt x="216" y="92"/>
                  <a:pt x="216" y="91"/>
                  <a:pt x="216" y="91"/>
                </a:cubicBezTo>
                <a:cubicBezTo>
                  <a:pt x="216" y="91"/>
                  <a:pt x="216" y="91"/>
                  <a:pt x="216" y="91"/>
                </a:cubicBezTo>
                <a:cubicBezTo>
                  <a:pt x="216" y="91"/>
                  <a:pt x="216" y="91"/>
                  <a:pt x="215" y="92"/>
                </a:cubicBezTo>
                <a:close/>
                <a:moveTo>
                  <a:pt x="132" y="75"/>
                </a:moveTo>
                <a:cubicBezTo>
                  <a:pt x="132" y="75"/>
                  <a:pt x="133" y="76"/>
                  <a:pt x="133" y="75"/>
                </a:cubicBezTo>
                <a:cubicBezTo>
                  <a:pt x="133" y="75"/>
                  <a:pt x="132" y="75"/>
                  <a:pt x="132" y="75"/>
                </a:cubicBezTo>
                <a:close/>
                <a:moveTo>
                  <a:pt x="153" y="72"/>
                </a:moveTo>
                <a:cubicBezTo>
                  <a:pt x="153" y="72"/>
                  <a:pt x="153" y="72"/>
                  <a:pt x="153" y="72"/>
                </a:cubicBezTo>
                <a:cubicBezTo>
                  <a:pt x="153" y="72"/>
                  <a:pt x="153" y="72"/>
                  <a:pt x="154" y="72"/>
                </a:cubicBezTo>
                <a:cubicBezTo>
                  <a:pt x="154" y="72"/>
                  <a:pt x="154" y="72"/>
                  <a:pt x="154" y="72"/>
                </a:cubicBezTo>
                <a:cubicBezTo>
                  <a:pt x="153" y="72"/>
                  <a:pt x="153" y="72"/>
                  <a:pt x="153" y="72"/>
                </a:cubicBezTo>
                <a:close/>
                <a:moveTo>
                  <a:pt x="191" y="60"/>
                </a:moveTo>
                <a:cubicBezTo>
                  <a:pt x="191" y="60"/>
                  <a:pt x="191" y="60"/>
                  <a:pt x="191" y="60"/>
                </a:cubicBezTo>
                <a:cubicBezTo>
                  <a:pt x="191" y="60"/>
                  <a:pt x="191" y="60"/>
                  <a:pt x="191" y="59"/>
                </a:cubicBezTo>
                <a:cubicBezTo>
                  <a:pt x="191" y="59"/>
                  <a:pt x="191" y="59"/>
                  <a:pt x="191" y="59"/>
                </a:cubicBezTo>
                <a:cubicBezTo>
                  <a:pt x="191" y="60"/>
                  <a:pt x="191" y="60"/>
                  <a:pt x="191" y="60"/>
                </a:cubicBezTo>
                <a:close/>
                <a:moveTo>
                  <a:pt x="156" y="70"/>
                </a:moveTo>
                <a:cubicBezTo>
                  <a:pt x="156" y="71"/>
                  <a:pt x="156" y="71"/>
                  <a:pt x="156" y="71"/>
                </a:cubicBezTo>
                <a:cubicBezTo>
                  <a:pt x="156" y="71"/>
                  <a:pt x="156" y="71"/>
                  <a:pt x="156" y="71"/>
                </a:cubicBezTo>
                <a:cubicBezTo>
                  <a:pt x="157" y="71"/>
                  <a:pt x="157" y="71"/>
                  <a:pt x="157" y="71"/>
                </a:cubicBezTo>
                <a:cubicBezTo>
                  <a:pt x="156" y="70"/>
                  <a:pt x="156" y="70"/>
                  <a:pt x="156" y="70"/>
                </a:cubicBezTo>
                <a:close/>
                <a:moveTo>
                  <a:pt x="96" y="67"/>
                </a:moveTo>
                <a:cubicBezTo>
                  <a:pt x="96" y="67"/>
                  <a:pt x="96" y="67"/>
                  <a:pt x="96" y="67"/>
                </a:cubicBezTo>
                <a:cubicBezTo>
                  <a:pt x="96" y="67"/>
                  <a:pt x="96" y="67"/>
                  <a:pt x="96" y="67"/>
                </a:cubicBezTo>
                <a:cubicBezTo>
                  <a:pt x="96" y="67"/>
                  <a:pt x="96" y="67"/>
                  <a:pt x="96" y="68"/>
                </a:cubicBezTo>
                <a:cubicBezTo>
                  <a:pt x="96" y="67"/>
                  <a:pt x="96" y="67"/>
                  <a:pt x="96" y="67"/>
                </a:cubicBezTo>
                <a:close/>
                <a:moveTo>
                  <a:pt x="14" y="67"/>
                </a:moveTo>
                <a:cubicBezTo>
                  <a:pt x="14" y="67"/>
                  <a:pt x="14" y="67"/>
                  <a:pt x="14" y="68"/>
                </a:cubicBezTo>
                <a:cubicBezTo>
                  <a:pt x="14" y="68"/>
                  <a:pt x="14" y="67"/>
                  <a:pt x="14" y="67"/>
                </a:cubicBezTo>
                <a:close/>
                <a:moveTo>
                  <a:pt x="38" y="96"/>
                </a:moveTo>
                <a:cubicBezTo>
                  <a:pt x="38" y="96"/>
                  <a:pt x="38" y="96"/>
                  <a:pt x="38" y="96"/>
                </a:cubicBezTo>
                <a:cubicBezTo>
                  <a:pt x="38" y="96"/>
                  <a:pt x="38" y="96"/>
                  <a:pt x="38" y="96"/>
                </a:cubicBezTo>
                <a:cubicBezTo>
                  <a:pt x="38" y="96"/>
                  <a:pt x="38" y="96"/>
                  <a:pt x="38" y="96"/>
                </a:cubicBezTo>
                <a:cubicBezTo>
                  <a:pt x="38" y="96"/>
                  <a:pt x="38" y="96"/>
                  <a:pt x="38" y="96"/>
                </a:cubicBezTo>
                <a:close/>
                <a:moveTo>
                  <a:pt x="136" y="81"/>
                </a:moveTo>
                <a:cubicBezTo>
                  <a:pt x="136" y="81"/>
                  <a:pt x="136" y="81"/>
                  <a:pt x="136" y="81"/>
                </a:cubicBezTo>
                <a:cubicBezTo>
                  <a:pt x="136" y="81"/>
                  <a:pt x="136" y="81"/>
                  <a:pt x="136" y="81"/>
                </a:cubicBezTo>
                <a:cubicBezTo>
                  <a:pt x="136" y="81"/>
                  <a:pt x="136" y="82"/>
                  <a:pt x="136" y="82"/>
                </a:cubicBezTo>
                <a:cubicBezTo>
                  <a:pt x="136" y="82"/>
                  <a:pt x="136" y="81"/>
                  <a:pt x="136" y="81"/>
                </a:cubicBezTo>
                <a:close/>
                <a:moveTo>
                  <a:pt x="19" y="88"/>
                </a:moveTo>
                <a:cubicBezTo>
                  <a:pt x="19" y="88"/>
                  <a:pt x="20" y="88"/>
                  <a:pt x="20" y="88"/>
                </a:cubicBezTo>
                <a:cubicBezTo>
                  <a:pt x="20" y="88"/>
                  <a:pt x="20" y="87"/>
                  <a:pt x="20" y="87"/>
                </a:cubicBezTo>
                <a:cubicBezTo>
                  <a:pt x="20" y="87"/>
                  <a:pt x="19" y="87"/>
                  <a:pt x="19" y="88"/>
                </a:cubicBezTo>
                <a:close/>
                <a:moveTo>
                  <a:pt x="29" y="86"/>
                </a:moveTo>
                <a:cubicBezTo>
                  <a:pt x="29" y="86"/>
                  <a:pt x="29" y="86"/>
                  <a:pt x="29" y="86"/>
                </a:cubicBezTo>
                <a:cubicBezTo>
                  <a:pt x="29" y="86"/>
                  <a:pt x="29" y="86"/>
                  <a:pt x="29" y="86"/>
                </a:cubicBezTo>
                <a:cubicBezTo>
                  <a:pt x="29" y="86"/>
                  <a:pt x="29" y="85"/>
                  <a:pt x="29" y="85"/>
                </a:cubicBezTo>
                <a:cubicBezTo>
                  <a:pt x="29" y="85"/>
                  <a:pt x="29" y="86"/>
                  <a:pt x="29" y="86"/>
                </a:cubicBezTo>
                <a:close/>
                <a:moveTo>
                  <a:pt x="20" y="70"/>
                </a:moveTo>
                <a:cubicBezTo>
                  <a:pt x="21" y="70"/>
                  <a:pt x="21" y="70"/>
                  <a:pt x="21" y="70"/>
                </a:cubicBezTo>
                <a:cubicBezTo>
                  <a:pt x="21" y="70"/>
                  <a:pt x="21" y="70"/>
                  <a:pt x="21" y="69"/>
                </a:cubicBezTo>
                <a:cubicBezTo>
                  <a:pt x="21" y="69"/>
                  <a:pt x="21" y="69"/>
                  <a:pt x="21" y="69"/>
                </a:cubicBezTo>
                <a:cubicBezTo>
                  <a:pt x="21" y="69"/>
                  <a:pt x="21" y="69"/>
                  <a:pt x="21" y="69"/>
                </a:cubicBezTo>
                <a:cubicBezTo>
                  <a:pt x="21" y="69"/>
                  <a:pt x="21" y="69"/>
                  <a:pt x="20" y="70"/>
                </a:cubicBezTo>
                <a:close/>
                <a:moveTo>
                  <a:pt x="184" y="102"/>
                </a:moveTo>
                <a:cubicBezTo>
                  <a:pt x="184" y="102"/>
                  <a:pt x="184" y="102"/>
                  <a:pt x="184" y="102"/>
                </a:cubicBezTo>
                <a:cubicBezTo>
                  <a:pt x="184" y="102"/>
                  <a:pt x="184" y="102"/>
                  <a:pt x="184" y="103"/>
                </a:cubicBezTo>
                <a:cubicBezTo>
                  <a:pt x="184" y="103"/>
                  <a:pt x="184" y="103"/>
                  <a:pt x="184" y="103"/>
                </a:cubicBezTo>
                <a:cubicBezTo>
                  <a:pt x="184" y="102"/>
                  <a:pt x="184" y="102"/>
                  <a:pt x="184" y="102"/>
                </a:cubicBezTo>
                <a:close/>
                <a:moveTo>
                  <a:pt x="224" y="104"/>
                </a:moveTo>
                <a:cubicBezTo>
                  <a:pt x="224" y="104"/>
                  <a:pt x="224" y="104"/>
                  <a:pt x="224" y="104"/>
                </a:cubicBezTo>
                <a:cubicBezTo>
                  <a:pt x="225" y="104"/>
                  <a:pt x="225" y="104"/>
                  <a:pt x="225" y="104"/>
                </a:cubicBezTo>
                <a:cubicBezTo>
                  <a:pt x="225" y="103"/>
                  <a:pt x="225" y="103"/>
                  <a:pt x="225" y="103"/>
                </a:cubicBezTo>
                <a:cubicBezTo>
                  <a:pt x="225" y="104"/>
                  <a:pt x="225" y="104"/>
                  <a:pt x="224" y="104"/>
                </a:cubicBezTo>
                <a:close/>
                <a:moveTo>
                  <a:pt x="222" y="106"/>
                </a:moveTo>
                <a:cubicBezTo>
                  <a:pt x="222" y="106"/>
                  <a:pt x="222" y="106"/>
                  <a:pt x="222" y="106"/>
                </a:cubicBezTo>
                <a:cubicBezTo>
                  <a:pt x="222" y="106"/>
                  <a:pt x="222" y="106"/>
                  <a:pt x="222" y="106"/>
                </a:cubicBezTo>
                <a:cubicBezTo>
                  <a:pt x="222" y="106"/>
                  <a:pt x="222" y="106"/>
                  <a:pt x="222" y="106"/>
                </a:cubicBezTo>
                <a:cubicBezTo>
                  <a:pt x="222" y="106"/>
                  <a:pt x="222" y="106"/>
                  <a:pt x="222" y="10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pic>
        <p:nvPicPr>
          <p:cNvPr id="23" name="图片 22">
            <a:extLst>
              <a:ext uri="{FF2B5EF4-FFF2-40B4-BE49-F238E27FC236}">
                <a16:creationId xmlns:a16="http://schemas.microsoft.com/office/drawing/2014/main" id="{E51C056D-4E5F-403C-B679-FF4F1DF54F88}"/>
              </a:ext>
            </a:extLst>
          </p:cNvPr>
          <p:cNvPicPr>
            <a:picLocks noChangeAspect="1"/>
          </p:cNvPicPr>
          <p:nvPr/>
        </p:nvPicPr>
        <p:blipFill>
          <a:blip r:embed="rId3"/>
          <a:stretch>
            <a:fillRect/>
          </a:stretch>
        </p:blipFill>
        <p:spPr>
          <a:xfrm>
            <a:off x="4636688" y="1216582"/>
            <a:ext cx="4944973" cy="2781547"/>
          </a:xfrm>
          <a:prstGeom prst="rect">
            <a:avLst/>
          </a:prstGeom>
          <a:ln w="38100">
            <a:solidFill>
              <a:srgbClr val="88591E"/>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363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1"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par>
                          <p:cTn id="36" fill="hold">
                            <p:stCondLst>
                              <p:cond delay="4500"/>
                            </p:stCondLst>
                            <p:childTnLst>
                              <p:par>
                                <p:cTn id="37" presetID="42"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7"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3223433-DBDA-4A0E-A7B0-78EF78D93739}"/>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9397DA1C-9CEF-4071-B4CB-1D9D44836AB3}"/>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EC385F62-D9CE-4D88-913E-882E2817538E}"/>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731F0200-232D-4497-A536-FB0BB5804E92}"/>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未来展望</a:t>
            </a:r>
          </a:p>
        </p:txBody>
      </p:sp>
      <p:grpSp>
        <p:nvGrpSpPr>
          <p:cNvPr id="6" name="组合 5">
            <a:extLst>
              <a:ext uri="{FF2B5EF4-FFF2-40B4-BE49-F238E27FC236}">
                <a16:creationId xmlns:a16="http://schemas.microsoft.com/office/drawing/2014/main" id="{4908E466-5856-453E-A700-FFAFA1055697}"/>
              </a:ext>
            </a:extLst>
          </p:cNvPr>
          <p:cNvGrpSpPr/>
          <p:nvPr/>
        </p:nvGrpSpPr>
        <p:grpSpPr>
          <a:xfrm>
            <a:off x="4090968" y="1640138"/>
            <a:ext cx="3237316" cy="3411383"/>
            <a:chOff x="3616065" y="841133"/>
            <a:chExt cx="4447684" cy="4686831"/>
          </a:xfrm>
        </p:grpSpPr>
        <p:sp>
          <p:nvSpPr>
            <p:cNvPr id="7" name="Oval 94">
              <a:extLst>
                <a:ext uri="{FF2B5EF4-FFF2-40B4-BE49-F238E27FC236}">
                  <a16:creationId xmlns:a16="http://schemas.microsoft.com/office/drawing/2014/main" id="{C72012E2-0D5C-4D19-8E81-9CF9C2CD4B38}"/>
                </a:ext>
              </a:extLst>
            </p:cNvPr>
            <p:cNvSpPr/>
            <p:nvPr/>
          </p:nvSpPr>
          <p:spPr>
            <a:xfrm>
              <a:off x="3848952" y="2524118"/>
              <a:ext cx="299430" cy="299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8" name="Oval 95">
              <a:extLst>
                <a:ext uri="{FF2B5EF4-FFF2-40B4-BE49-F238E27FC236}">
                  <a16:creationId xmlns:a16="http://schemas.microsoft.com/office/drawing/2014/main" id="{8B026B53-B3B5-4D73-B4CD-7340562C0DDA}"/>
                </a:ext>
              </a:extLst>
            </p:cNvPr>
            <p:cNvSpPr/>
            <p:nvPr/>
          </p:nvSpPr>
          <p:spPr>
            <a:xfrm>
              <a:off x="4592884" y="3606721"/>
              <a:ext cx="299430" cy="299430"/>
            </a:xfrm>
            <a:prstGeom prst="ellipse">
              <a:avLst/>
            </a:prstGeom>
            <a:blipFill>
              <a:blip r:embed="rId2" cstate="screen">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9" name="Oval 97">
              <a:extLst>
                <a:ext uri="{FF2B5EF4-FFF2-40B4-BE49-F238E27FC236}">
                  <a16:creationId xmlns:a16="http://schemas.microsoft.com/office/drawing/2014/main" id="{FAC4AE7C-41A4-4EC7-8B80-40C4D763FEDB}"/>
                </a:ext>
              </a:extLst>
            </p:cNvPr>
            <p:cNvSpPr/>
            <p:nvPr/>
          </p:nvSpPr>
          <p:spPr>
            <a:xfrm>
              <a:off x="6093614" y="2798001"/>
              <a:ext cx="381699" cy="381699"/>
            </a:xfrm>
            <a:prstGeom prst="ellipse">
              <a:avLst/>
            </a:prstGeom>
            <a:blipFill>
              <a:blip r:embed="rId3" cstate="screen">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10" name="Oval 98">
              <a:extLst>
                <a:ext uri="{FF2B5EF4-FFF2-40B4-BE49-F238E27FC236}">
                  <a16:creationId xmlns:a16="http://schemas.microsoft.com/office/drawing/2014/main" id="{EDBD5CF4-54E5-4702-A071-E389DF0E47A7}"/>
                </a:ext>
              </a:extLst>
            </p:cNvPr>
            <p:cNvSpPr/>
            <p:nvPr/>
          </p:nvSpPr>
          <p:spPr>
            <a:xfrm>
              <a:off x="5128127" y="2246416"/>
              <a:ext cx="486142" cy="486142"/>
            </a:xfrm>
            <a:prstGeom prst="ellipse">
              <a:avLst/>
            </a:prstGeom>
            <a:blipFill>
              <a:blip r:embed="rId5" cstate="screen">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1" name="Oval 99">
              <a:extLst>
                <a:ext uri="{FF2B5EF4-FFF2-40B4-BE49-F238E27FC236}">
                  <a16:creationId xmlns:a16="http://schemas.microsoft.com/office/drawing/2014/main" id="{EDCEE526-57A5-4C99-9846-A0AC300BBEA1}"/>
                </a:ext>
              </a:extLst>
            </p:cNvPr>
            <p:cNvSpPr/>
            <p:nvPr/>
          </p:nvSpPr>
          <p:spPr>
            <a:xfrm>
              <a:off x="6475313" y="3652659"/>
              <a:ext cx="486142" cy="4861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2" name="Oval 100">
              <a:extLst>
                <a:ext uri="{FF2B5EF4-FFF2-40B4-BE49-F238E27FC236}">
                  <a16:creationId xmlns:a16="http://schemas.microsoft.com/office/drawing/2014/main" id="{4AB1A639-6963-4AD1-8AED-342F433692D9}"/>
                </a:ext>
              </a:extLst>
            </p:cNvPr>
            <p:cNvSpPr/>
            <p:nvPr/>
          </p:nvSpPr>
          <p:spPr>
            <a:xfrm>
              <a:off x="7376418" y="1855083"/>
              <a:ext cx="486142" cy="486142"/>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3" name="Oval 102">
              <a:extLst>
                <a:ext uri="{FF2B5EF4-FFF2-40B4-BE49-F238E27FC236}">
                  <a16:creationId xmlns:a16="http://schemas.microsoft.com/office/drawing/2014/main" id="{2E562042-D9C5-4E61-B301-2E4D668299C8}"/>
                </a:ext>
              </a:extLst>
            </p:cNvPr>
            <p:cNvSpPr/>
            <p:nvPr/>
          </p:nvSpPr>
          <p:spPr>
            <a:xfrm>
              <a:off x="5775326" y="841133"/>
              <a:ext cx="636575" cy="636575"/>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4" name="Oval 104">
              <a:extLst>
                <a:ext uri="{FF2B5EF4-FFF2-40B4-BE49-F238E27FC236}">
                  <a16:creationId xmlns:a16="http://schemas.microsoft.com/office/drawing/2014/main" id="{4B0602EE-FDA6-4354-A439-0794128EAE96}"/>
                </a:ext>
              </a:extLst>
            </p:cNvPr>
            <p:cNvSpPr/>
            <p:nvPr/>
          </p:nvSpPr>
          <p:spPr>
            <a:xfrm>
              <a:off x="3749128" y="1879175"/>
              <a:ext cx="542629" cy="542629"/>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5" name="Oval 105">
              <a:extLst>
                <a:ext uri="{FF2B5EF4-FFF2-40B4-BE49-F238E27FC236}">
                  <a16:creationId xmlns:a16="http://schemas.microsoft.com/office/drawing/2014/main" id="{2E7ADA18-2E63-48C9-B709-3929CF49F00A}"/>
                </a:ext>
              </a:extLst>
            </p:cNvPr>
            <p:cNvSpPr/>
            <p:nvPr/>
          </p:nvSpPr>
          <p:spPr>
            <a:xfrm>
              <a:off x="6405463" y="2144735"/>
              <a:ext cx="699578" cy="699578"/>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6" name="Oval 106">
              <a:extLst>
                <a:ext uri="{FF2B5EF4-FFF2-40B4-BE49-F238E27FC236}">
                  <a16:creationId xmlns:a16="http://schemas.microsoft.com/office/drawing/2014/main" id="{F7373A34-E0EE-422B-A330-5FE6F7E30F2E}"/>
                </a:ext>
              </a:extLst>
            </p:cNvPr>
            <p:cNvSpPr/>
            <p:nvPr/>
          </p:nvSpPr>
          <p:spPr>
            <a:xfrm>
              <a:off x="4982488" y="3849552"/>
              <a:ext cx="618027" cy="618027"/>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7" name="Oval 108">
              <a:extLst>
                <a:ext uri="{FF2B5EF4-FFF2-40B4-BE49-F238E27FC236}">
                  <a16:creationId xmlns:a16="http://schemas.microsoft.com/office/drawing/2014/main" id="{5720D44D-D9CE-4DD6-82C3-231A8E57E954}"/>
                </a:ext>
              </a:extLst>
            </p:cNvPr>
            <p:cNvSpPr/>
            <p:nvPr/>
          </p:nvSpPr>
          <p:spPr>
            <a:xfrm>
              <a:off x="7815316" y="2532668"/>
              <a:ext cx="234306" cy="234306"/>
            </a:xfrm>
            <a:prstGeom prst="ellipse">
              <a:avLst/>
            </a:prstGeom>
            <a:blipFill>
              <a:blip r:embed="rId6" cstate="screen">
                <a:duotone>
                  <a:prstClr val="black"/>
                  <a:schemeClr val="accent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18" name="Oval 110">
              <a:extLst>
                <a:ext uri="{FF2B5EF4-FFF2-40B4-BE49-F238E27FC236}">
                  <a16:creationId xmlns:a16="http://schemas.microsoft.com/office/drawing/2014/main" id="{D3878E34-A497-4DE2-B239-F18FDDB20BDA}"/>
                </a:ext>
              </a:extLst>
            </p:cNvPr>
            <p:cNvSpPr/>
            <p:nvPr/>
          </p:nvSpPr>
          <p:spPr>
            <a:xfrm>
              <a:off x="6013330" y="1784563"/>
              <a:ext cx="234306" cy="2343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9" name="Oval 111">
              <a:extLst>
                <a:ext uri="{FF2B5EF4-FFF2-40B4-BE49-F238E27FC236}">
                  <a16:creationId xmlns:a16="http://schemas.microsoft.com/office/drawing/2014/main" id="{35D8310D-849D-4F14-8B96-C08A3BB76373}"/>
                </a:ext>
              </a:extLst>
            </p:cNvPr>
            <p:cNvSpPr/>
            <p:nvPr/>
          </p:nvSpPr>
          <p:spPr>
            <a:xfrm>
              <a:off x="4438176" y="1116290"/>
              <a:ext cx="682584" cy="682584"/>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0" name="Oval 112">
              <a:extLst>
                <a:ext uri="{FF2B5EF4-FFF2-40B4-BE49-F238E27FC236}">
                  <a16:creationId xmlns:a16="http://schemas.microsoft.com/office/drawing/2014/main" id="{5BA09559-F130-4BF8-810C-B19E4239272D}"/>
                </a:ext>
              </a:extLst>
            </p:cNvPr>
            <p:cNvSpPr/>
            <p:nvPr/>
          </p:nvSpPr>
          <p:spPr>
            <a:xfrm>
              <a:off x="5581075" y="3113687"/>
              <a:ext cx="140124" cy="1401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1" name="Oval 113">
              <a:extLst>
                <a:ext uri="{FF2B5EF4-FFF2-40B4-BE49-F238E27FC236}">
                  <a16:creationId xmlns:a16="http://schemas.microsoft.com/office/drawing/2014/main" id="{A85B2A34-8D7A-4607-B1C8-4F2FAB27F270}"/>
                </a:ext>
              </a:extLst>
            </p:cNvPr>
            <p:cNvSpPr/>
            <p:nvPr/>
          </p:nvSpPr>
          <p:spPr>
            <a:xfrm>
              <a:off x="7373563" y="2611433"/>
              <a:ext cx="140124" cy="1401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2" name="Oval 116">
              <a:extLst>
                <a:ext uri="{FF2B5EF4-FFF2-40B4-BE49-F238E27FC236}">
                  <a16:creationId xmlns:a16="http://schemas.microsoft.com/office/drawing/2014/main" id="{F204C093-0CF0-4A08-8782-3771265AA782}"/>
                </a:ext>
              </a:extLst>
            </p:cNvPr>
            <p:cNvSpPr/>
            <p:nvPr/>
          </p:nvSpPr>
          <p:spPr>
            <a:xfrm>
              <a:off x="6612854" y="1903668"/>
              <a:ext cx="604855" cy="60485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3" name="Oval 117">
              <a:extLst>
                <a:ext uri="{FF2B5EF4-FFF2-40B4-BE49-F238E27FC236}">
                  <a16:creationId xmlns:a16="http://schemas.microsoft.com/office/drawing/2014/main" id="{7B25DF46-1882-49AE-8C85-03A0811A3E91}"/>
                </a:ext>
              </a:extLst>
            </p:cNvPr>
            <p:cNvSpPr/>
            <p:nvPr/>
          </p:nvSpPr>
          <p:spPr>
            <a:xfrm>
              <a:off x="4758418" y="3237415"/>
              <a:ext cx="546990" cy="546990"/>
            </a:xfrm>
            <a:prstGeom prst="ellipse">
              <a:avLst/>
            </a:prstGeom>
            <a:blipFill>
              <a:blip r:embed="rId8" cstate="screen">
                <a:duotone>
                  <a:prstClr val="black"/>
                  <a:schemeClr val="accent2">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4" name="Oval 118">
              <a:extLst>
                <a:ext uri="{FF2B5EF4-FFF2-40B4-BE49-F238E27FC236}">
                  <a16:creationId xmlns:a16="http://schemas.microsoft.com/office/drawing/2014/main" id="{C0B8FE1F-F9CB-4929-9EE5-13EA95EC08C3}"/>
                </a:ext>
              </a:extLst>
            </p:cNvPr>
            <p:cNvSpPr/>
            <p:nvPr/>
          </p:nvSpPr>
          <p:spPr>
            <a:xfrm>
              <a:off x="6848531" y="3143706"/>
              <a:ext cx="546990" cy="5469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5" name="Oval 119">
              <a:extLst>
                <a:ext uri="{FF2B5EF4-FFF2-40B4-BE49-F238E27FC236}">
                  <a16:creationId xmlns:a16="http://schemas.microsoft.com/office/drawing/2014/main" id="{00DDC8F9-D085-4949-A9C7-A5DAD9A8E6F3}"/>
                </a:ext>
              </a:extLst>
            </p:cNvPr>
            <p:cNvSpPr/>
            <p:nvPr/>
          </p:nvSpPr>
          <p:spPr>
            <a:xfrm>
              <a:off x="4321251" y="1740433"/>
              <a:ext cx="494695" cy="494695"/>
            </a:xfrm>
            <a:prstGeom prst="ellipse">
              <a:avLst/>
            </a:prstGeom>
            <a:blipFill>
              <a:blip r:embed="rId10" cstate="screen">
                <a:duotone>
                  <a:prstClr val="black"/>
                  <a:schemeClr val="accent2">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6" name="Oval 120">
              <a:extLst>
                <a:ext uri="{FF2B5EF4-FFF2-40B4-BE49-F238E27FC236}">
                  <a16:creationId xmlns:a16="http://schemas.microsoft.com/office/drawing/2014/main" id="{331CC118-FDF6-4E44-AF3F-4C4C255CB67F}"/>
                </a:ext>
              </a:extLst>
            </p:cNvPr>
            <p:cNvSpPr/>
            <p:nvPr/>
          </p:nvSpPr>
          <p:spPr>
            <a:xfrm>
              <a:off x="4517698" y="2629416"/>
              <a:ext cx="413711" cy="413711"/>
            </a:xfrm>
            <a:prstGeom prst="ellipse">
              <a:avLst/>
            </a:prstGeom>
            <a:blipFill>
              <a:blip r:embed="rId12" cstate="screen">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7" name="Oval 121">
              <a:extLst>
                <a:ext uri="{FF2B5EF4-FFF2-40B4-BE49-F238E27FC236}">
                  <a16:creationId xmlns:a16="http://schemas.microsoft.com/office/drawing/2014/main" id="{C043C9FD-9B43-40B5-9B48-3A53437FA14E}"/>
                </a:ext>
              </a:extLst>
            </p:cNvPr>
            <p:cNvSpPr/>
            <p:nvPr/>
          </p:nvSpPr>
          <p:spPr>
            <a:xfrm>
              <a:off x="7331214" y="2351447"/>
              <a:ext cx="413711" cy="413711"/>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8" name="Oval 122">
              <a:extLst>
                <a:ext uri="{FF2B5EF4-FFF2-40B4-BE49-F238E27FC236}">
                  <a16:creationId xmlns:a16="http://schemas.microsoft.com/office/drawing/2014/main" id="{F0F9C46A-1F56-4811-8C4C-C6EA24B5AE84}"/>
                </a:ext>
              </a:extLst>
            </p:cNvPr>
            <p:cNvSpPr/>
            <p:nvPr/>
          </p:nvSpPr>
          <p:spPr>
            <a:xfrm>
              <a:off x="7739730" y="2048167"/>
              <a:ext cx="302499" cy="302499"/>
            </a:xfrm>
            <a:prstGeom prst="ellipse">
              <a:avLst/>
            </a:prstGeom>
            <a:blipFill>
              <a:blip r:embed="rId13" cstate="screen">
                <a:duotone>
                  <a:prstClr val="black"/>
                  <a:schemeClr val="accent2">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9" name="Oval 124">
              <a:extLst>
                <a:ext uri="{FF2B5EF4-FFF2-40B4-BE49-F238E27FC236}">
                  <a16:creationId xmlns:a16="http://schemas.microsoft.com/office/drawing/2014/main" id="{1463383F-5D8F-406E-AD3F-1DE7F16B45C2}"/>
                </a:ext>
              </a:extLst>
            </p:cNvPr>
            <p:cNvSpPr/>
            <p:nvPr/>
          </p:nvSpPr>
          <p:spPr>
            <a:xfrm>
              <a:off x="5409754" y="3766745"/>
              <a:ext cx="744111" cy="744112"/>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30" name="Freeform 56">
              <a:extLst>
                <a:ext uri="{FF2B5EF4-FFF2-40B4-BE49-F238E27FC236}">
                  <a16:creationId xmlns:a16="http://schemas.microsoft.com/office/drawing/2014/main" id="{03A05AC1-4F54-467A-88C2-14DCFC944A5E}"/>
                </a:ext>
              </a:extLst>
            </p:cNvPr>
            <p:cNvSpPr/>
            <p:nvPr/>
          </p:nvSpPr>
          <p:spPr bwMode="auto">
            <a:xfrm>
              <a:off x="4672521" y="2124224"/>
              <a:ext cx="2717522" cy="3403740"/>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31" name="椭圆 31">
              <a:extLst>
                <a:ext uri="{FF2B5EF4-FFF2-40B4-BE49-F238E27FC236}">
                  <a16:creationId xmlns:a16="http://schemas.microsoft.com/office/drawing/2014/main" id="{4C12F6E0-937B-42AE-95A2-ED33432FA014}"/>
                </a:ext>
              </a:extLst>
            </p:cNvPr>
            <p:cNvSpPr/>
            <p:nvPr/>
          </p:nvSpPr>
          <p:spPr>
            <a:xfrm rot="15654318">
              <a:off x="4564728" y="995209"/>
              <a:ext cx="1465933" cy="145131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ndParaRPr>
            </a:p>
          </p:txBody>
        </p:sp>
        <p:sp>
          <p:nvSpPr>
            <p:cNvPr id="32" name="椭圆 31">
              <a:extLst>
                <a:ext uri="{FF2B5EF4-FFF2-40B4-BE49-F238E27FC236}">
                  <a16:creationId xmlns:a16="http://schemas.microsoft.com/office/drawing/2014/main" id="{5E59178B-EEE1-404A-92E4-77F6216B199F}"/>
                </a:ext>
              </a:extLst>
            </p:cNvPr>
            <p:cNvSpPr/>
            <p:nvPr/>
          </p:nvSpPr>
          <p:spPr>
            <a:xfrm rot="15654318">
              <a:off x="3609452" y="2566886"/>
              <a:ext cx="1326436" cy="1313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17" cstate="screen">
                <a:duotone>
                  <a:prstClr val="black"/>
                  <a:schemeClr val="accent2">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3" name="椭圆 31">
              <a:extLst>
                <a:ext uri="{FF2B5EF4-FFF2-40B4-BE49-F238E27FC236}">
                  <a16:creationId xmlns:a16="http://schemas.microsoft.com/office/drawing/2014/main" id="{2F51E9F1-8A42-4B4E-88BC-17DBDA34D95F}"/>
                </a:ext>
              </a:extLst>
            </p:cNvPr>
            <p:cNvSpPr/>
            <p:nvPr/>
          </p:nvSpPr>
          <p:spPr>
            <a:xfrm rot="15654318">
              <a:off x="6300582" y="1168523"/>
              <a:ext cx="1254210" cy="12417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19" cstate="screen">
                <a:duotone>
                  <a:prstClr val="black"/>
                  <a:schemeClr val="accent2">
                    <a:tint val="45000"/>
                    <a:satMod val="400000"/>
                  </a:schemeClr>
                </a:duotone>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4" name="椭圆 31">
              <a:extLst>
                <a:ext uri="{FF2B5EF4-FFF2-40B4-BE49-F238E27FC236}">
                  <a16:creationId xmlns:a16="http://schemas.microsoft.com/office/drawing/2014/main" id="{9FD076A9-E0CA-408C-A8F6-00735852E57B}"/>
                </a:ext>
              </a:extLst>
            </p:cNvPr>
            <p:cNvSpPr/>
            <p:nvPr/>
          </p:nvSpPr>
          <p:spPr>
            <a:xfrm rot="15654318">
              <a:off x="6549748" y="2646630"/>
              <a:ext cx="1521587" cy="150641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nvGrpSpPr>
            <p:cNvPr id="35" name="组合 34">
              <a:extLst>
                <a:ext uri="{FF2B5EF4-FFF2-40B4-BE49-F238E27FC236}">
                  <a16:creationId xmlns:a16="http://schemas.microsoft.com/office/drawing/2014/main" id="{3538EEF7-BA7C-47EF-A5BD-ED9590CCE375}"/>
                </a:ext>
              </a:extLst>
            </p:cNvPr>
            <p:cNvGrpSpPr/>
            <p:nvPr/>
          </p:nvGrpSpPr>
          <p:grpSpPr>
            <a:xfrm>
              <a:off x="6945919" y="3046528"/>
              <a:ext cx="674484" cy="711466"/>
              <a:chOff x="4197350" y="2182813"/>
              <a:chExt cx="608013" cy="641350"/>
            </a:xfrm>
            <a:solidFill>
              <a:schemeClr val="bg1"/>
            </a:solidFill>
          </p:grpSpPr>
          <p:sp>
            <p:nvSpPr>
              <p:cNvPr id="120" name="Freeform 166">
                <a:extLst>
                  <a:ext uri="{FF2B5EF4-FFF2-40B4-BE49-F238E27FC236}">
                    <a16:creationId xmlns:a16="http://schemas.microsoft.com/office/drawing/2014/main" id="{9DC9B33A-B5DE-43BF-9088-13FBE3CE40DA}"/>
                  </a:ext>
                </a:extLst>
              </p:cNvPr>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1" name="Freeform 167">
                <a:extLst>
                  <a:ext uri="{FF2B5EF4-FFF2-40B4-BE49-F238E27FC236}">
                    <a16:creationId xmlns:a16="http://schemas.microsoft.com/office/drawing/2014/main" id="{A0667F60-E327-47D4-B400-A543FFF409AB}"/>
                  </a:ext>
                </a:extLst>
              </p:cNvPr>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2" name="Freeform 168">
                <a:extLst>
                  <a:ext uri="{FF2B5EF4-FFF2-40B4-BE49-F238E27FC236}">
                    <a16:creationId xmlns:a16="http://schemas.microsoft.com/office/drawing/2014/main" id="{71DE9359-1862-4CDA-96AC-D93BC9E33B02}"/>
                  </a:ext>
                </a:extLst>
              </p:cNvPr>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3" name="Freeform 169">
                <a:extLst>
                  <a:ext uri="{FF2B5EF4-FFF2-40B4-BE49-F238E27FC236}">
                    <a16:creationId xmlns:a16="http://schemas.microsoft.com/office/drawing/2014/main" id="{5BD49E1B-005B-43BC-99BC-F02649A3CDEB}"/>
                  </a:ext>
                </a:extLst>
              </p:cNvPr>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4" name="Freeform 170">
                <a:extLst>
                  <a:ext uri="{FF2B5EF4-FFF2-40B4-BE49-F238E27FC236}">
                    <a16:creationId xmlns:a16="http://schemas.microsoft.com/office/drawing/2014/main" id="{6A3F2044-2147-43F8-B3F7-B95A39554607}"/>
                  </a:ext>
                </a:extLst>
              </p:cNvPr>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5" name="Freeform 171">
                <a:extLst>
                  <a:ext uri="{FF2B5EF4-FFF2-40B4-BE49-F238E27FC236}">
                    <a16:creationId xmlns:a16="http://schemas.microsoft.com/office/drawing/2014/main" id="{2D83520B-29E7-4EDF-B901-5398634B0E9F}"/>
                  </a:ext>
                </a:extLst>
              </p:cNvPr>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6" name="Freeform 172">
                <a:extLst>
                  <a:ext uri="{FF2B5EF4-FFF2-40B4-BE49-F238E27FC236}">
                    <a16:creationId xmlns:a16="http://schemas.microsoft.com/office/drawing/2014/main" id="{0A775E0C-45B6-40B2-9F80-0A9198D0A15F}"/>
                  </a:ext>
                </a:extLst>
              </p:cNvPr>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7" name="Freeform 173">
                <a:extLst>
                  <a:ext uri="{FF2B5EF4-FFF2-40B4-BE49-F238E27FC236}">
                    <a16:creationId xmlns:a16="http://schemas.microsoft.com/office/drawing/2014/main" id="{5C761A92-B699-4E65-A875-E5BD5758973F}"/>
                  </a:ext>
                </a:extLst>
              </p:cNvPr>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8" name="Freeform 174">
                <a:extLst>
                  <a:ext uri="{FF2B5EF4-FFF2-40B4-BE49-F238E27FC236}">
                    <a16:creationId xmlns:a16="http://schemas.microsoft.com/office/drawing/2014/main" id="{15AF7DF0-7888-467D-90C8-2BC847C4DC09}"/>
                  </a:ext>
                </a:extLst>
              </p:cNvPr>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9" name="Freeform 175">
                <a:extLst>
                  <a:ext uri="{FF2B5EF4-FFF2-40B4-BE49-F238E27FC236}">
                    <a16:creationId xmlns:a16="http://schemas.microsoft.com/office/drawing/2014/main" id="{B63909A1-AC8B-46EC-8183-445009C6766A}"/>
                  </a:ext>
                </a:extLst>
              </p:cNvPr>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0" name="Freeform 176">
                <a:extLst>
                  <a:ext uri="{FF2B5EF4-FFF2-40B4-BE49-F238E27FC236}">
                    <a16:creationId xmlns:a16="http://schemas.microsoft.com/office/drawing/2014/main" id="{8A6DF6EC-F19D-4DF7-A8C2-00A0FA908674}"/>
                  </a:ext>
                </a:extLst>
              </p:cNvPr>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1" name="Freeform 177">
                <a:extLst>
                  <a:ext uri="{FF2B5EF4-FFF2-40B4-BE49-F238E27FC236}">
                    <a16:creationId xmlns:a16="http://schemas.microsoft.com/office/drawing/2014/main" id="{5005F21D-5BE3-4FB5-B69C-3ABB36F9DDD9}"/>
                  </a:ext>
                </a:extLst>
              </p:cNvPr>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2" name="Freeform 178">
                <a:extLst>
                  <a:ext uri="{FF2B5EF4-FFF2-40B4-BE49-F238E27FC236}">
                    <a16:creationId xmlns:a16="http://schemas.microsoft.com/office/drawing/2014/main" id="{2002F8B1-7825-49A7-B3F8-A90A5DB6919A}"/>
                  </a:ext>
                </a:extLst>
              </p:cNvPr>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79">
                <a:extLst>
                  <a:ext uri="{FF2B5EF4-FFF2-40B4-BE49-F238E27FC236}">
                    <a16:creationId xmlns:a16="http://schemas.microsoft.com/office/drawing/2014/main" id="{BBC73EBE-2CC8-44ED-879E-81840E3D66CF}"/>
                  </a:ext>
                </a:extLst>
              </p:cNvPr>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80">
                <a:extLst>
                  <a:ext uri="{FF2B5EF4-FFF2-40B4-BE49-F238E27FC236}">
                    <a16:creationId xmlns:a16="http://schemas.microsoft.com/office/drawing/2014/main" id="{43AAC37E-B2D7-4919-8BD1-4A821DE2BB8D}"/>
                  </a:ext>
                </a:extLst>
              </p:cNvPr>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81">
                <a:extLst>
                  <a:ext uri="{FF2B5EF4-FFF2-40B4-BE49-F238E27FC236}">
                    <a16:creationId xmlns:a16="http://schemas.microsoft.com/office/drawing/2014/main" id="{3910E3F0-6D0C-4276-91B9-848E8E9ADCA2}"/>
                  </a:ext>
                </a:extLst>
              </p:cNvPr>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82">
                <a:extLst>
                  <a:ext uri="{FF2B5EF4-FFF2-40B4-BE49-F238E27FC236}">
                    <a16:creationId xmlns:a16="http://schemas.microsoft.com/office/drawing/2014/main" id="{8216508C-E61F-48D9-8669-71DCD61D4461}"/>
                  </a:ext>
                </a:extLst>
              </p:cNvPr>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83">
                <a:extLst>
                  <a:ext uri="{FF2B5EF4-FFF2-40B4-BE49-F238E27FC236}">
                    <a16:creationId xmlns:a16="http://schemas.microsoft.com/office/drawing/2014/main" id="{6F7FE219-8865-474D-96CA-63D2D69294D2}"/>
                  </a:ext>
                </a:extLst>
              </p:cNvPr>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84">
                <a:extLst>
                  <a:ext uri="{FF2B5EF4-FFF2-40B4-BE49-F238E27FC236}">
                    <a16:creationId xmlns:a16="http://schemas.microsoft.com/office/drawing/2014/main" id="{B88B8135-F59A-4C4A-8563-46DF796334FA}"/>
                  </a:ext>
                </a:extLst>
              </p:cNvPr>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9" name="Freeform 185">
                <a:extLst>
                  <a:ext uri="{FF2B5EF4-FFF2-40B4-BE49-F238E27FC236}">
                    <a16:creationId xmlns:a16="http://schemas.microsoft.com/office/drawing/2014/main" id="{31667CB2-FBB3-492F-80E1-49A78A236AD8}"/>
                  </a:ext>
                </a:extLst>
              </p:cNvPr>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0" name="Freeform 186">
                <a:extLst>
                  <a:ext uri="{FF2B5EF4-FFF2-40B4-BE49-F238E27FC236}">
                    <a16:creationId xmlns:a16="http://schemas.microsoft.com/office/drawing/2014/main" id="{63335D19-7588-4D39-9805-18BBC818FD4E}"/>
                  </a:ext>
                </a:extLst>
              </p:cNvPr>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1" name="Freeform 187">
                <a:extLst>
                  <a:ext uri="{FF2B5EF4-FFF2-40B4-BE49-F238E27FC236}">
                    <a16:creationId xmlns:a16="http://schemas.microsoft.com/office/drawing/2014/main" id="{B6AD0583-82E2-4124-8A51-8933E06D3F98}"/>
                  </a:ext>
                </a:extLst>
              </p:cNvPr>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2" name="Freeform 188">
                <a:extLst>
                  <a:ext uri="{FF2B5EF4-FFF2-40B4-BE49-F238E27FC236}">
                    <a16:creationId xmlns:a16="http://schemas.microsoft.com/office/drawing/2014/main" id="{95F8A68B-B5E3-4787-A9A6-AF630011BC7C}"/>
                  </a:ext>
                </a:extLst>
              </p:cNvPr>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3" name="Freeform 189">
                <a:extLst>
                  <a:ext uri="{FF2B5EF4-FFF2-40B4-BE49-F238E27FC236}">
                    <a16:creationId xmlns:a16="http://schemas.microsoft.com/office/drawing/2014/main" id="{C5F041A4-6B88-408F-A1B6-F5941B4E82C8}"/>
                  </a:ext>
                </a:extLst>
              </p:cNvPr>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4" name="Freeform 190">
                <a:extLst>
                  <a:ext uri="{FF2B5EF4-FFF2-40B4-BE49-F238E27FC236}">
                    <a16:creationId xmlns:a16="http://schemas.microsoft.com/office/drawing/2014/main" id="{F71E286A-88FF-4AA1-9016-AC89B4E8469F}"/>
                  </a:ext>
                </a:extLst>
              </p:cNvPr>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5" name="Freeform 191">
                <a:extLst>
                  <a:ext uri="{FF2B5EF4-FFF2-40B4-BE49-F238E27FC236}">
                    <a16:creationId xmlns:a16="http://schemas.microsoft.com/office/drawing/2014/main" id="{40449C6F-B9E7-459A-A67B-45551BC75CDB}"/>
                  </a:ext>
                </a:extLst>
              </p:cNvPr>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6" name="Freeform 192">
                <a:extLst>
                  <a:ext uri="{FF2B5EF4-FFF2-40B4-BE49-F238E27FC236}">
                    <a16:creationId xmlns:a16="http://schemas.microsoft.com/office/drawing/2014/main" id="{8929791C-CCB6-4249-AD70-DD2B84CA8100}"/>
                  </a:ext>
                </a:extLst>
              </p:cNvPr>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7" name="Freeform 193">
                <a:extLst>
                  <a:ext uri="{FF2B5EF4-FFF2-40B4-BE49-F238E27FC236}">
                    <a16:creationId xmlns:a16="http://schemas.microsoft.com/office/drawing/2014/main" id="{4B0E3865-D3AA-44CD-B2C6-0D2451A51E04}"/>
                  </a:ext>
                </a:extLst>
              </p:cNvPr>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8" name="Freeform 194">
                <a:extLst>
                  <a:ext uri="{FF2B5EF4-FFF2-40B4-BE49-F238E27FC236}">
                    <a16:creationId xmlns:a16="http://schemas.microsoft.com/office/drawing/2014/main" id="{3B862847-5AA0-454D-9725-2DC82340E380}"/>
                  </a:ext>
                </a:extLst>
              </p:cNvPr>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9" name="Freeform 195">
                <a:extLst>
                  <a:ext uri="{FF2B5EF4-FFF2-40B4-BE49-F238E27FC236}">
                    <a16:creationId xmlns:a16="http://schemas.microsoft.com/office/drawing/2014/main" id="{433E066C-1A2C-44BB-8E9E-03D73D62F566}"/>
                  </a:ext>
                </a:extLst>
              </p:cNvPr>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0" name="Freeform 196">
                <a:extLst>
                  <a:ext uri="{FF2B5EF4-FFF2-40B4-BE49-F238E27FC236}">
                    <a16:creationId xmlns:a16="http://schemas.microsoft.com/office/drawing/2014/main" id="{BABBBE55-700E-46B1-BE61-CA061E62D314}"/>
                  </a:ext>
                </a:extLst>
              </p:cNvPr>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1" name="Freeform 197">
                <a:extLst>
                  <a:ext uri="{FF2B5EF4-FFF2-40B4-BE49-F238E27FC236}">
                    <a16:creationId xmlns:a16="http://schemas.microsoft.com/office/drawing/2014/main" id="{B4B7C4B3-130B-478B-98E1-F8C5028054DD}"/>
                  </a:ext>
                </a:extLst>
              </p:cNvPr>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2" name="Freeform 198">
                <a:extLst>
                  <a:ext uri="{FF2B5EF4-FFF2-40B4-BE49-F238E27FC236}">
                    <a16:creationId xmlns:a16="http://schemas.microsoft.com/office/drawing/2014/main" id="{C95189B6-ECBD-4BE7-9ABA-5D2F7A529364}"/>
                  </a:ext>
                </a:extLst>
              </p:cNvPr>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3" name="Freeform 199">
                <a:extLst>
                  <a:ext uri="{FF2B5EF4-FFF2-40B4-BE49-F238E27FC236}">
                    <a16:creationId xmlns:a16="http://schemas.microsoft.com/office/drawing/2014/main" id="{A453BCEB-6448-4117-A3E0-77249D1CF605}"/>
                  </a:ext>
                </a:extLst>
              </p:cNvPr>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4" name="Freeform 200">
                <a:extLst>
                  <a:ext uri="{FF2B5EF4-FFF2-40B4-BE49-F238E27FC236}">
                    <a16:creationId xmlns:a16="http://schemas.microsoft.com/office/drawing/2014/main" id="{886A1A01-E362-4BF7-86B6-306D7C1B6D3C}"/>
                  </a:ext>
                </a:extLst>
              </p:cNvPr>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5" name="Freeform 201">
                <a:extLst>
                  <a:ext uri="{FF2B5EF4-FFF2-40B4-BE49-F238E27FC236}">
                    <a16:creationId xmlns:a16="http://schemas.microsoft.com/office/drawing/2014/main" id="{F3C61553-C14F-4FA9-8AB8-8D0B4E976459}"/>
                  </a:ext>
                </a:extLst>
              </p:cNvPr>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6" name="Freeform 202">
                <a:extLst>
                  <a:ext uri="{FF2B5EF4-FFF2-40B4-BE49-F238E27FC236}">
                    <a16:creationId xmlns:a16="http://schemas.microsoft.com/office/drawing/2014/main" id="{98EC2C5D-90E9-469F-9086-1348E99FBF94}"/>
                  </a:ext>
                </a:extLst>
              </p:cNvPr>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7" name="Freeform 203">
                <a:extLst>
                  <a:ext uri="{FF2B5EF4-FFF2-40B4-BE49-F238E27FC236}">
                    <a16:creationId xmlns:a16="http://schemas.microsoft.com/office/drawing/2014/main" id="{5DE22A19-3438-4369-9181-EF3F65A1797C}"/>
                  </a:ext>
                </a:extLst>
              </p:cNvPr>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8" name="Freeform 204">
                <a:extLst>
                  <a:ext uri="{FF2B5EF4-FFF2-40B4-BE49-F238E27FC236}">
                    <a16:creationId xmlns:a16="http://schemas.microsoft.com/office/drawing/2014/main" id="{D90A526E-89EB-4DF4-A50E-50DA44B95CDD}"/>
                  </a:ext>
                </a:extLst>
              </p:cNvPr>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9" name="Freeform 206">
                <a:extLst>
                  <a:ext uri="{FF2B5EF4-FFF2-40B4-BE49-F238E27FC236}">
                    <a16:creationId xmlns:a16="http://schemas.microsoft.com/office/drawing/2014/main" id="{42434A82-4C20-4F0F-B9B9-B4A116CE5D3C}"/>
                  </a:ext>
                </a:extLst>
              </p:cNvPr>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0" name="Freeform 207">
                <a:extLst>
                  <a:ext uri="{FF2B5EF4-FFF2-40B4-BE49-F238E27FC236}">
                    <a16:creationId xmlns:a16="http://schemas.microsoft.com/office/drawing/2014/main" id="{1957DB68-782A-474C-9136-2C808A343DA9}"/>
                  </a:ext>
                </a:extLst>
              </p:cNvPr>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1" name="Freeform 208">
                <a:extLst>
                  <a:ext uri="{FF2B5EF4-FFF2-40B4-BE49-F238E27FC236}">
                    <a16:creationId xmlns:a16="http://schemas.microsoft.com/office/drawing/2014/main" id="{E2FBE080-9EAE-4313-A814-654A8E5ADB05}"/>
                  </a:ext>
                </a:extLst>
              </p:cNvPr>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2" name="Freeform 209">
                <a:extLst>
                  <a:ext uri="{FF2B5EF4-FFF2-40B4-BE49-F238E27FC236}">
                    <a16:creationId xmlns:a16="http://schemas.microsoft.com/office/drawing/2014/main" id="{372F359E-059D-40B1-B0AC-4C563A4102DD}"/>
                  </a:ext>
                </a:extLst>
              </p:cNvPr>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3" name="Freeform 210">
                <a:extLst>
                  <a:ext uri="{FF2B5EF4-FFF2-40B4-BE49-F238E27FC236}">
                    <a16:creationId xmlns:a16="http://schemas.microsoft.com/office/drawing/2014/main" id="{B6DCA567-E926-4486-A367-6C82B967BC93}"/>
                  </a:ext>
                </a:extLst>
              </p:cNvPr>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4" name="Freeform 211">
                <a:extLst>
                  <a:ext uri="{FF2B5EF4-FFF2-40B4-BE49-F238E27FC236}">
                    <a16:creationId xmlns:a16="http://schemas.microsoft.com/office/drawing/2014/main" id="{F4F826A1-65B5-4A30-A948-84708EFD674F}"/>
                  </a:ext>
                </a:extLst>
              </p:cNvPr>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5" name="Freeform 212">
                <a:extLst>
                  <a:ext uri="{FF2B5EF4-FFF2-40B4-BE49-F238E27FC236}">
                    <a16:creationId xmlns:a16="http://schemas.microsoft.com/office/drawing/2014/main" id="{D3CBD4A3-75CC-4E7C-BFF4-76A4B2B89D06}"/>
                  </a:ext>
                </a:extLst>
              </p:cNvPr>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6" name="组合 35">
              <a:extLst>
                <a:ext uri="{FF2B5EF4-FFF2-40B4-BE49-F238E27FC236}">
                  <a16:creationId xmlns:a16="http://schemas.microsoft.com/office/drawing/2014/main" id="{480DFC75-61D4-44AC-9FD4-583703521A24}"/>
                </a:ext>
              </a:extLst>
            </p:cNvPr>
            <p:cNvGrpSpPr/>
            <p:nvPr/>
          </p:nvGrpSpPr>
          <p:grpSpPr>
            <a:xfrm>
              <a:off x="3903476" y="2844313"/>
              <a:ext cx="723795" cy="739644"/>
              <a:chOff x="5268913" y="4124325"/>
              <a:chExt cx="652463" cy="666751"/>
            </a:xfrm>
            <a:solidFill>
              <a:schemeClr val="bg1"/>
            </a:solidFill>
          </p:grpSpPr>
          <p:sp>
            <p:nvSpPr>
              <p:cNvPr id="100" name="Freeform 719">
                <a:extLst>
                  <a:ext uri="{FF2B5EF4-FFF2-40B4-BE49-F238E27FC236}">
                    <a16:creationId xmlns:a16="http://schemas.microsoft.com/office/drawing/2014/main" id="{D92BBF4D-9333-42A0-B682-8D2EEE343139}"/>
                  </a:ext>
                </a:extLst>
              </p:cNvPr>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720">
                <a:extLst>
                  <a:ext uri="{FF2B5EF4-FFF2-40B4-BE49-F238E27FC236}">
                    <a16:creationId xmlns:a16="http://schemas.microsoft.com/office/drawing/2014/main" id="{BA9FA791-26B2-47C2-88BD-3DD78AD93B6C}"/>
                  </a:ext>
                </a:extLst>
              </p:cNvPr>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721">
                <a:extLst>
                  <a:ext uri="{FF2B5EF4-FFF2-40B4-BE49-F238E27FC236}">
                    <a16:creationId xmlns:a16="http://schemas.microsoft.com/office/drawing/2014/main" id="{C491DD78-AD72-4141-A2E4-6BF2E5859285}"/>
                  </a:ext>
                </a:extLst>
              </p:cNvPr>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722">
                <a:extLst>
                  <a:ext uri="{FF2B5EF4-FFF2-40B4-BE49-F238E27FC236}">
                    <a16:creationId xmlns:a16="http://schemas.microsoft.com/office/drawing/2014/main" id="{36125815-EFAA-4447-A817-ABE630AA4F58}"/>
                  </a:ext>
                </a:extLst>
              </p:cNvPr>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4" name="Freeform 723">
                <a:extLst>
                  <a:ext uri="{FF2B5EF4-FFF2-40B4-BE49-F238E27FC236}">
                    <a16:creationId xmlns:a16="http://schemas.microsoft.com/office/drawing/2014/main" id="{BAEEFD52-9047-45C3-9C4B-DE6BC2F70F96}"/>
                  </a:ext>
                </a:extLst>
              </p:cNvPr>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5" name="Freeform 724">
                <a:extLst>
                  <a:ext uri="{FF2B5EF4-FFF2-40B4-BE49-F238E27FC236}">
                    <a16:creationId xmlns:a16="http://schemas.microsoft.com/office/drawing/2014/main" id="{42728577-6422-4894-9E3F-DC7F99A23815}"/>
                  </a:ext>
                </a:extLst>
              </p:cNvPr>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6" name="Freeform 725">
                <a:extLst>
                  <a:ext uri="{FF2B5EF4-FFF2-40B4-BE49-F238E27FC236}">
                    <a16:creationId xmlns:a16="http://schemas.microsoft.com/office/drawing/2014/main" id="{4B243E20-8D59-48C3-8B40-E12463B7E867}"/>
                  </a:ext>
                </a:extLst>
              </p:cNvPr>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7" name="Freeform 726">
                <a:extLst>
                  <a:ext uri="{FF2B5EF4-FFF2-40B4-BE49-F238E27FC236}">
                    <a16:creationId xmlns:a16="http://schemas.microsoft.com/office/drawing/2014/main" id="{D3A5F1FF-DF20-434E-A232-DD341B00B5FD}"/>
                  </a:ext>
                </a:extLst>
              </p:cNvPr>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727">
                <a:extLst>
                  <a:ext uri="{FF2B5EF4-FFF2-40B4-BE49-F238E27FC236}">
                    <a16:creationId xmlns:a16="http://schemas.microsoft.com/office/drawing/2014/main" id="{95A8540C-A8C6-4AB3-8C01-CEE363D8DA24}"/>
                  </a:ext>
                </a:extLst>
              </p:cNvPr>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9" name="Freeform 728">
                <a:extLst>
                  <a:ext uri="{FF2B5EF4-FFF2-40B4-BE49-F238E27FC236}">
                    <a16:creationId xmlns:a16="http://schemas.microsoft.com/office/drawing/2014/main" id="{A7694047-D529-47EC-9C49-2FB95CCF7F6E}"/>
                  </a:ext>
                </a:extLst>
              </p:cNvPr>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0" name="Freeform 729">
                <a:extLst>
                  <a:ext uri="{FF2B5EF4-FFF2-40B4-BE49-F238E27FC236}">
                    <a16:creationId xmlns:a16="http://schemas.microsoft.com/office/drawing/2014/main" id="{9CE9A290-FF68-4A28-B17F-25AA755BBA68}"/>
                  </a:ext>
                </a:extLst>
              </p:cNvPr>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1" name="Freeform 730">
                <a:extLst>
                  <a:ext uri="{FF2B5EF4-FFF2-40B4-BE49-F238E27FC236}">
                    <a16:creationId xmlns:a16="http://schemas.microsoft.com/office/drawing/2014/main" id="{E4188BC5-1476-4B95-B0F3-5CB97FF15E56}"/>
                  </a:ext>
                </a:extLst>
              </p:cNvPr>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2" name="Freeform 731">
                <a:extLst>
                  <a:ext uri="{FF2B5EF4-FFF2-40B4-BE49-F238E27FC236}">
                    <a16:creationId xmlns:a16="http://schemas.microsoft.com/office/drawing/2014/main" id="{1AD03399-AF07-48EC-91BF-384CD1D20331}"/>
                  </a:ext>
                </a:extLst>
              </p:cNvPr>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3" name="Freeform 732">
                <a:extLst>
                  <a:ext uri="{FF2B5EF4-FFF2-40B4-BE49-F238E27FC236}">
                    <a16:creationId xmlns:a16="http://schemas.microsoft.com/office/drawing/2014/main" id="{B59FA18B-0BC3-4EE4-9149-E176011156AB}"/>
                  </a:ext>
                </a:extLst>
              </p:cNvPr>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4" name="Freeform 733">
                <a:extLst>
                  <a:ext uri="{FF2B5EF4-FFF2-40B4-BE49-F238E27FC236}">
                    <a16:creationId xmlns:a16="http://schemas.microsoft.com/office/drawing/2014/main" id="{20087706-E9B3-4342-83CD-27ADE403CB1E}"/>
                  </a:ext>
                </a:extLst>
              </p:cNvPr>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5" name="Freeform 734">
                <a:extLst>
                  <a:ext uri="{FF2B5EF4-FFF2-40B4-BE49-F238E27FC236}">
                    <a16:creationId xmlns:a16="http://schemas.microsoft.com/office/drawing/2014/main" id="{7AC9A00A-FCF4-4D52-BA5F-E8ABC5DCF901}"/>
                  </a:ext>
                </a:extLst>
              </p:cNvPr>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6" name="Freeform 735">
                <a:extLst>
                  <a:ext uri="{FF2B5EF4-FFF2-40B4-BE49-F238E27FC236}">
                    <a16:creationId xmlns:a16="http://schemas.microsoft.com/office/drawing/2014/main" id="{B78E6B35-C1DE-4DC1-A6BD-BB1380BB8B01}"/>
                  </a:ext>
                </a:extLst>
              </p:cNvPr>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7" name="Freeform 736">
                <a:extLst>
                  <a:ext uri="{FF2B5EF4-FFF2-40B4-BE49-F238E27FC236}">
                    <a16:creationId xmlns:a16="http://schemas.microsoft.com/office/drawing/2014/main" id="{09DAA320-4F8E-43C8-9BCA-CF1A8DD17CD0}"/>
                  </a:ext>
                </a:extLst>
              </p:cNvPr>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8" name="Freeform 737">
                <a:extLst>
                  <a:ext uri="{FF2B5EF4-FFF2-40B4-BE49-F238E27FC236}">
                    <a16:creationId xmlns:a16="http://schemas.microsoft.com/office/drawing/2014/main" id="{A7A81B28-67DF-43E9-B885-B6997A614D7A}"/>
                  </a:ext>
                </a:extLst>
              </p:cNvPr>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9" name="Freeform 738">
                <a:extLst>
                  <a:ext uri="{FF2B5EF4-FFF2-40B4-BE49-F238E27FC236}">
                    <a16:creationId xmlns:a16="http://schemas.microsoft.com/office/drawing/2014/main" id="{B287A069-35BA-4E86-A601-CD850B36306C}"/>
                  </a:ext>
                </a:extLst>
              </p:cNvPr>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7" name="组合 36">
              <a:extLst>
                <a:ext uri="{FF2B5EF4-FFF2-40B4-BE49-F238E27FC236}">
                  <a16:creationId xmlns:a16="http://schemas.microsoft.com/office/drawing/2014/main" id="{2461322B-5A45-4824-9948-C98E6F46869F}"/>
                </a:ext>
              </a:extLst>
            </p:cNvPr>
            <p:cNvGrpSpPr/>
            <p:nvPr/>
          </p:nvGrpSpPr>
          <p:grpSpPr>
            <a:xfrm>
              <a:off x="6679993" y="1558927"/>
              <a:ext cx="483459" cy="489186"/>
              <a:chOff x="4194175" y="1193800"/>
              <a:chExt cx="669926" cy="677863"/>
            </a:xfrm>
            <a:solidFill>
              <a:schemeClr val="bg1"/>
            </a:solidFill>
          </p:grpSpPr>
          <p:sp>
            <p:nvSpPr>
              <p:cNvPr id="62" name="Freeform 867">
                <a:extLst>
                  <a:ext uri="{FF2B5EF4-FFF2-40B4-BE49-F238E27FC236}">
                    <a16:creationId xmlns:a16="http://schemas.microsoft.com/office/drawing/2014/main" id="{919D1D76-8E54-466C-B3F3-3C7FF1A0D259}"/>
                  </a:ext>
                </a:extLst>
              </p:cNvPr>
              <p:cNvSpPr/>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868">
                <a:extLst>
                  <a:ext uri="{FF2B5EF4-FFF2-40B4-BE49-F238E27FC236}">
                    <a16:creationId xmlns:a16="http://schemas.microsoft.com/office/drawing/2014/main" id="{2548E832-A873-4F1D-88D8-3B00C583C8F1}"/>
                  </a:ext>
                </a:extLst>
              </p:cNvPr>
              <p:cNvSpPr/>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869">
                <a:extLst>
                  <a:ext uri="{FF2B5EF4-FFF2-40B4-BE49-F238E27FC236}">
                    <a16:creationId xmlns:a16="http://schemas.microsoft.com/office/drawing/2014/main" id="{2505F16F-9462-4FF4-A7B6-EB08AB9306AB}"/>
                  </a:ext>
                </a:extLst>
              </p:cNvPr>
              <p:cNvSpPr/>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870">
                <a:extLst>
                  <a:ext uri="{FF2B5EF4-FFF2-40B4-BE49-F238E27FC236}">
                    <a16:creationId xmlns:a16="http://schemas.microsoft.com/office/drawing/2014/main" id="{07F9AADE-C9E5-4251-91CF-182BE19AADD5}"/>
                  </a:ext>
                </a:extLst>
              </p:cNvPr>
              <p:cNvSpPr/>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871">
                <a:extLst>
                  <a:ext uri="{FF2B5EF4-FFF2-40B4-BE49-F238E27FC236}">
                    <a16:creationId xmlns:a16="http://schemas.microsoft.com/office/drawing/2014/main" id="{71465C16-1BBC-432E-BF34-1A35222D21E9}"/>
                  </a:ext>
                </a:extLst>
              </p:cNvPr>
              <p:cNvSpPr/>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872">
                <a:extLst>
                  <a:ext uri="{FF2B5EF4-FFF2-40B4-BE49-F238E27FC236}">
                    <a16:creationId xmlns:a16="http://schemas.microsoft.com/office/drawing/2014/main" id="{985E42FD-E101-4C59-81FB-E7BF586530C5}"/>
                  </a:ext>
                </a:extLst>
              </p:cNvPr>
              <p:cNvSpPr/>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873">
                <a:extLst>
                  <a:ext uri="{FF2B5EF4-FFF2-40B4-BE49-F238E27FC236}">
                    <a16:creationId xmlns:a16="http://schemas.microsoft.com/office/drawing/2014/main" id="{6BF14122-B124-460F-B38B-D95C44509944}"/>
                  </a:ext>
                </a:extLst>
              </p:cNvPr>
              <p:cNvSpPr/>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874">
                <a:extLst>
                  <a:ext uri="{FF2B5EF4-FFF2-40B4-BE49-F238E27FC236}">
                    <a16:creationId xmlns:a16="http://schemas.microsoft.com/office/drawing/2014/main" id="{1EC25B43-2317-4940-918B-5BE00AE22DA7}"/>
                  </a:ext>
                </a:extLst>
              </p:cNvPr>
              <p:cNvSpPr/>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875">
                <a:extLst>
                  <a:ext uri="{FF2B5EF4-FFF2-40B4-BE49-F238E27FC236}">
                    <a16:creationId xmlns:a16="http://schemas.microsoft.com/office/drawing/2014/main" id="{C7F22EA6-317A-414A-AB43-3EA0BB3EA9F7}"/>
                  </a:ext>
                </a:extLst>
              </p:cNvPr>
              <p:cNvSpPr/>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876">
                <a:extLst>
                  <a:ext uri="{FF2B5EF4-FFF2-40B4-BE49-F238E27FC236}">
                    <a16:creationId xmlns:a16="http://schemas.microsoft.com/office/drawing/2014/main" id="{E2DCF7FE-016A-4F62-8211-A874199351DB}"/>
                  </a:ext>
                </a:extLst>
              </p:cNvPr>
              <p:cNvSpPr/>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877">
                <a:extLst>
                  <a:ext uri="{FF2B5EF4-FFF2-40B4-BE49-F238E27FC236}">
                    <a16:creationId xmlns:a16="http://schemas.microsoft.com/office/drawing/2014/main" id="{1CB8EE31-3018-47E0-8662-019EED260D06}"/>
                  </a:ext>
                </a:extLst>
              </p:cNvPr>
              <p:cNvSpPr/>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878">
                <a:extLst>
                  <a:ext uri="{FF2B5EF4-FFF2-40B4-BE49-F238E27FC236}">
                    <a16:creationId xmlns:a16="http://schemas.microsoft.com/office/drawing/2014/main" id="{2A9CAAAE-482A-4E67-A73E-5C6D2D90E6A4}"/>
                  </a:ext>
                </a:extLst>
              </p:cNvPr>
              <p:cNvSpPr/>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879">
                <a:extLst>
                  <a:ext uri="{FF2B5EF4-FFF2-40B4-BE49-F238E27FC236}">
                    <a16:creationId xmlns:a16="http://schemas.microsoft.com/office/drawing/2014/main" id="{A5333C7C-60A2-43DA-B97A-9FBA4F1449A3}"/>
                  </a:ext>
                </a:extLst>
              </p:cNvPr>
              <p:cNvSpPr/>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880">
                <a:extLst>
                  <a:ext uri="{FF2B5EF4-FFF2-40B4-BE49-F238E27FC236}">
                    <a16:creationId xmlns:a16="http://schemas.microsoft.com/office/drawing/2014/main" id="{B7EC2F9E-42A6-408B-8814-FABBA7D544EB}"/>
                  </a:ext>
                </a:extLst>
              </p:cNvPr>
              <p:cNvSpPr/>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881">
                <a:extLst>
                  <a:ext uri="{FF2B5EF4-FFF2-40B4-BE49-F238E27FC236}">
                    <a16:creationId xmlns:a16="http://schemas.microsoft.com/office/drawing/2014/main" id="{6001866D-F2E9-4E69-AE7F-CA9BB4D911AB}"/>
                  </a:ext>
                </a:extLst>
              </p:cNvPr>
              <p:cNvSpPr/>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882">
                <a:extLst>
                  <a:ext uri="{FF2B5EF4-FFF2-40B4-BE49-F238E27FC236}">
                    <a16:creationId xmlns:a16="http://schemas.microsoft.com/office/drawing/2014/main" id="{9BF00E07-B604-4EF5-8A6F-021BF5334A91}"/>
                  </a:ext>
                </a:extLst>
              </p:cNvPr>
              <p:cNvSpPr/>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883">
                <a:extLst>
                  <a:ext uri="{FF2B5EF4-FFF2-40B4-BE49-F238E27FC236}">
                    <a16:creationId xmlns:a16="http://schemas.microsoft.com/office/drawing/2014/main" id="{AE02AEEB-BD2E-4929-8860-BDCAF568F335}"/>
                  </a:ext>
                </a:extLst>
              </p:cNvPr>
              <p:cNvSpPr/>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884">
                <a:extLst>
                  <a:ext uri="{FF2B5EF4-FFF2-40B4-BE49-F238E27FC236}">
                    <a16:creationId xmlns:a16="http://schemas.microsoft.com/office/drawing/2014/main" id="{D71B8574-44B1-4639-8171-E85B4FFB7722}"/>
                  </a:ext>
                </a:extLst>
              </p:cNvPr>
              <p:cNvSpPr/>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885">
                <a:extLst>
                  <a:ext uri="{FF2B5EF4-FFF2-40B4-BE49-F238E27FC236}">
                    <a16:creationId xmlns:a16="http://schemas.microsoft.com/office/drawing/2014/main" id="{DDF55CB7-7C74-47FF-8EEE-FAF5DAB95FCA}"/>
                  </a:ext>
                </a:extLst>
              </p:cNvPr>
              <p:cNvSpPr/>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886">
                <a:extLst>
                  <a:ext uri="{FF2B5EF4-FFF2-40B4-BE49-F238E27FC236}">
                    <a16:creationId xmlns:a16="http://schemas.microsoft.com/office/drawing/2014/main" id="{298158DF-9F66-4F22-958A-D8BDEBC17B7D}"/>
                  </a:ext>
                </a:extLst>
              </p:cNvPr>
              <p:cNvSpPr/>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887">
                <a:extLst>
                  <a:ext uri="{FF2B5EF4-FFF2-40B4-BE49-F238E27FC236}">
                    <a16:creationId xmlns:a16="http://schemas.microsoft.com/office/drawing/2014/main" id="{DF1EE71C-8882-402D-83CF-407992CC200D}"/>
                  </a:ext>
                </a:extLst>
              </p:cNvPr>
              <p:cNvSpPr/>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888">
                <a:extLst>
                  <a:ext uri="{FF2B5EF4-FFF2-40B4-BE49-F238E27FC236}">
                    <a16:creationId xmlns:a16="http://schemas.microsoft.com/office/drawing/2014/main" id="{653F1DBA-0814-46F9-84B4-F920D88A9901}"/>
                  </a:ext>
                </a:extLst>
              </p:cNvPr>
              <p:cNvSpPr/>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889">
                <a:extLst>
                  <a:ext uri="{FF2B5EF4-FFF2-40B4-BE49-F238E27FC236}">
                    <a16:creationId xmlns:a16="http://schemas.microsoft.com/office/drawing/2014/main" id="{60968229-93D7-4C48-ADB7-DE5ACE27DA2A}"/>
                  </a:ext>
                </a:extLst>
              </p:cNvPr>
              <p:cNvSpPr/>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890">
                <a:extLst>
                  <a:ext uri="{FF2B5EF4-FFF2-40B4-BE49-F238E27FC236}">
                    <a16:creationId xmlns:a16="http://schemas.microsoft.com/office/drawing/2014/main" id="{69F7B202-11AD-40B3-ABB6-4EB54EC7A8D4}"/>
                  </a:ext>
                </a:extLst>
              </p:cNvPr>
              <p:cNvSpPr/>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891">
                <a:extLst>
                  <a:ext uri="{FF2B5EF4-FFF2-40B4-BE49-F238E27FC236}">
                    <a16:creationId xmlns:a16="http://schemas.microsoft.com/office/drawing/2014/main" id="{8820275F-2E7A-4870-85B2-12B731763BD9}"/>
                  </a:ext>
                </a:extLst>
              </p:cNvPr>
              <p:cNvSpPr/>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892">
                <a:extLst>
                  <a:ext uri="{FF2B5EF4-FFF2-40B4-BE49-F238E27FC236}">
                    <a16:creationId xmlns:a16="http://schemas.microsoft.com/office/drawing/2014/main" id="{EB02FF72-7E80-46A9-BD92-C4709029C3E1}"/>
                  </a:ext>
                </a:extLst>
              </p:cNvPr>
              <p:cNvSpPr/>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893">
                <a:extLst>
                  <a:ext uri="{FF2B5EF4-FFF2-40B4-BE49-F238E27FC236}">
                    <a16:creationId xmlns:a16="http://schemas.microsoft.com/office/drawing/2014/main" id="{BEDBEE90-4998-48A1-AD7F-B6FE4A7FEB75}"/>
                  </a:ext>
                </a:extLst>
              </p:cNvPr>
              <p:cNvSpPr/>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894">
                <a:extLst>
                  <a:ext uri="{FF2B5EF4-FFF2-40B4-BE49-F238E27FC236}">
                    <a16:creationId xmlns:a16="http://schemas.microsoft.com/office/drawing/2014/main" id="{A9AC93FA-B3BD-4B18-A604-0E5BCA7E64F3}"/>
                  </a:ext>
                </a:extLst>
              </p:cNvPr>
              <p:cNvSpPr/>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895">
                <a:extLst>
                  <a:ext uri="{FF2B5EF4-FFF2-40B4-BE49-F238E27FC236}">
                    <a16:creationId xmlns:a16="http://schemas.microsoft.com/office/drawing/2014/main" id="{82D9CF1E-211C-4958-BF87-43C315D93078}"/>
                  </a:ext>
                </a:extLst>
              </p:cNvPr>
              <p:cNvSpPr/>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896">
                <a:extLst>
                  <a:ext uri="{FF2B5EF4-FFF2-40B4-BE49-F238E27FC236}">
                    <a16:creationId xmlns:a16="http://schemas.microsoft.com/office/drawing/2014/main" id="{42282718-BEDB-4FBE-8889-DBBCBD3E3709}"/>
                  </a:ext>
                </a:extLst>
              </p:cNvPr>
              <p:cNvSpPr/>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897">
                <a:extLst>
                  <a:ext uri="{FF2B5EF4-FFF2-40B4-BE49-F238E27FC236}">
                    <a16:creationId xmlns:a16="http://schemas.microsoft.com/office/drawing/2014/main" id="{D6BFC2B6-D3FC-4771-9A75-0B0059DFA1D2}"/>
                  </a:ext>
                </a:extLst>
              </p:cNvPr>
              <p:cNvSpPr/>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898">
                <a:extLst>
                  <a:ext uri="{FF2B5EF4-FFF2-40B4-BE49-F238E27FC236}">
                    <a16:creationId xmlns:a16="http://schemas.microsoft.com/office/drawing/2014/main" id="{C9DC1BCE-206E-41FD-B454-8844A44266DB}"/>
                  </a:ext>
                </a:extLst>
              </p:cNvPr>
              <p:cNvSpPr/>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899">
                <a:extLst>
                  <a:ext uri="{FF2B5EF4-FFF2-40B4-BE49-F238E27FC236}">
                    <a16:creationId xmlns:a16="http://schemas.microsoft.com/office/drawing/2014/main" id="{EF3B5A4A-1B03-407D-969A-AD24EC48F71B}"/>
                  </a:ext>
                </a:extLst>
              </p:cNvPr>
              <p:cNvSpPr/>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900">
                <a:extLst>
                  <a:ext uri="{FF2B5EF4-FFF2-40B4-BE49-F238E27FC236}">
                    <a16:creationId xmlns:a16="http://schemas.microsoft.com/office/drawing/2014/main" id="{DB42A314-6319-4079-9F1F-E848492E6FCA}"/>
                  </a:ext>
                </a:extLst>
              </p:cNvPr>
              <p:cNvSpPr/>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901">
                <a:extLst>
                  <a:ext uri="{FF2B5EF4-FFF2-40B4-BE49-F238E27FC236}">
                    <a16:creationId xmlns:a16="http://schemas.microsoft.com/office/drawing/2014/main" id="{BB235EB9-AF38-4DFA-B727-24C97E5AA697}"/>
                  </a:ext>
                </a:extLst>
              </p:cNvPr>
              <p:cNvSpPr/>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902">
                <a:extLst>
                  <a:ext uri="{FF2B5EF4-FFF2-40B4-BE49-F238E27FC236}">
                    <a16:creationId xmlns:a16="http://schemas.microsoft.com/office/drawing/2014/main" id="{8C5955BA-8BC7-440F-B59E-E4BB336B37C0}"/>
                  </a:ext>
                </a:extLst>
              </p:cNvPr>
              <p:cNvSpPr>
                <a:spLocks noEditPoints="1"/>
              </p:cNvSpPr>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903">
                <a:extLst>
                  <a:ext uri="{FF2B5EF4-FFF2-40B4-BE49-F238E27FC236}">
                    <a16:creationId xmlns:a16="http://schemas.microsoft.com/office/drawing/2014/main" id="{B502F1DA-1719-400A-8B43-DB0004C22671}"/>
                  </a:ext>
                </a:extLst>
              </p:cNvPr>
              <p:cNvSpPr>
                <a:spLocks noEditPoints="1"/>
              </p:cNvSpPr>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904">
                <a:extLst>
                  <a:ext uri="{FF2B5EF4-FFF2-40B4-BE49-F238E27FC236}">
                    <a16:creationId xmlns:a16="http://schemas.microsoft.com/office/drawing/2014/main" id="{409AEC50-199C-4EC2-A484-B9A16AD285B8}"/>
                  </a:ext>
                </a:extLst>
              </p:cNvPr>
              <p:cNvSpPr>
                <a:spLocks noEditPoints="1"/>
              </p:cNvSpPr>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8" name="组合 37">
              <a:extLst>
                <a:ext uri="{FF2B5EF4-FFF2-40B4-BE49-F238E27FC236}">
                  <a16:creationId xmlns:a16="http://schemas.microsoft.com/office/drawing/2014/main" id="{3935ACA6-A6F5-4631-BDB4-6E0AB2C693AD}"/>
                </a:ext>
              </a:extLst>
            </p:cNvPr>
            <p:cNvGrpSpPr/>
            <p:nvPr/>
          </p:nvGrpSpPr>
          <p:grpSpPr>
            <a:xfrm>
              <a:off x="4928435" y="1315900"/>
              <a:ext cx="774866" cy="794236"/>
              <a:chOff x="3282950" y="1154113"/>
              <a:chExt cx="698501" cy="715963"/>
            </a:xfrm>
            <a:solidFill>
              <a:schemeClr val="bg1"/>
            </a:solidFill>
          </p:grpSpPr>
          <p:sp>
            <p:nvSpPr>
              <p:cNvPr id="39" name="Freeform 905">
                <a:extLst>
                  <a:ext uri="{FF2B5EF4-FFF2-40B4-BE49-F238E27FC236}">
                    <a16:creationId xmlns:a16="http://schemas.microsoft.com/office/drawing/2014/main" id="{EFF82196-1219-4BA3-AB2F-042A54465045}"/>
                  </a:ext>
                </a:extLst>
              </p:cNvPr>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906">
                <a:extLst>
                  <a:ext uri="{FF2B5EF4-FFF2-40B4-BE49-F238E27FC236}">
                    <a16:creationId xmlns:a16="http://schemas.microsoft.com/office/drawing/2014/main" id="{B04751C4-04F4-4653-9FFF-49C8358B6F46}"/>
                  </a:ext>
                </a:extLst>
              </p:cNvPr>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907">
                <a:extLst>
                  <a:ext uri="{FF2B5EF4-FFF2-40B4-BE49-F238E27FC236}">
                    <a16:creationId xmlns:a16="http://schemas.microsoft.com/office/drawing/2014/main" id="{3AC781AF-D142-41FC-A815-CE8E7402124C}"/>
                  </a:ext>
                </a:extLst>
              </p:cNvPr>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908">
                <a:extLst>
                  <a:ext uri="{FF2B5EF4-FFF2-40B4-BE49-F238E27FC236}">
                    <a16:creationId xmlns:a16="http://schemas.microsoft.com/office/drawing/2014/main" id="{BA49AB7D-051B-469B-8AFF-73485B28EF76}"/>
                  </a:ext>
                </a:extLst>
              </p:cNvPr>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909">
                <a:extLst>
                  <a:ext uri="{FF2B5EF4-FFF2-40B4-BE49-F238E27FC236}">
                    <a16:creationId xmlns:a16="http://schemas.microsoft.com/office/drawing/2014/main" id="{EDDB1888-911E-43D9-BDD5-85FDFDA81EC4}"/>
                  </a:ext>
                </a:extLst>
              </p:cNvPr>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910">
                <a:extLst>
                  <a:ext uri="{FF2B5EF4-FFF2-40B4-BE49-F238E27FC236}">
                    <a16:creationId xmlns:a16="http://schemas.microsoft.com/office/drawing/2014/main" id="{0F3E2F32-99C1-4F9C-88D4-925510B23DC4}"/>
                  </a:ext>
                </a:extLst>
              </p:cNvPr>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911">
                <a:extLst>
                  <a:ext uri="{FF2B5EF4-FFF2-40B4-BE49-F238E27FC236}">
                    <a16:creationId xmlns:a16="http://schemas.microsoft.com/office/drawing/2014/main" id="{4E785BE7-D632-497C-8EC0-312928FE3A9F}"/>
                  </a:ext>
                </a:extLst>
              </p:cNvPr>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912">
                <a:extLst>
                  <a:ext uri="{FF2B5EF4-FFF2-40B4-BE49-F238E27FC236}">
                    <a16:creationId xmlns:a16="http://schemas.microsoft.com/office/drawing/2014/main" id="{125E6B47-3739-4A2E-A56E-A844ACCC98FD}"/>
                  </a:ext>
                </a:extLst>
              </p:cNvPr>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913">
                <a:extLst>
                  <a:ext uri="{FF2B5EF4-FFF2-40B4-BE49-F238E27FC236}">
                    <a16:creationId xmlns:a16="http://schemas.microsoft.com/office/drawing/2014/main" id="{BA5C4814-3CBD-4DD9-BE92-401562BBEAC4}"/>
                  </a:ext>
                </a:extLst>
              </p:cNvPr>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914">
                <a:extLst>
                  <a:ext uri="{FF2B5EF4-FFF2-40B4-BE49-F238E27FC236}">
                    <a16:creationId xmlns:a16="http://schemas.microsoft.com/office/drawing/2014/main" id="{CAE4E367-C9D0-4A45-8AAC-71B68BC5E63C}"/>
                  </a:ext>
                </a:extLst>
              </p:cNvPr>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915">
                <a:extLst>
                  <a:ext uri="{FF2B5EF4-FFF2-40B4-BE49-F238E27FC236}">
                    <a16:creationId xmlns:a16="http://schemas.microsoft.com/office/drawing/2014/main" id="{DC497DCA-1150-4409-B258-ED5CD595252B}"/>
                  </a:ext>
                </a:extLst>
              </p:cNvPr>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916">
                <a:extLst>
                  <a:ext uri="{FF2B5EF4-FFF2-40B4-BE49-F238E27FC236}">
                    <a16:creationId xmlns:a16="http://schemas.microsoft.com/office/drawing/2014/main" id="{863E1130-AF91-43BB-9C88-84B5931C365F}"/>
                  </a:ext>
                </a:extLst>
              </p:cNvPr>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917">
                <a:extLst>
                  <a:ext uri="{FF2B5EF4-FFF2-40B4-BE49-F238E27FC236}">
                    <a16:creationId xmlns:a16="http://schemas.microsoft.com/office/drawing/2014/main" id="{75575133-7C16-4BBA-8F19-0B93B854CC2F}"/>
                  </a:ext>
                </a:extLst>
              </p:cNvPr>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918">
                <a:extLst>
                  <a:ext uri="{FF2B5EF4-FFF2-40B4-BE49-F238E27FC236}">
                    <a16:creationId xmlns:a16="http://schemas.microsoft.com/office/drawing/2014/main" id="{2132F590-073D-4D4E-B50A-C46024561F2A}"/>
                  </a:ext>
                </a:extLst>
              </p:cNvPr>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919">
                <a:extLst>
                  <a:ext uri="{FF2B5EF4-FFF2-40B4-BE49-F238E27FC236}">
                    <a16:creationId xmlns:a16="http://schemas.microsoft.com/office/drawing/2014/main" id="{93C6AEEE-68E4-42F6-ACF2-DC636058FE9C}"/>
                  </a:ext>
                </a:extLst>
              </p:cNvPr>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920">
                <a:extLst>
                  <a:ext uri="{FF2B5EF4-FFF2-40B4-BE49-F238E27FC236}">
                    <a16:creationId xmlns:a16="http://schemas.microsoft.com/office/drawing/2014/main" id="{241E72D7-7979-4576-BC3B-5ADC4F272C1E}"/>
                  </a:ext>
                </a:extLst>
              </p:cNvPr>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921">
                <a:extLst>
                  <a:ext uri="{FF2B5EF4-FFF2-40B4-BE49-F238E27FC236}">
                    <a16:creationId xmlns:a16="http://schemas.microsoft.com/office/drawing/2014/main" id="{7B2D5B9B-2413-40C1-B771-ECE7A685ED6F}"/>
                  </a:ext>
                </a:extLst>
              </p:cNvPr>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922">
                <a:extLst>
                  <a:ext uri="{FF2B5EF4-FFF2-40B4-BE49-F238E27FC236}">
                    <a16:creationId xmlns:a16="http://schemas.microsoft.com/office/drawing/2014/main" id="{6CC9C606-B0B1-45A6-B94B-BA4469C893AA}"/>
                  </a:ext>
                </a:extLst>
              </p:cNvPr>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923">
                <a:extLst>
                  <a:ext uri="{FF2B5EF4-FFF2-40B4-BE49-F238E27FC236}">
                    <a16:creationId xmlns:a16="http://schemas.microsoft.com/office/drawing/2014/main" id="{4C94908E-D765-44FE-9B72-3F4AEAE5993B}"/>
                  </a:ext>
                </a:extLst>
              </p:cNvPr>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924">
                <a:extLst>
                  <a:ext uri="{FF2B5EF4-FFF2-40B4-BE49-F238E27FC236}">
                    <a16:creationId xmlns:a16="http://schemas.microsoft.com/office/drawing/2014/main" id="{2B803230-9027-4727-96BD-33566EB33AC9}"/>
                  </a:ext>
                </a:extLst>
              </p:cNvPr>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925">
                <a:extLst>
                  <a:ext uri="{FF2B5EF4-FFF2-40B4-BE49-F238E27FC236}">
                    <a16:creationId xmlns:a16="http://schemas.microsoft.com/office/drawing/2014/main" id="{8C0A4C52-D570-40FD-9252-72AACEBE2B96}"/>
                  </a:ext>
                </a:extLst>
              </p:cNvPr>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926">
                <a:extLst>
                  <a:ext uri="{FF2B5EF4-FFF2-40B4-BE49-F238E27FC236}">
                    <a16:creationId xmlns:a16="http://schemas.microsoft.com/office/drawing/2014/main" id="{2B2CA297-110C-4BF6-9A9E-6C07663546CF}"/>
                  </a:ext>
                </a:extLst>
              </p:cNvPr>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927">
                <a:extLst>
                  <a:ext uri="{FF2B5EF4-FFF2-40B4-BE49-F238E27FC236}">
                    <a16:creationId xmlns:a16="http://schemas.microsoft.com/office/drawing/2014/main" id="{09DA97CF-4F33-45CE-BCC1-4FF6C6C25977}"/>
                  </a:ext>
                </a:extLst>
              </p:cNvPr>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sp>
        <p:nvSpPr>
          <p:cNvPr id="166" name="矩形 1">
            <a:extLst>
              <a:ext uri="{FF2B5EF4-FFF2-40B4-BE49-F238E27FC236}">
                <a16:creationId xmlns:a16="http://schemas.microsoft.com/office/drawing/2014/main" id="{08C018CA-69DA-471B-B019-E33D2CED07FF}"/>
              </a:ext>
            </a:extLst>
          </p:cNvPr>
          <p:cNvSpPr>
            <a:spLocks noChangeArrowheads="1"/>
          </p:cNvSpPr>
          <p:nvPr/>
        </p:nvSpPr>
        <p:spPr bwMode="auto">
          <a:xfrm>
            <a:off x="3223004" y="991122"/>
            <a:ext cx="1893692" cy="102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rgbClr val="88591E"/>
                </a:solidFill>
                <a:latin typeface="方正少儿简体" panose="03000509000000000000" pitchFamily="65" charset="-122"/>
                <a:ea typeface="方正少儿简体" panose="03000509000000000000" pitchFamily="65" charset="-122"/>
              </a:rPr>
              <a:t>解决西北师范大学学生想要做家教兼职的问题</a:t>
            </a:r>
            <a:endParaRPr lang="en-US" altLang="zh-CN" sz="1400" dirty="0">
              <a:solidFill>
                <a:srgbClr val="88591E"/>
              </a:solidFill>
              <a:latin typeface="方正少儿简体" panose="03000509000000000000" pitchFamily="65" charset="-122"/>
              <a:ea typeface="方正少儿简体" panose="03000509000000000000" pitchFamily="65" charset="-122"/>
            </a:endParaRPr>
          </a:p>
        </p:txBody>
      </p:sp>
      <p:sp>
        <p:nvSpPr>
          <p:cNvPr id="167" name="矩形 1">
            <a:extLst>
              <a:ext uri="{FF2B5EF4-FFF2-40B4-BE49-F238E27FC236}">
                <a16:creationId xmlns:a16="http://schemas.microsoft.com/office/drawing/2014/main" id="{F40CDB68-29E0-4667-BFDF-BD491EAE6858}"/>
              </a:ext>
            </a:extLst>
          </p:cNvPr>
          <p:cNvSpPr>
            <a:spLocks noChangeArrowheads="1"/>
          </p:cNvSpPr>
          <p:nvPr/>
        </p:nvSpPr>
        <p:spPr bwMode="auto">
          <a:xfrm>
            <a:off x="6339441" y="843685"/>
            <a:ext cx="1893692" cy="102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rgbClr val="88591E"/>
                </a:solidFill>
                <a:latin typeface="方正少儿简体" panose="03000509000000000000" pitchFamily="65" charset="-122"/>
                <a:ea typeface="方正少儿简体" panose="03000509000000000000" pitchFamily="65" charset="-122"/>
              </a:rPr>
              <a:t>解决师大附近中小学生找家教“寻教难”的问题</a:t>
            </a:r>
            <a:endParaRPr lang="en-US" altLang="zh-CN" sz="1400" dirty="0">
              <a:solidFill>
                <a:srgbClr val="88591E"/>
              </a:solidFill>
              <a:latin typeface="方正少儿简体" panose="03000509000000000000" pitchFamily="65" charset="-122"/>
              <a:ea typeface="方正少儿简体" panose="03000509000000000000" pitchFamily="65" charset="-122"/>
            </a:endParaRPr>
          </a:p>
        </p:txBody>
      </p:sp>
      <p:sp>
        <p:nvSpPr>
          <p:cNvPr id="168" name="矩形 1">
            <a:extLst>
              <a:ext uri="{FF2B5EF4-FFF2-40B4-BE49-F238E27FC236}">
                <a16:creationId xmlns:a16="http://schemas.microsoft.com/office/drawing/2014/main" id="{9D381B56-853C-4237-9855-AE517786C40B}"/>
              </a:ext>
            </a:extLst>
          </p:cNvPr>
          <p:cNvSpPr>
            <a:spLocks noChangeArrowheads="1"/>
          </p:cNvSpPr>
          <p:nvPr/>
        </p:nvSpPr>
        <p:spPr bwMode="auto">
          <a:xfrm>
            <a:off x="2081182" y="3103683"/>
            <a:ext cx="1893692"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rgbClr val="88591E"/>
                </a:solidFill>
                <a:latin typeface="方正少儿简体" panose="03000509000000000000" pitchFamily="65" charset="-122"/>
                <a:ea typeface="方正少儿简体" panose="03000509000000000000" pitchFamily="65" charset="-122"/>
              </a:rPr>
              <a:t>减轻西北师范大学家教服务中心的工作量</a:t>
            </a:r>
            <a:endParaRPr lang="en-US" altLang="zh-CN" sz="1400" dirty="0">
              <a:solidFill>
                <a:srgbClr val="88591E"/>
              </a:solidFill>
              <a:latin typeface="方正少儿简体" panose="03000509000000000000" pitchFamily="65" charset="-122"/>
              <a:ea typeface="方正少儿简体" panose="03000509000000000000" pitchFamily="65" charset="-122"/>
            </a:endParaRPr>
          </a:p>
        </p:txBody>
      </p:sp>
      <p:sp>
        <p:nvSpPr>
          <p:cNvPr id="169" name="矩形 1">
            <a:extLst>
              <a:ext uri="{FF2B5EF4-FFF2-40B4-BE49-F238E27FC236}">
                <a16:creationId xmlns:a16="http://schemas.microsoft.com/office/drawing/2014/main" id="{D81C4B53-9361-40BD-A56D-773C0A9FF22E}"/>
              </a:ext>
            </a:extLst>
          </p:cNvPr>
          <p:cNvSpPr>
            <a:spLocks noChangeArrowheads="1"/>
          </p:cNvSpPr>
          <p:nvPr/>
        </p:nvSpPr>
        <p:spPr bwMode="auto">
          <a:xfrm>
            <a:off x="7571312" y="3210983"/>
            <a:ext cx="2024971"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rgbClr val="88591E"/>
                </a:solidFill>
                <a:latin typeface="方正少儿简体" panose="03000509000000000000" pitchFamily="65" charset="-122"/>
                <a:ea typeface="方正少儿简体" panose="03000509000000000000" pitchFamily="65" charset="-122"/>
              </a:rPr>
              <a:t>提高西北师范大学家教服务中心的工作效率</a:t>
            </a:r>
            <a:endParaRPr lang="en-US" altLang="zh-CN" sz="1400" dirty="0">
              <a:solidFill>
                <a:srgbClr val="88591E"/>
              </a:solidFill>
              <a:latin typeface="方正少儿简体" panose="03000509000000000000" pitchFamily="65" charset="-122"/>
              <a:ea typeface="方正少儿简体" panose="03000509000000000000" pitchFamily="65" charset="-122"/>
            </a:endParaRPr>
          </a:p>
        </p:txBody>
      </p:sp>
    </p:spTree>
    <p:extLst>
      <p:ext uri="{BB962C8B-B14F-4D97-AF65-F5344CB8AC3E}">
        <p14:creationId xmlns:p14="http://schemas.microsoft.com/office/powerpoint/2010/main" val="3238256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500"/>
                                            <p:tgtEl>
                                              <p:spTgt spid="6"/>
                                            </p:tgtEl>
                                          </p:cBhvr>
                                        </p:animEffect>
                                      </p:childTnLst>
                                    </p:cTn>
                                  </p:par>
                                </p:childTnLst>
                              </p:cTn>
                            </p:par>
                            <p:par>
                              <p:cTn id="19" fill="hold">
                                <p:stCondLst>
                                  <p:cond delay="1500"/>
                                </p:stCondLst>
                                <p:childTnLst>
                                  <p:par>
                                    <p:cTn id="20" presetID="2" presetClass="entr" presetSubtype="8" fill="hold" grpId="0" nodeType="afterEffect" p14:presetBounceEnd="50000">
                                      <p:stCondLst>
                                        <p:cond delay="0"/>
                                      </p:stCondLst>
                                      <p:childTnLst>
                                        <p:set>
                                          <p:cBhvr>
                                            <p:cTn id="21" dur="1" fill="hold">
                                              <p:stCondLst>
                                                <p:cond delay="0"/>
                                              </p:stCondLst>
                                            </p:cTn>
                                            <p:tgtEl>
                                              <p:spTgt spid="166"/>
                                            </p:tgtEl>
                                            <p:attrNameLst>
                                              <p:attrName>style.visibility</p:attrName>
                                            </p:attrNameLst>
                                          </p:cBhvr>
                                          <p:to>
                                            <p:strVal val="visible"/>
                                          </p:to>
                                        </p:set>
                                        <p:anim calcmode="lin" valueType="num" p14:bounceEnd="50000">
                                          <p:cBhvr additive="base">
                                            <p:cTn id="22" dur="300" fill="hold"/>
                                            <p:tgtEl>
                                              <p:spTgt spid="166"/>
                                            </p:tgtEl>
                                            <p:attrNameLst>
                                              <p:attrName>ppt_x</p:attrName>
                                            </p:attrNameLst>
                                          </p:cBhvr>
                                          <p:tavLst>
                                            <p:tav tm="0">
                                              <p:val>
                                                <p:strVal val="0-#ppt_w/2"/>
                                              </p:val>
                                            </p:tav>
                                            <p:tav tm="100000">
                                              <p:val>
                                                <p:strVal val="#ppt_x"/>
                                              </p:val>
                                            </p:tav>
                                          </p:tavLst>
                                        </p:anim>
                                        <p:anim calcmode="lin" valueType="num" p14:bounceEnd="50000">
                                          <p:cBhvr additive="base">
                                            <p:cTn id="23" dur="300" fill="hold"/>
                                            <p:tgtEl>
                                              <p:spTgt spid="166"/>
                                            </p:tgtEl>
                                            <p:attrNameLst>
                                              <p:attrName>ppt_y</p:attrName>
                                            </p:attrNameLst>
                                          </p:cBhvr>
                                          <p:tavLst>
                                            <p:tav tm="0">
                                              <p:val>
                                                <p:strVal val="#ppt_y"/>
                                              </p:val>
                                            </p:tav>
                                            <p:tav tm="100000">
                                              <p:val>
                                                <p:strVal val="#ppt_y"/>
                                              </p:val>
                                            </p:tav>
                                          </p:tavLst>
                                        </p:anim>
                                      </p:childTnLst>
                                    </p:cTn>
                                  </p:par>
                                </p:childTnLst>
                              </p:cTn>
                            </p:par>
                            <p:par>
                              <p:cTn id="24" fill="hold">
                                <p:stCondLst>
                                  <p:cond delay="1800"/>
                                </p:stCondLst>
                                <p:childTnLst>
                                  <p:par>
                                    <p:cTn id="25" presetID="2" presetClass="entr" presetSubtype="8" fill="hold" grpId="0" nodeType="afterEffect" p14:presetBounceEnd="50000">
                                      <p:stCondLst>
                                        <p:cond delay="0"/>
                                      </p:stCondLst>
                                      <p:childTnLst>
                                        <p:set>
                                          <p:cBhvr>
                                            <p:cTn id="26" dur="1" fill="hold">
                                              <p:stCondLst>
                                                <p:cond delay="0"/>
                                              </p:stCondLst>
                                            </p:cTn>
                                            <p:tgtEl>
                                              <p:spTgt spid="167"/>
                                            </p:tgtEl>
                                            <p:attrNameLst>
                                              <p:attrName>style.visibility</p:attrName>
                                            </p:attrNameLst>
                                          </p:cBhvr>
                                          <p:to>
                                            <p:strVal val="visible"/>
                                          </p:to>
                                        </p:set>
                                        <p:anim calcmode="lin" valueType="num" p14:bounceEnd="50000">
                                          <p:cBhvr additive="base">
                                            <p:cTn id="27" dur="300" fill="hold"/>
                                            <p:tgtEl>
                                              <p:spTgt spid="167"/>
                                            </p:tgtEl>
                                            <p:attrNameLst>
                                              <p:attrName>ppt_x</p:attrName>
                                            </p:attrNameLst>
                                          </p:cBhvr>
                                          <p:tavLst>
                                            <p:tav tm="0">
                                              <p:val>
                                                <p:strVal val="0-#ppt_w/2"/>
                                              </p:val>
                                            </p:tav>
                                            <p:tav tm="100000">
                                              <p:val>
                                                <p:strVal val="#ppt_x"/>
                                              </p:val>
                                            </p:tav>
                                          </p:tavLst>
                                        </p:anim>
                                        <p:anim calcmode="lin" valueType="num" p14:bounceEnd="50000">
                                          <p:cBhvr additive="base">
                                            <p:cTn id="28" dur="300" fill="hold"/>
                                            <p:tgtEl>
                                              <p:spTgt spid="167"/>
                                            </p:tgtEl>
                                            <p:attrNameLst>
                                              <p:attrName>ppt_y</p:attrName>
                                            </p:attrNameLst>
                                          </p:cBhvr>
                                          <p:tavLst>
                                            <p:tav tm="0">
                                              <p:val>
                                                <p:strVal val="#ppt_y"/>
                                              </p:val>
                                            </p:tav>
                                            <p:tav tm="100000">
                                              <p:val>
                                                <p:strVal val="#ppt_y"/>
                                              </p:val>
                                            </p:tav>
                                          </p:tavLst>
                                        </p:anim>
                                      </p:childTnLst>
                                    </p:cTn>
                                  </p:par>
                                </p:childTnLst>
                              </p:cTn>
                            </p:par>
                            <p:par>
                              <p:cTn id="29" fill="hold">
                                <p:stCondLst>
                                  <p:cond delay="2100"/>
                                </p:stCondLst>
                                <p:childTnLst>
                                  <p:par>
                                    <p:cTn id="30" presetID="2" presetClass="entr" presetSubtype="8" fill="hold" grpId="0" nodeType="afterEffect" p14:presetBounceEnd="50000">
                                      <p:stCondLst>
                                        <p:cond delay="0"/>
                                      </p:stCondLst>
                                      <p:childTnLst>
                                        <p:set>
                                          <p:cBhvr>
                                            <p:cTn id="31" dur="1" fill="hold">
                                              <p:stCondLst>
                                                <p:cond delay="0"/>
                                              </p:stCondLst>
                                            </p:cTn>
                                            <p:tgtEl>
                                              <p:spTgt spid="168"/>
                                            </p:tgtEl>
                                            <p:attrNameLst>
                                              <p:attrName>style.visibility</p:attrName>
                                            </p:attrNameLst>
                                          </p:cBhvr>
                                          <p:to>
                                            <p:strVal val="visible"/>
                                          </p:to>
                                        </p:set>
                                        <p:anim calcmode="lin" valueType="num" p14:bounceEnd="50000">
                                          <p:cBhvr additive="base">
                                            <p:cTn id="32" dur="300" fill="hold"/>
                                            <p:tgtEl>
                                              <p:spTgt spid="168"/>
                                            </p:tgtEl>
                                            <p:attrNameLst>
                                              <p:attrName>ppt_x</p:attrName>
                                            </p:attrNameLst>
                                          </p:cBhvr>
                                          <p:tavLst>
                                            <p:tav tm="0">
                                              <p:val>
                                                <p:strVal val="0-#ppt_w/2"/>
                                              </p:val>
                                            </p:tav>
                                            <p:tav tm="100000">
                                              <p:val>
                                                <p:strVal val="#ppt_x"/>
                                              </p:val>
                                            </p:tav>
                                          </p:tavLst>
                                        </p:anim>
                                        <p:anim calcmode="lin" valueType="num" p14:bounceEnd="50000">
                                          <p:cBhvr additive="base">
                                            <p:cTn id="33" dur="300" fill="hold"/>
                                            <p:tgtEl>
                                              <p:spTgt spid="168"/>
                                            </p:tgtEl>
                                            <p:attrNameLst>
                                              <p:attrName>ppt_y</p:attrName>
                                            </p:attrNameLst>
                                          </p:cBhvr>
                                          <p:tavLst>
                                            <p:tav tm="0">
                                              <p:val>
                                                <p:strVal val="#ppt_y"/>
                                              </p:val>
                                            </p:tav>
                                            <p:tav tm="100000">
                                              <p:val>
                                                <p:strVal val="#ppt_y"/>
                                              </p:val>
                                            </p:tav>
                                          </p:tavLst>
                                        </p:anim>
                                      </p:childTnLst>
                                    </p:cTn>
                                  </p:par>
                                </p:childTnLst>
                              </p:cTn>
                            </p:par>
                            <p:par>
                              <p:cTn id="34" fill="hold">
                                <p:stCondLst>
                                  <p:cond delay="2400"/>
                                </p:stCondLst>
                                <p:childTnLst>
                                  <p:par>
                                    <p:cTn id="35" presetID="2" presetClass="entr" presetSubtype="8" fill="hold" grpId="0" nodeType="afterEffect" p14:presetBounceEnd="50000">
                                      <p:stCondLst>
                                        <p:cond delay="0"/>
                                      </p:stCondLst>
                                      <p:childTnLst>
                                        <p:set>
                                          <p:cBhvr>
                                            <p:cTn id="36" dur="1" fill="hold">
                                              <p:stCondLst>
                                                <p:cond delay="0"/>
                                              </p:stCondLst>
                                            </p:cTn>
                                            <p:tgtEl>
                                              <p:spTgt spid="169"/>
                                            </p:tgtEl>
                                            <p:attrNameLst>
                                              <p:attrName>style.visibility</p:attrName>
                                            </p:attrNameLst>
                                          </p:cBhvr>
                                          <p:to>
                                            <p:strVal val="visible"/>
                                          </p:to>
                                        </p:set>
                                        <p:anim calcmode="lin" valueType="num" p14:bounceEnd="50000">
                                          <p:cBhvr additive="base">
                                            <p:cTn id="37" dur="300" fill="hold"/>
                                            <p:tgtEl>
                                              <p:spTgt spid="169"/>
                                            </p:tgtEl>
                                            <p:attrNameLst>
                                              <p:attrName>ppt_x</p:attrName>
                                            </p:attrNameLst>
                                          </p:cBhvr>
                                          <p:tavLst>
                                            <p:tav tm="0">
                                              <p:val>
                                                <p:strVal val="0-#ppt_w/2"/>
                                              </p:val>
                                            </p:tav>
                                            <p:tav tm="100000">
                                              <p:val>
                                                <p:strVal val="#ppt_x"/>
                                              </p:val>
                                            </p:tav>
                                          </p:tavLst>
                                        </p:anim>
                                        <p:anim calcmode="lin" valueType="num" p14:bounceEnd="50000">
                                          <p:cBhvr additive="base">
                                            <p:cTn id="38" dur="300" fill="hold"/>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6" grpId="0"/>
          <p:bldP spid="167" grpId="0"/>
          <p:bldP spid="168" grpId="0"/>
          <p:bldP spid="1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500"/>
                                            <p:tgtEl>
                                              <p:spTgt spid="6"/>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6"/>
                                            </p:tgtEl>
                                            <p:attrNameLst>
                                              <p:attrName>style.visibility</p:attrName>
                                            </p:attrNameLst>
                                          </p:cBhvr>
                                          <p:to>
                                            <p:strVal val="visible"/>
                                          </p:to>
                                        </p:set>
                                        <p:anim calcmode="lin" valueType="num">
                                          <p:cBhvr additive="base">
                                            <p:cTn id="22" dur="300" fill="hold"/>
                                            <p:tgtEl>
                                              <p:spTgt spid="166"/>
                                            </p:tgtEl>
                                            <p:attrNameLst>
                                              <p:attrName>ppt_x</p:attrName>
                                            </p:attrNameLst>
                                          </p:cBhvr>
                                          <p:tavLst>
                                            <p:tav tm="0">
                                              <p:val>
                                                <p:strVal val="0-#ppt_w/2"/>
                                              </p:val>
                                            </p:tav>
                                            <p:tav tm="100000">
                                              <p:val>
                                                <p:strVal val="#ppt_x"/>
                                              </p:val>
                                            </p:tav>
                                          </p:tavLst>
                                        </p:anim>
                                        <p:anim calcmode="lin" valueType="num">
                                          <p:cBhvr additive="base">
                                            <p:cTn id="23" dur="300" fill="hold"/>
                                            <p:tgtEl>
                                              <p:spTgt spid="166"/>
                                            </p:tgtEl>
                                            <p:attrNameLst>
                                              <p:attrName>ppt_y</p:attrName>
                                            </p:attrNameLst>
                                          </p:cBhvr>
                                          <p:tavLst>
                                            <p:tav tm="0">
                                              <p:val>
                                                <p:strVal val="#ppt_y"/>
                                              </p:val>
                                            </p:tav>
                                            <p:tav tm="100000">
                                              <p:val>
                                                <p:strVal val="#ppt_y"/>
                                              </p:val>
                                            </p:tav>
                                          </p:tavLst>
                                        </p:anim>
                                      </p:childTnLst>
                                    </p:cTn>
                                  </p:par>
                                </p:childTnLst>
                              </p:cTn>
                            </p:par>
                            <p:par>
                              <p:cTn id="24" fill="hold">
                                <p:stCondLst>
                                  <p:cond delay="1800"/>
                                </p:stCondLst>
                                <p:childTnLst>
                                  <p:par>
                                    <p:cTn id="25" presetID="2" presetClass="entr" presetSubtype="8" fill="hold" grpId="0" nodeType="afterEffect">
                                      <p:stCondLst>
                                        <p:cond delay="0"/>
                                      </p:stCondLst>
                                      <p:childTnLst>
                                        <p:set>
                                          <p:cBhvr>
                                            <p:cTn id="26" dur="1" fill="hold">
                                              <p:stCondLst>
                                                <p:cond delay="0"/>
                                              </p:stCondLst>
                                            </p:cTn>
                                            <p:tgtEl>
                                              <p:spTgt spid="167"/>
                                            </p:tgtEl>
                                            <p:attrNameLst>
                                              <p:attrName>style.visibility</p:attrName>
                                            </p:attrNameLst>
                                          </p:cBhvr>
                                          <p:to>
                                            <p:strVal val="visible"/>
                                          </p:to>
                                        </p:set>
                                        <p:anim calcmode="lin" valueType="num">
                                          <p:cBhvr additive="base">
                                            <p:cTn id="27" dur="300" fill="hold"/>
                                            <p:tgtEl>
                                              <p:spTgt spid="167"/>
                                            </p:tgtEl>
                                            <p:attrNameLst>
                                              <p:attrName>ppt_x</p:attrName>
                                            </p:attrNameLst>
                                          </p:cBhvr>
                                          <p:tavLst>
                                            <p:tav tm="0">
                                              <p:val>
                                                <p:strVal val="0-#ppt_w/2"/>
                                              </p:val>
                                            </p:tav>
                                            <p:tav tm="100000">
                                              <p:val>
                                                <p:strVal val="#ppt_x"/>
                                              </p:val>
                                            </p:tav>
                                          </p:tavLst>
                                        </p:anim>
                                        <p:anim calcmode="lin" valueType="num">
                                          <p:cBhvr additive="base">
                                            <p:cTn id="28" dur="300" fill="hold"/>
                                            <p:tgtEl>
                                              <p:spTgt spid="167"/>
                                            </p:tgtEl>
                                            <p:attrNameLst>
                                              <p:attrName>ppt_y</p:attrName>
                                            </p:attrNameLst>
                                          </p:cBhvr>
                                          <p:tavLst>
                                            <p:tav tm="0">
                                              <p:val>
                                                <p:strVal val="#ppt_y"/>
                                              </p:val>
                                            </p:tav>
                                            <p:tav tm="100000">
                                              <p:val>
                                                <p:strVal val="#ppt_y"/>
                                              </p:val>
                                            </p:tav>
                                          </p:tavLst>
                                        </p:anim>
                                      </p:childTnLst>
                                    </p:cTn>
                                  </p:par>
                                </p:childTnLst>
                              </p:cTn>
                            </p:par>
                            <p:par>
                              <p:cTn id="29" fill="hold">
                                <p:stCondLst>
                                  <p:cond delay="2100"/>
                                </p:stCondLst>
                                <p:childTnLst>
                                  <p:par>
                                    <p:cTn id="30" presetID="2" presetClass="entr" presetSubtype="8" fill="hold" grpId="0" nodeType="afterEffect">
                                      <p:stCondLst>
                                        <p:cond delay="0"/>
                                      </p:stCondLst>
                                      <p:childTnLst>
                                        <p:set>
                                          <p:cBhvr>
                                            <p:cTn id="31" dur="1" fill="hold">
                                              <p:stCondLst>
                                                <p:cond delay="0"/>
                                              </p:stCondLst>
                                            </p:cTn>
                                            <p:tgtEl>
                                              <p:spTgt spid="168"/>
                                            </p:tgtEl>
                                            <p:attrNameLst>
                                              <p:attrName>style.visibility</p:attrName>
                                            </p:attrNameLst>
                                          </p:cBhvr>
                                          <p:to>
                                            <p:strVal val="visible"/>
                                          </p:to>
                                        </p:set>
                                        <p:anim calcmode="lin" valueType="num">
                                          <p:cBhvr additive="base">
                                            <p:cTn id="32" dur="300" fill="hold"/>
                                            <p:tgtEl>
                                              <p:spTgt spid="168"/>
                                            </p:tgtEl>
                                            <p:attrNameLst>
                                              <p:attrName>ppt_x</p:attrName>
                                            </p:attrNameLst>
                                          </p:cBhvr>
                                          <p:tavLst>
                                            <p:tav tm="0">
                                              <p:val>
                                                <p:strVal val="0-#ppt_w/2"/>
                                              </p:val>
                                            </p:tav>
                                            <p:tav tm="100000">
                                              <p:val>
                                                <p:strVal val="#ppt_x"/>
                                              </p:val>
                                            </p:tav>
                                          </p:tavLst>
                                        </p:anim>
                                        <p:anim calcmode="lin" valueType="num">
                                          <p:cBhvr additive="base">
                                            <p:cTn id="33" dur="300" fill="hold"/>
                                            <p:tgtEl>
                                              <p:spTgt spid="168"/>
                                            </p:tgtEl>
                                            <p:attrNameLst>
                                              <p:attrName>ppt_y</p:attrName>
                                            </p:attrNameLst>
                                          </p:cBhvr>
                                          <p:tavLst>
                                            <p:tav tm="0">
                                              <p:val>
                                                <p:strVal val="#ppt_y"/>
                                              </p:val>
                                            </p:tav>
                                            <p:tav tm="100000">
                                              <p:val>
                                                <p:strVal val="#ppt_y"/>
                                              </p:val>
                                            </p:tav>
                                          </p:tavLst>
                                        </p:anim>
                                      </p:childTnLst>
                                    </p:cTn>
                                  </p:par>
                                </p:childTnLst>
                              </p:cTn>
                            </p:par>
                            <p:par>
                              <p:cTn id="34" fill="hold">
                                <p:stCondLst>
                                  <p:cond delay="2400"/>
                                </p:stCondLst>
                                <p:childTnLst>
                                  <p:par>
                                    <p:cTn id="35" presetID="2" presetClass="entr" presetSubtype="8" fill="hold" grpId="0" nodeType="afterEffect">
                                      <p:stCondLst>
                                        <p:cond delay="0"/>
                                      </p:stCondLst>
                                      <p:childTnLst>
                                        <p:set>
                                          <p:cBhvr>
                                            <p:cTn id="36" dur="1" fill="hold">
                                              <p:stCondLst>
                                                <p:cond delay="0"/>
                                              </p:stCondLst>
                                            </p:cTn>
                                            <p:tgtEl>
                                              <p:spTgt spid="169"/>
                                            </p:tgtEl>
                                            <p:attrNameLst>
                                              <p:attrName>style.visibility</p:attrName>
                                            </p:attrNameLst>
                                          </p:cBhvr>
                                          <p:to>
                                            <p:strVal val="visible"/>
                                          </p:to>
                                        </p:set>
                                        <p:anim calcmode="lin" valueType="num">
                                          <p:cBhvr additive="base">
                                            <p:cTn id="37" dur="300" fill="hold"/>
                                            <p:tgtEl>
                                              <p:spTgt spid="169"/>
                                            </p:tgtEl>
                                            <p:attrNameLst>
                                              <p:attrName>ppt_x</p:attrName>
                                            </p:attrNameLst>
                                          </p:cBhvr>
                                          <p:tavLst>
                                            <p:tav tm="0">
                                              <p:val>
                                                <p:strVal val="0-#ppt_w/2"/>
                                              </p:val>
                                            </p:tav>
                                            <p:tav tm="100000">
                                              <p:val>
                                                <p:strVal val="#ppt_x"/>
                                              </p:val>
                                            </p:tav>
                                          </p:tavLst>
                                        </p:anim>
                                        <p:anim calcmode="lin" valueType="num">
                                          <p:cBhvr additive="base">
                                            <p:cTn id="38" dur="300" fill="hold"/>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6" grpId="0"/>
          <p:bldP spid="167" grpId="0"/>
          <p:bldP spid="168" grpId="0"/>
          <p:bldP spid="16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duotone>
              <a:prstClr val="black"/>
              <a:schemeClr val="accent2">
                <a:tint val="45000"/>
                <a:satMod val="400000"/>
              </a:schemeClr>
            </a:duotone>
            <a:lum bright="-40000" contrast="-40000"/>
            <a:extLst>
              <a:ext uri="{28A0092B-C50C-407E-A947-70E740481C1C}">
                <a14:useLocalDpi xmlns:a14="http://schemas.microsoft.com/office/drawing/2010/main"/>
              </a:ext>
            </a:extLst>
          </a:blip>
          <a:stretch>
            <a:fillRect/>
          </a:stretch>
        </p:blipFill>
        <p:spPr>
          <a:xfrm>
            <a:off x="4167475" y="1588167"/>
            <a:ext cx="3634231" cy="2217547"/>
          </a:xfrm>
          <a:prstGeom prst="rect">
            <a:avLst/>
          </a:prstGeom>
          <a:ln>
            <a:noFill/>
          </a:ln>
        </p:spPr>
      </p:pic>
      <p:sp>
        <p:nvSpPr>
          <p:cNvPr id="3" name="文本框 2"/>
          <p:cNvSpPr txBox="1"/>
          <p:nvPr/>
        </p:nvSpPr>
        <p:spPr>
          <a:xfrm>
            <a:off x="4535316" y="2050610"/>
            <a:ext cx="2898550" cy="646331"/>
          </a:xfrm>
          <a:prstGeom prst="rect">
            <a:avLst/>
          </a:prstGeom>
          <a:noFill/>
        </p:spPr>
        <p:txBody>
          <a:bodyPr wrap="none" rtlCol="0">
            <a:spAutoFit/>
          </a:bodyPr>
          <a:lstStyle/>
          <a:p>
            <a:r>
              <a:rPr lang="en-US" altLang="zh-CN" sz="3600" b="1" dirty="0">
                <a:solidFill>
                  <a:srgbClr val="88591E"/>
                </a:solidFill>
                <a:latin typeface="迷你简卡通" panose="03000509000000000000" pitchFamily="65" charset="-122"/>
                <a:ea typeface="迷你简卡通" panose="03000509000000000000" pitchFamily="65" charset="-122"/>
              </a:rPr>
              <a:t>THANK YOU</a:t>
            </a:r>
            <a:endParaRPr lang="zh-CN" altLang="en-US" sz="3600" b="1" dirty="0">
              <a:solidFill>
                <a:srgbClr val="88591E"/>
              </a:solidFill>
              <a:latin typeface="迷你简卡通" panose="03000509000000000000" pitchFamily="65" charset="-122"/>
              <a:ea typeface="迷你简卡通" panose="03000509000000000000" pitchFamily="65" charset="-122"/>
            </a:endParaRPr>
          </a:p>
        </p:txBody>
      </p:sp>
      <p:sp>
        <p:nvSpPr>
          <p:cNvPr id="4" name="矩形 3"/>
          <p:cNvSpPr/>
          <p:nvPr/>
        </p:nvSpPr>
        <p:spPr>
          <a:xfrm>
            <a:off x="4910345" y="2628318"/>
            <a:ext cx="2063385" cy="338554"/>
          </a:xfrm>
          <a:prstGeom prst="rect">
            <a:avLst/>
          </a:prstGeom>
        </p:spPr>
        <p:txBody>
          <a:bodyPr wrap="none">
            <a:spAutoFit/>
          </a:bodyPr>
          <a:lstStyle/>
          <a:p>
            <a:r>
              <a:rPr lang="zh-CN" altLang="en-US" sz="1600" dirty="0">
                <a:solidFill>
                  <a:srgbClr val="88591E"/>
                </a:solidFill>
                <a:latin typeface="迷你简卡通" panose="03000509000000000000" pitchFamily="65" charset="-122"/>
                <a:ea typeface="迷你简卡通" panose="03000509000000000000" pitchFamily="65" charset="-122"/>
              </a:rPr>
              <a:t>汇报人——多喝热水</a:t>
            </a:r>
          </a:p>
        </p:txBody>
      </p:sp>
    </p:spTree>
    <p:extLst>
      <p:ext uri="{BB962C8B-B14F-4D97-AF65-F5344CB8AC3E}">
        <p14:creationId xmlns:p14="http://schemas.microsoft.com/office/powerpoint/2010/main" val="2621744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5110063" y="2779847"/>
            <a:ext cx="2702921" cy="530915"/>
          </a:xfrm>
          <a:prstGeom prst="rect">
            <a:avLst/>
          </a:prstGeom>
          <a:noFill/>
          <a:ln>
            <a:noFill/>
          </a:ln>
        </p:spPr>
        <p:txBody>
          <a:bodyPr wrap="square" lIns="68580" tIns="34290" rIns="68580" bIns="34290" rtlCol="0">
            <a:spAutoFit/>
          </a:bodyPr>
          <a:lstStyle/>
          <a:p>
            <a:r>
              <a:rPr lang="zh-CN" altLang="en-US" sz="1500" dirty="0">
                <a:solidFill>
                  <a:srgbClr val="88591E"/>
                </a:solidFill>
              </a:rPr>
              <a:t>研究背景  需求分析  项目概述</a:t>
            </a:r>
            <a:endParaRPr lang="en-US" altLang="zh-CN" sz="1500" dirty="0">
              <a:solidFill>
                <a:srgbClr val="88591E"/>
              </a:solidFill>
            </a:endParaRPr>
          </a:p>
          <a:p>
            <a:r>
              <a:rPr lang="zh-CN" altLang="en-US" sz="1500" dirty="0">
                <a:solidFill>
                  <a:srgbClr val="88591E"/>
                </a:solidFill>
              </a:rPr>
              <a:t>原型设计          </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309434" y="1569399"/>
            <a:ext cx="2780430" cy="669414"/>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项目背景</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第一章</a:t>
              </a:r>
            </a:p>
          </p:txBody>
        </p:sp>
      </p:grpSp>
    </p:spTree>
    <p:extLst>
      <p:ext uri="{BB962C8B-B14F-4D97-AF65-F5344CB8AC3E}">
        <p14:creationId xmlns:p14="http://schemas.microsoft.com/office/powerpoint/2010/main" val="3155521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0185" y="75156"/>
            <a:ext cx="842929" cy="600870"/>
            <a:chOff x="7096126" y="3055938"/>
            <a:chExt cx="811213" cy="771525"/>
          </a:xfrm>
          <a:solidFill>
            <a:srgbClr val="88591E"/>
          </a:solidFill>
        </p:grpSpPr>
        <p:sp>
          <p:nvSpPr>
            <p:cNvPr id="3" name="Freeform 9"/>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项目背景</a:t>
            </a:r>
          </a:p>
        </p:txBody>
      </p:sp>
      <p:grpSp>
        <p:nvGrpSpPr>
          <p:cNvPr id="6" name="组合 5"/>
          <p:cNvGrpSpPr/>
          <p:nvPr/>
        </p:nvGrpSpPr>
        <p:grpSpPr>
          <a:xfrm>
            <a:off x="5299454" y="1637810"/>
            <a:ext cx="1682930" cy="3011160"/>
            <a:chOff x="4974047" y="1777893"/>
            <a:chExt cx="2243907" cy="4014880"/>
          </a:xfrm>
          <a:solidFill>
            <a:srgbClr val="88591E"/>
          </a:solidFill>
        </p:grpSpPr>
        <p:grpSp>
          <p:nvGrpSpPr>
            <p:cNvPr id="7" name="组合 6"/>
            <p:cNvGrpSpPr/>
            <p:nvPr/>
          </p:nvGrpSpPr>
          <p:grpSpPr>
            <a:xfrm rot="20700000">
              <a:off x="5380965" y="4734197"/>
              <a:ext cx="1251133" cy="1058576"/>
              <a:chOff x="5307614" y="4252313"/>
              <a:chExt cx="2011362" cy="1701801"/>
            </a:xfrm>
            <a:grpFill/>
          </p:grpSpPr>
          <p:sp>
            <p:nvSpPr>
              <p:cNvPr id="82" name="Freeform 81"/>
              <p:cNvSpPr>
                <a:spLocks noEditPoints="1"/>
              </p:cNvSpPr>
              <p:nvPr/>
            </p:nvSpPr>
            <p:spPr bwMode="auto">
              <a:xfrm>
                <a:off x="5463189" y="4252313"/>
                <a:ext cx="541337" cy="1128713"/>
              </a:xfrm>
              <a:custGeom>
                <a:avLst/>
                <a:gdLst>
                  <a:gd name="T0" fmla="*/ 41 w 166"/>
                  <a:gd name="T1" fmla="*/ 287 h 346"/>
                  <a:gd name="T2" fmla="*/ 64 w 166"/>
                  <a:gd name="T3" fmla="*/ 242 h 346"/>
                  <a:gd name="T4" fmla="*/ 68 w 166"/>
                  <a:gd name="T5" fmla="*/ 231 h 346"/>
                  <a:gd name="T6" fmla="*/ 60 w 166"/>
                  <a:gd name="T7" fmla="*/ 254 h 346"/>
                  <a:gd name="T8" fmla="*/ 99 w 166"/>
                  <a:gd name="T9" fmla="*/ 167 h 346"/>
                  <a:gd name="T10" fmla="*/ 114 w 166"/>
                  <a:gd name="T11" fmla="*/ 110 h 346"/>
                  <a:gd name="T12" fmla="*/ 122 w 166"/>
                  <a:gd name="T13" fmla="*/ 67 h 346"/>
                  <a:gd name="T14" fmla="*/ 124 w 166"/>
                  <a:gd name="T15" fmla="*/ 51 h 346"/>
                  <a:gd name="T16" fmla="*/ 117 w 166"/>
                  <a:gd name="T17" fmla="*/ 50 h 346"/>
                  <a:gd name="T18" fmla="*/ 113 w 166"/>
                  <a:gd name="T19" fmla="*/ 48 h 346"/>
                  <a:gd name="T20" fmla="*/ 151 w 166"/>
                  <a:gd name="T21" fmla="*/ 38 h 346"/>
                  <a:gd name="T22" fmla="*/ 162 w 166"/>
                  <a:gd name="T23" fmla="*/ 34 h 346"/>
                  <a:gd name="T24" fmla="*/ 154 w 166"/>
                  <a:gd name="T25" fmla="*/ 24 h 346"/>
                  <a:gd name="T26" fmla="*/ 147 w 166"/>
                  <a:gd name="T27" fmla="*/ 29 h 346"/>
                  <a:gd name="T28" fmla="*/ 145 w 166"/>
                  <a:gd name="T29" fmla="*/ 26 h 346"/>
                  <a:gd name="T30" fmla="*/ 138 w 166"/>
                  <a:gd name="T31" fmla="*/ 25 h 346"/>
                  <a:gd name="T32" fmla="*/ 129 w 166"/>
                  <a:gd name="T33" fmla="*/ 24 h 346"/>
                  <a:gd name="T34" fmla="*/ 149 w 166"/>
                  <a:gd name="T35" fmla="*/ 14 h 346"/>
                  <a:gd name="T36" fmla="*/ 140 w 166"/>
                  <a:gd name="T37" fmla="*/ 14 h 346"/>
                  <a:gd name="T38" fmla="*/ 109 w 166"/>
                  <a:gd name="T39" fmla="*/ 16 h 346"/>
                  <a:gd name="T40" fmla="*/ 97 w 166"/>
                  <a:gd name="T41" fmla="*/ 4 h 346"/>
                  <a:gd name="T42" fmla="*/ 93 w 166"/>
                  <a:gd name="T43" fmla="*/ 9 h 346"/>
                  <a:gd name="T44" fmla="*/ 100 w 166"/>
                  <a:gd name="T45" fmla="*/ 21 h 346"/>
                  <a:gd name="T46" fmla="*/ 102 w 166"/>
                  <a:gd name="T47" fmla="*/ 28 h 346"/>
                  <a:gd name="T48" fmla="*/ 91 w 166"/>
                  <a:gd name="T49" fmla="*/ 31 h 346"/>
                  <a:gd name="T50" fmla="*/ 106 w 166"/>
                  <a:gd name="T51" fmla="*/ 47 h 346"/>
                  <a:gd name="T52" fmla="*/ 87 w 166"/>
                  <a:gd name="T53" fmla="*/ 109 h 346"/>
                  <a:gd name="T54" fmla="*/ 50 w 166"/>
                  <a:gd name="T55" fmla="*/ 223 h 346"/>
                  <a:gd name="T56" fmla="*/ 23 w 166"/>
                  <a:gd name="T57" fmla="*/ 284 h 346"/>
                  <a:gd name="T58" fmla="*/ 9 w 166"/>
                  <a:gd name="T59" fmla="*/ 317 h 346"/>
                  <a:gd name="T60" fmla="*/ 8 w 166"/>
                  <a:gd name="T61" fmla="*/ 320 h 346"/>
                  <a:gd name="T62" fmla="*/ 1 w 166"/>
                  <a:gd name="T63" fmla="*/ 338 h 346"/>
                  <a:gd name="T64" fmla="*/ 10 w 166"/>
                  <a:gd name="T65" fmla="*/ 343 h 346"/>
                  <a:gd name="T66" fmla="*/ 109 w 166"/>
                  <a:gd name="T67" fmla="*/ 88 h 346"/>
                  <a:gd name="T68" fmla="*/ 104 w 166"/>
                  <a:gd name="T69" fmla="*/ 106 h 346"/>
                  <a:gd name="T70" fmla="*/ 110 w 166"/>
                  <a:gd name="T71" fmla="*/ 75 h 346"/>
                  <a:gd name="T72" fmla="*/ 91 w 166"/>
                  <a:gd name="T73" fmla="*/ 120 h 346"/>
                  <a:gd name="T74" fmla="*/ 79 w 166"/>
                  <a:gd name="T75" fmla="*/ 153 h 346"/>
                  <a:gd name="T76" fmla="*/ 99 w 166"/>
                  <a:gd name="T77" fmla="*/ 139 h 346"/>
                  <a:gd name="T78" fmla="*/ 103 w 166"/>
                  <a:gd name="T79" fmla="*/ 1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346">
                    <a:moveTo>
                      <a:pt x="10" y="343"/>
                    </a:moveTo>
                    <a:cubicBezTo>
                      <a:pt x="22" y="325"/>
                      <a:pt x="32" y="306"/>
                      <a:pt x="41" y="287"/>
                    </a:cubicBezTo>
                    <a:cubicBezTo>
                      <a:pt x="42" y="287"/>
                      <a:pt x="43" y="286"/>
                      <a:pt x="43" y="285"/>
                    </a:cubicBezTo>
                    <a:cubicBezTo>
                      <a:pt x="52" y="272"/>
                      <a:pt x="58" y="257"/>
                      <a:pt x="64" y="242"/>
                    </a:cubicBezTo>
                    <a:cubicBezTo>
                      <a:pt x="65" y="239"/>
                      <a:pt x="66" y="236"/>
                      <a:pt x="67" y="233"/>
                    </a:cubicBezTo>
                    <a:cubicBezTo>
                      <a:pt x="67" y="232"/>
                      <a:pt x="67" y="231"/>
                      <a:pt x="68" y="231"/>
                    </a:cubicBezTo>
                    <a:cubicBezTo>
                      <a:pt x="68" y="231"/>
                      <a:pt x="69" y="231"/>
                      <a:pt x="70" y="231"/>
                    </a:cubicBezTo>
                    <a:cubicBezTo>
                      <a:pt x="67" y="239"/>
                      <a:pt x="63" y="247"/>
                      <a:pt x="60" y="254"/>
                    </a:cubicBezTo>
                    <a:cubicBezTo>
                      <a:pt x="58" y="259"/>
                      <a:pt x="64" y="262"/>
                      <a:pt x="66" y="258"/>
                    </a:cubicBezTo>
                    <a:cubicBezTo>
                      <a:pt x="79" y="228"/>
                      <a:pt x="90" y="198"/>
                      <a:pt x="99" y="167"/>
                    </a:cubicBezTo>
                    <a:cubicBezTo>
                      <a:pt x="103" y="155"/>
                      <a:pt x="106" y="144"/>
                      <a:pt x="109" y="132"/>
                    </a:cubicBezTo>
                    <a:cubicBezTo>
                      <a:pt x="111" y="125"/>
                      <a:pt x="113" y="117"/>
                      <a:pt x="114" y="110"/>
                    </a:cubicBezTo>
                    <a:cubicBezTo>
                      <a:pt x="114" y="105"/>
                      <a:pt x="115" y="100"/>
                      <a:pt x="115" y="95"/>
                    </a:cubicBezTo>
                    <a:cubicBezTo>
                      <a:pt x="117" y="85"/>
                      <a:pt x="119" y="76"/>
                      <a:pt x="122" y="67"/>
                    </a:cubicBezTo>
                    <a:cubicBezTo>
                      <a:pt x="122" y="65"/>
                      <a:pt x="121" y="64"/>
                      <a:pt x="120" y="63"/>
                    </a:cubicBezTo>
                    <a:cubicBezTo>
                      <a:pt x="121" y="59"/>
                      <a:pt x="122" y="55"/>
                      <a:pt x="124" y="51"/>
                    </a:cubicBezTo>
                    <a:cubicBezTo>
                      <a:pt x="126" y="47"/>
                      <a:pt x="120" y="44"/>
                      <a:pt x="118" y="48"/>
                    </a:cubicBezTo>
                    <a:cubicBezTo>
                      <a:pt x="118" y="49"/>
                      <a:pt x="117" y="49"/>
                      <a:pt x="117" y="50"/>
                    </a:cubicBezTo>
                    <a:cubicBezTo>
                      <a:pt x="116" y="48"/>
                      <a:pt x="114" y="48"/>
                      <a:pt x="113" y="48"/>
                    </a:cubicBezTo>
                    <a:cubicBezTo>
                      <a:pt x="113" y="48"/>
                      <a:pt x="113" y="48"/>
                      <a:pt x="113" y="48"/>
                    </a:cubicBezTo>
                    <a:cubicBezTo>
                      <a:pt x="114" y="45"/>
                      <a:pt x="115" y="43"/>
                      <a:pt x="117" y="41"/>
                    </a:cubicBezTo>
                    <a:cubicBezTo>
                      <a:pt x="131" y="44"/>
                      <a:pt x="145" y="45"/>
                      <a:pt x="151" y="38"/>
                    </a:cubicBezTo>
                    <a:cubicBezTo>
                      <a:pt x="154" y="39"/>
                      <a:pt x="156" y="40"/>
                      <a:pt x="158" y="41"/>
                    </a:cubicBezTo>
                    <a:cubicBezTo>
                      <a:pt x="162" y="43"/>
                      <a:pt x="166" y="36"/>
                      <a:pt x="162" y="34"/>
                    </a:cubicBezTo>
                    <a:cubicBezTo>
                      <a:pt x="159" y="33"/>
                      <a:pt x="157" y="32"/>
                      <a:pt x="154" y="31"/>
                    </a:cubicBezTo>
                    <a:cubicBezTo>
                      <a:pt x="154" y="29"/>
                      <a:pt x="154" y="27"/>
                      <a:pt x="154" y="24"/>
                    </a:cubicBezTo>
                    <a:cubicBezTo>
                      <a:pt x="153" y="20"/>
                      <a:pt x="146" y="22"/>
                      <a:pt x="147" y="26"/>
                    </a:cubicBezTo>
                    <a:cubicBezTo>
                      <a:pt x="147" y="27"/>
                      <a:pt x="147" y="28"/>
                      <a:pt x="147" y="29"/>
                    </a:cubicBezTo>
                    <a:cubicBezTo>
                      <a:pt x="146" y="29"/>
                      <a:pt x="145" y="28"/>
                      <a:pt x="145" y="28"/>
                    </a:cubicBezTo>
                    <a:cubicBezTo>
                      <a:pt x="145" y="28"/>
                      <a:pt x="145" y="27"/>
                      <a:pt x="145" y="26"/>
                    </a:cubicBezTo>
                    <a:cubicBezTo>
                      <a:pt x="145" y="23"/>
                      <a:pt x="140" y="22"/>
                      <a:pt x="139" y="24"/>
                    </a:cubicBezTo>
                    <a:cubicBezTo>
                      <a:pt x="138" y="25"/>
                      <a:pt x="138" y="25"/>
                      <a:pt x="138" y="25"/>
                    </a:cubicBezTo>
                    <a:cubicBezTo>
                      <a:pt x="137" y="25"/>
                      <a:pt x="137" y="25"/>
                      <a:pt x="136" y="26"/>
                    </a:cubicBezTo>
                    <a:cubicBezTo>
                      <a:pt x="134" y="25"/>
                      <a:pt x="131" y="25"/>
                      <a:pt x="129" y="24"/>
                    </a:cubicBezTo>
                    <a:cubicBezTo>
                      <a:pt x="136" y="23"/>
                      <a:pt x="142" y="22"/>
                      <a:pt x="148" y="19"/>
                    </a:cubicBezTo>
                    <a:cubicBezTo>
                      <a:pt x="149" y="18"/>
                      <a:pt x="150" y="16"/>
                      <a:pt x="149" y="14"/>
                    </a:cubicBezTo>
                    <a:cubicBezTo>
                      <a:pt x="147" y="11"/>
                      <a:pt x="147" y="11"/>
                      <a:pt x="145" y="9"/>
                    </a:cubicBezTo>
                    <a:cubicBezTo>
                      <a:pt x="142" y="6"/>
                      <a:pt x="137" y="11"/>
                      <a:pt x="140" y="14"/>
                    </a:cubicBezTo>
                    <a:cubicBezTo>
                      <a:pt x="140" y="14"/>
                      <a:pt x="140" y="14"/>
                      <a:pt x="140" y="14"/>
                    </a:cubicBezTo>
                    <a:cubicBezTo>
                      <a:pt x="131" y="18"/>
                      <a:pt x="120" y="18"/>
                      <a:pt x="109" y="16"/>
                    </a:cubicBezTo>
                    <a:cubicBezTo>
                      <a:pt x="106" y="12"/>
                      <a:pt x="104" y="8"/>
                      <a:pt x="104" y="4"/>
                    </a:cubicBezTo>
                    <a:cubicBezTo>
                      <a:pt x="104" y="0"/>
                      <a:pt x="97" y="0"/>
                      <a:pt x="97" y="4"/>
                    </a:cubicBezTo>
                    <a:cubicBezTo>
                      <a:pt x="97" y="7"/>
                      <a:pt x="98" y="10"/>
                      <a:pt x="99" y="12"/>
                    </a:cubicBezTo>
                    <a:cubicBezTo>
                      <a:pt x="97" y="11"/>
                      <a:pt x="95" y="10"/>
                      <a:pt x="93" y="9"/>
                    </a:cubicBezTo>
                    <a:cubicBezTo>
                      <a:pt x="90" y="6"/>
                      <a:pt x="85" y="11"/>
                      <a:pt x="88" y="14"/>
                    </a:cubicBezTo>
                    <a:cubicBezTo>
                      <a:pt x="92" y="17"/>
                      <a:pt x="96" y="19"/>
                      <a:pt x="100" y="21"/>
                    </a:cubicBezTo>
                    <a:cubicBezTo>
                      <a:pt x="98" y="22"/>
                      <a:pt x="98" y="24"/>
                      <a:pt x="99" y="26"/>
                    </a:cubicBezTo>
                    <a:cubicBezTo>
                      <a:pt x="100" y="27"/>
                      <a:pt x="101" y="27"/>
                      <a:pt x="102" y="28"/>
                    </a:cubicBezTo>
                    <a:cubicBezTo>
                      <a:pt x="99" y="27"/>
                      <a:pt x="96" y="26"/>
                      <a:pt x="94" y="25"/>
                    </a:cubicBezTo>
                    <a:cubicBezTo>
                      <a:pt x="90" y="23"/>
                      <a:pt x="87" y="29"/>
                      <a:pt x="91" y="31"/>
                    </a:cubicBezTo>
                    <a:cubicBezTo>
                      <a:pt x="94" y="33"/>
                      <a:pt x="100" y="35"/>
                      <a:pt x="107" y="38"/>
                    </a:cubicBezTo>
                    <a:cubicBezTo>
                      <a:pt x="106" y="41"/>
                      <a:pt x="106" y="44"/>
                      <a:pt x="106" y="47"/>
                    </a:cubicBezTo>
                    <a:cubicBezTo>
                      <a:pt x="105" y="51"/>
                      <a:pt x="104" y="55"/>
                      <a:pt x="103" y="58"/>
                    </a:cubicBezTo>
                    <a:cubicBezTo>
                      <a:pt x="98" y="76"/>
                      <a:pt x="94" y="92"/>
                      <a:pt x="87" y="109"/>
                    </a:cubicBezTo>
                    <a:cubicBezTo>
                      <a:pt x="74" y="144"/>
                      <a:pt x="62" y="178"/>
                      <a:pt x="54" y="213"/>
                    </a:cubicBezTo>
                    <a:cubicBezTo>
                      <a:pt x="53" y="216"/>
                      <a:pt x="52" y="220"/>
                      <a:pt x="50" y="223"/>
                    </a:cubicBezTo>
                    <a:cubicBezTo>
                      <a:pt x="41" y="242"/>
                      <a:pt x="31" y="261"/>
                      <a:pt x="22" y="281"/>
                    </a:cubicBezTo>
                    <a:cubicBezTo>
                      <a:pt x="22" y="282"/>
                      <a:pt x="22" y="283"/>
                      <a:pt x="23" y="284"/>
                    </a:cubicBezTo>
                    <a:cubicBezTo>
                      <a:pt x="19" y="290"/>
                      <a:pt x="16" y="296"/>
                      <a:pt x="14" y="303"/>
                    </a:cubicBezTo>
                    <a:cubicBezTo>
                      <a:pt x="11" y="308"/>
                      <a:pt x="10" y="313"/>
                      <a:pt x="9" y="317"/>
                    </a:cubicBezTo>
                    <a:cubicBezTo>
                      <a:pt x="9" y="318"/>
                      <a:pt x="8" y="318"/>
                      <a:pt x="8" y="319"/>
                    </a:cubicBezTo>
                    <a:cubicBezTo>
                      <a:pt x="8" y="319"/>
                      <a:pt x="8" y="320"/>
                      <a:pt x="8" y="320"/>
                    </a:cubicBezTo>
                    <a:cubicBezTo>
                      <a:pt x="8" y="321"/>
                      <a:pt x="8" y="321"/>
                      <a:pt x="8" y="322"/>
                    </a:cubicBezTo>
                    <a:cubicBezTo>
                      <a:pt x="5" y="326"/>
                      <a:pt x="0" y="333"/>
                      <a:pt x="1" y="338"/>
                    </a:cubicBezTo>
                    <a:cubicBezTo>
                      <a:pt x="2" y="340"/>
                      <a:pt x="3" y="341"/>
                      <a:pt x="4" y="341"/>
                    </a:cubicBezTo>
                    <a:cubicBezTo>
                      <a:pt x="3" y="344"/>
                      <a:pt x="8" y="346"/>
                      <a:pt x="10" y="343"/>
                    </a:cubicBezTo>
                    <a:close/>
                    <a:moveTo>
                      <a:pt x="110" y="75"/>
                    </a:moveTo>
                    <a:cubicBezTo>
                      <a:pt x="110" y="79"/>
                      <a:pt x="109" y="84"/>
                      <a:pt x="109" y="88"/>
                    </a:cubicBezTo>
                    <a:cubicBezTo>
                      <a:pt x="107" y="94"/>
                      <a:pt x="106" y="99"/>
                      <a:pt x="105" y="105"/>
                    </a:cubicBezTo>
                    <a:cubicBezTo>
                      <a:pt x="105" y="105"/>
                      <a:pt x="104" y="105"/>
                      <a:pt x="104" y="106"/>
                    </a:cubicBezTo>
                    <a:cubicBezTo>
                      <a:pt x="103" y="107"/>
                      <a:pt x="102" y="108"/>
                      <a:pt x="102" y="109"/>
                    </a:cubicBezTo>
                    <a:cubicBezTo>
                      <a:pt x="105" y="97"/>
                      <a:pt x="107" y="86"/>
                      <a:pt x="110" y="75"/>
                    </a:cubicBezTo>
                    <a:close/>
                    <a:moveTo>
                      <a:pt x="79" y="153"/>
                    </a:moveTo>
                    <a:cubicBezTo>
                      <a:pt x="83" y="142"/>
                      <a:pt x="87" y="131"/>
                      <a:pt x="91" y="120"/>
                    </a:cubicBezTo>
                    <a:cubicBezTo>
                      <a:pt x="87" y="131"/>
                      <a:pt x="84" y="142"/>
                      <a:pt x="80" y="153"/>
                    </a:cubicBezTo>
                    <a:cubicBezTo>
                      <a:pt x="80" y="153"/>
                      <a:pt x="79" y="153"/>
                      <a:pt x="79" y="153"/>
                    </a:cubicBezTo>
                    <a:close/>
                    <a:moveTo>
                      <a:pt x="103" y="121"/>
                    </a:moveTo>
                    <a:cubicBezTo>
                      <a:pt x="102" y="127"/>
                      <a:pt x="101" y="133"/>
                      <a:pt x="99" y="139"/>
                    </a:cubicBezTo>
                    <a:cubicBezTo>
                      <a:pt x="98" y="142"/>
                      <a:pt x="97" y="147"/>
                      <a:pt x="95" y="152"/>
                    </a:cubicBezTo>
                    <a:cubicBezTo>
                      <a:pt x="96" y="141"/>
                      <a:pt x="99" y="130"/>
                      <a:pt x="10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2"/>
              <p:cNvSpPr>
                <a:spLocks/>
              </p:cNvSpPr>
              <p:nvPr/>
            </p:nvSpPr>
            <p:spPr bwMode="auto">
              <a:xfrm>
                <a:off x="5307614" y="5308001"/>
                <a:ext cx="303212" cy="244475"/>
              </a:xfrm>
              <a:custGeom>
                <a:avLst/>
                <a:gdLst>
                  <a:gd name="T0" fmla="*/ 89 w 93"/>
                  <a:gd name="T1" fmla="*/ 67 h 75"/>
                  <a:gd name="T2" fmla="*/ 79 w 93"/>
                  <a:gd name="T3" fmla="*/ 64 h 75"/>
                  <a:gd name="T4" fmla="*/ 76 w 93"/>
                  <a:gd name="T5" fmla="*/ 63 h 75"/>
                  <a:gd name="T6" fmla="*/ 44 w 93"/>
                  <a:gd name="T7" fmla="*/ 45 h 75"/>
                  <a:gd name="T8" fmla="*/ 43 w 93"/>
                  <a:gd name="T9" fmla="*/ 44 h 75"/>
                  <a:gd name="T10" fmla="*/ 49 w 93"/>
                  <a:gd name="T11" fmla="*/ 45 h 75"/>
                  <a:gd name="T12" fmla="*/ 50 w 93"/>
                  <a:gd name="T13" fmla="*/ 45 h 75"/>
                  <a:gd name="T14" fmla="*/ 51 w 93"/>
                  <a:gd name="T15" fmla="*/ 46 h 75"/>
                  <a:gd name="T16" fmla="*/ 56 w 93"/>
                  <a:gd name="T17" fmla="*/ 41 h 75"/>
                  <a:gd name="T18" fmla="*/ 65 w 93"/>
                  <a:gd name="T19" fmla="*/ 44 h 75"/>
                  <a:gd name="T20" fmla="*/ 67 w 93"/>
                  <a:gd name="T21" fmla="*/ 38 h 75"/>
                  <a:gd name="T22" fmla="*/ 64 w 93"/>
                  <a:gd name="T23" fmla="*/ 36 h 75"/>
                  <a:gd name="T24" fmla="*/ 61 w 93"/>
                  <a:gd name="T25" fmla="*/ 36 h 75"/>
                  <a:gd name="T26" fmla="*/ 48 w 93"/>
                  <a:gd name="T27" fmla="*/ 30 h 75"/>
                  <a:gd name="T28" fmla="*/ 47 w 93"/>
                  <a:gd name="T29" fmla="*/ 29 h 75"/>
                  <a:gd name="T30" fmla="*/ 44 w 93"/>
                  <a:gd name="T31" fmla="*/ 28 h 75"/>
                  <a:gd name="T32" fmla="*/ 21 w 93"/>
                  <a:gd name="T33" fmla="*/ 12 h 75"/>
                  <a:gd name="T34" fmla="*/ 17 w 93"/>
                  <a:gd name="T35" fmla="*/ 4 h 75"/>
                  <a:gd name="T36" fmla="*/ 10 w 93"/>
                  <a:gd name="T37" fmla="*/ 6 h 75"/>
                  <a:gd name="T38" fmla="*/ 12 w 93"/>
                  <a:gd name="T39" fmla="*/ 11 h 75"/>
                  <a:gd name="T40" fmla="*/ 13 w 93"/>
                  <a:gd name="T41" fmla="*/ 14 h 75"/>
                  <a:gd name="T42" fmla="*/ 16 w 93"/>
                  <a:gd name="T43" fmla="*/ 17 h 75"/>
                  <a:gd name="T44" fmla="*/ 21 w 93"/>
                  <a:gd name="T45" fmla="*/ 24 h 75"/>
                  <a:gd name="T46" fmla="*/ 20 w 93"/>
                  <a:gd name="T47" fmla="*/ 26 h 75"/>
                  <a:gd name="T48" fmla="*/ 9 w 93"/>
                  <a:gd name="T49" fmla="*/ 17 h 75"/>
                  <a:gd name="T50" fmla="*/ 4 w 93"/>
                  <a:gd name="T51" fmla="*/ 22 h 75"/>
                  <a:gd name="T52" fmla="*/ 31 w 93"/>
                  <a:gd name="T53" fmla="*/ 44 h 75"/>
                  <a:gd name="T54" fmla="*/ 33 w 93"/>
                  <a:gd name="T55" fmla="*/ 48 h 75"/>
                  <a:gd name="T56" fmla="*/ 46 w 93"/>
                  <a:gd name="T57" fmla="*/ 57 h 75"/>
                  <a:gd name="T58" fmla="*/ 57 w 93"/>
                  <a:gd name="T59" fmla="*/ 64 h 75"/>
                  <a:gd name="T60" fmla="*/ 77 w 93"/>
                  <a:gd name="T61" fmla="*/ 71 h 75"/>
                  <a:gd name="T62" fmla="*/ 87 w 93"/>
                  <a:gd name="T63" fmla="*/ 74 h 75"/>
                  <a:gd name="T64" fmla="*/ 89 w 93"/>
                  <a:gd name="T65"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75">
                    <a:moveTo>
                      <a:pt x="89" y="67"/>
                    </a:moveTo>
                    <a:cubicBezTo>
                      <a:pt x="86" y="66"/>
                      <a:pt x="82" y="65"/>
                      <a:pt x="79" y="64"/>
                    </a:cubicBezTo>
                    <a:cubicBezTo>
                      <a:pt x="79" y="63"/>
                      <a:pt x="77" y="63"/>
                      <a:pt x="76" y="63"/>
                    </a:cubicBezTo>
                    <a:cubicBezTo>
                      <a:pt x="64" y="59"/>
                      <a:pt x="54" y="52"/>
                      <a:pt x="44" y="45"/>
                    </a:cubicBezTo>
                    <a:cubicBezTo>
                      <a:pt x="43" y="45"/>
                      <a:pt x="43" y="44"/>
                      <a:pt x="43" y="44"/>
                    </a:cubicBezTo>
                    <a:cubicBezTo>
                      <a:pt x="45" y="44"/>
                      <a:pt x="47" y="45"/>
                      <a:pt x="49" y="45"/>
                    </a:cubicBezTo>
                    <a:cubicBezTo>
                      <a:pt x="50" y="45"/>
                      <a:pt x="50" y="45"/>
                      <a:pt x="50" y="45"/>
                    </a:cubicBezTo>
                    <a:cubicBezTo>
                      <a:pt x="51" y="45"/>
                      <a:pt x="51" y="45"/>
                      <a:pt x="51" y="46"/>
                    </a:cubicBezTo>
                    <a:cubicBezTo>
                      <a:pt x="54" y="47"/>
                      <a:pt x="57" y="44"/>
                      <a:pt x="56" y="41"/>
                    </a:cubicBezTo>
                    <a:cubicBezTo>
                      <a:pt x="59" y="42"/>
                      <a:pt x="62" y="43"/>
                      <a:pt x="65" y="44"/>
                    </a:cubicBezTo>
                    <a:cubicBezTo>
                      <a:pt x="69" y="45"/>
                      <a:pt x="71" y="40"/>
                      <a:pt x="67" y="38"/>
                    </a:cubicBezTo>
                    <a:cubicBezTo>
                      <a:pt x="66" y="37"/>
                      <a:pt x="65" y="36"/>
                      <a:pt x="64" y="36"/>
                    </a:cubicBezTo>
                    <a:cubicBezTo>
                      <a:pt x="63" y="35"/>
                      <a:pt x="62" y="35"/>
                      <a:pt x="61" y="36"/>
                    </a:cubicBezTo>
                    <a:cubicBezTo>
                      <a:pt x="57" y="34"/>
                      <a:pt x="52" y="32"/>
                      <a:pt x="48" y="30"/>
                    </a:cubicBezTo>
                    <a:cubicBezTo>
                      <a:pt x="48" y="30"/>
                      <a:pt x="48" y="30"/>
                      <a:pt x="47" y="29"/>
                    </a:cubicBezTo>
                    <a:cubicBezTo>
                      <a:pt x="46" y="28"/>
                      <a:pt x="45" y="28"/>
                      <a:pt x="44" y="28"/>
                    </a:cubicBezTo>
                    <a:cubicBezTo>
                      <a:pt x="36" y="24"/>
                      <a:pt x="28" y="19"/>
                      <a:pt x="21" y="12"/>
                    </a:cubicBezTo>
                    <a:cubicBezTo>
                      <a:pt x="19" y="10"/>
                      <a:pt x="18" y="7"/>
                      <a:pt x="17" y="4"/>
                    </a:cubicBezTo>
                    <a:cubicBezTo>
                      <a:pt x="15" y="0"/>
                      <a:pt x="8" y="2"/>
                      <a:pt x="10" y="6"/>
                    </a:cubicBezTo>
                    <a:cubicBezTo>
                      <a:pt x="10" y="8"/>
                      <a:pt x="11" y="9"/>
                      <a:pt x="12" y="11"/>
                    </a:cubicBezTo>
                    <a:cubicBezTo>
                      <a:pt x="11" y="12"/>
                      <a:pt x="11" y="13"/>
                      <a:pt x="13" y="14"/>
                    </a:cubicBezTo>
                    <a:cubicBezTo>
                      <a:pt x="14" y="15"/>
                      <a:pt x="15" y="16"/>
                      <a:pt x="16" y="17"/>
                    </a:cubicBezTo>
                    <a:cubicBezTo>
                      <a:pt x="17" y="20"/>
                      <a:pt x="19" y="22"/>
                      <a:pt x="21" y="24"/>
                    </a:cubicBezTo>
                    <a:cubicBezTo>
                      <a:pt x="20" y="24"/>
                      <a:pt x="20" y="25"/>
                      <a:pt x="20" y="26"/>
                    </a:cubicBezTo>
                    <a:cubicBezTo>
                      <a:pt x="16" y="23"/>
                      <a:pt x="12" y="20"/>
                      <a:pt x="9" y="17"/>
                    </a:cubicBezTo>
                    <a:cubicBezTo>
                      <a:pt x="5" y="14"/>
                      <a:pt x="0" y="19"/>
                      <a:pt x="4" y="22"/>
                    </a:cubicBezTo>
                    <a:cubicBezTo>
                      <a:pt x="13" y="30"/>
                      <a:pt x="22" y="37"/>
                      <a:pt x="31" y="44"/>
                    </a:cubicBezTo>
                    <a:cubicBezTo>
                      <a:pt x="31" y="46"/>
                      <a:pt x="32" y="47"/>
                      <a:pt x="33" y="48"/>
                    </a:cubicBezTo>
                    <a:cubicBezTo>
                      <a:pt x="37" y="51"/>
                      <a:pt x="42" y="54"/>
                      <a:pt x="46" y="57"/>
                    </a:cubicBezTo>
                    <a:cubicBezTo>
                      <a:pt x="50" y="60"/>
                      <a:pt x="53" y="63"/>
                      <a:pt x="57" y="64"/>
                    </a:cubicBezTo>
                    <a:cubicBezTo>
                      <a:pt x="62" y="67"/>
                      <a:pt x="71" y="73"/>
                      <a:pt x="77" y="71"/>
                    </a:cubicBezTo>
                    <a:cubicBezTo>
                      <a:pt x="80" y="72"/>
                      <a:pt x="83" y="73"/>
                      <a:pt x="87" y="74"/>
                    </a:cubicBezTo>
                    <a:cubicBezTo>
                      <a:pt x="92" y="75"/>
                      <a:pt x="93" y="68"/>
                      <a:pt x="8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3"/>
              <p:cNvSpPr>
                <a:spLocks noEditPoints="1"/>
              </p:cNvSpPr>
              <p:nvPr/>
            </p:nvSpPr>
            <p:spPr bwMode="auto">
              <a:xfrm>
                <a:off x="5710839" y="4398363"/>
                <a:ext cx="628650" cy="1168400"/>
              </a:xfrm>
              <a:custGeom>
                <a:avLst/>
                <a:gdLst>
                  <a:gd name="T0" fmla="*/ 160 w 193"/>
                  <a:gd name="T1" fmla="*/ 228 h 358"/>
                  <a:gd name="T2" fmla="*/ 193 w 193"/>
                  <a:gd name="T3" fmla="*/ 89 h 358"/>
                  <a:gd name="T4" fmla="*/ 185 w 193"/>
                  <a:gd name="T5" fmla="*/ 39 h 358"/>
                  <a:gd name="T6" fmla="*/ 163 w 193"/>
                  <a:gd name="T7" fmla="*/ 17 h 358"/>
                  <a:gd name="T8" fmla="*/ 124 w 193"/>
                  <a:gd name="T9" fmla="*/ 7 h 358"/>
                  <a:gd name="T10" fmla="*/ 96 w 193"/>
                  <a:gd name="T11" fmla="*/ 58 h 358"/>
                  <a:gd name="T12" fmla="*/ 23 w 193"/>
                  <a:gd name="T13" fmla="*/ 238 h 358"/>
                  <a:gd name="T14" fmla="*/ 7 w 193"/>
                  <a:gd name="T15" fmla="*/ 298 h 358"/>
                  <a:gd name="T16" fmla="*/ 7 w 193"/>
                  <a:gd name="T17" fmla="*/ 320 h 358"/>
                  <a:gd name="T18" fmla="*/ 55 w 193"/>
                  <a:gd name="T19" fmla="*/ 308 h 358"/>
                  <a:gd name="T20" fmla="*/ 37 w 193"/>
                  <a:gd name="T21" fmla="*/ 329 h 358"/>
                  <a:gd name="T22" fmla="*/ 37 w 193"/>
                  <a:gd name="T23" fmla="*/ 341 h 358"/>
                  <a:gd name="T24" fmla="*/ 10 w 193"/>
                  <a:gd name="T25" fmla="*/ 340 h 358"/>
                  <a:gd name="T26" fmla="*/ 2 w 193"/>
                  <a:gd name="T27" fmla="*/ 344 h 358"/>
                  <a:gd name="T28" fmla="*/ 112 w 193"/>
                  <a:gd name="T29" fmla="*/ 306 h 358"/>
                  <a:gd name="T30" fmla="*/ 145 w 193"/>
                  <a:gd name="T31" fmla="*/ 174 h 358"/>
                  <a:gd name="T32" fmla="*/ 165 w 193"/>
                  <a:gd name="T33" fmla="*/ 131 h 358"/>
                  <a:gd name="T34" fmla="*/ 148 w 193"/>
                  <a:gd name="T35" fmla="*/ 196 h 358"/>
                  <a:gd name="T36" fmla="*/ 62 w 193"/>
                  <a:gd name="T37" fmla="*/ 159 h 358"/>
                  <a:gd name="T38" fmla="*/ 23 w 193"/>
                  <a:gd name="T39" fmla="*/ 283 h 358"/>
                  <a:gd name="T40" fmla="*/ 17 w 193"/>
                  <a:gd name="T41" fmla="*/ 313 h 358"/>
                  <a:gd name="T42" fmla="*/ 26 w 193"/>
                  <a:gd name="T43" fmla="*/ 295 h 358"/>
                  <a:gd name="T44" fmla="*/ 38 w 193"/>
                  <a:gd name="T45" fmla="*/ 269 h 358"/>
                  <a:gd name="T46" fmla="*/ 41 w 193"/>
                  <a:gd name="T47" fmla="*/ 258 h 358"/>
                  <a:gd name="T48" fmla="*/ 26 w 193"/>
                  <a:gd name="T49" fmla="*/ 308 h 358"/>
                  <a:gd name="T50" fmla="*/ 33 w 193"/>
                  <a:gd name="T51" fmla="*/ 310 h 358"/>
                  <a:gd name="T52" fmla="*/ 90 w 193"/>
                  <a:gd name="T53" fmla="*/ 126 h 358"/>
                  <a:gd name="T54" fmla="*/ 96 w 193"/>
                  <a:gd name="T55" fmla="*/ 103 h 358"/>
                  <a:gd name="T56" fmla="*/ 107 w 193"/>
                  <a:gd name="T57" fmla="*/ 77 h 358"/>
                  <a:gd name="T58" fmla="*/ 113 w 193"/>
                  <a:gd name="T59" fmla="*/ 33 h 358"/>
                  <a:gd name="T60" fmla="*/ 121 w 193"/>
                  <a:gd name="T61" fmla="*/ 12 h 358"/>
                  <a:gd name="T62" fmla="*/ 172 w 193"/>
                  <a:gd name="T63" fmla="*/ 50 h 358"/>
                  <a:gd name="T64" fmla="*/ 175 w 193"/>
                  <a:gd name="T65" fmla="*/ 58 h 358"/>
                  <a:gd name="T66" fmla="*/ 174 w 193"/>
                  <a:gd name="T67" fmla="*/ 67 h 358"/>
                  <a:gd name="T68" fmla="*/ 167 w 193"/>
                  <a:gd name="T69" fmla="*/ 114 h 358"/>
                  <a:gd name="T70" fmla="*/ 120 w 193"/>
                  <a:gd name="T71" fmla="*/ 20 h 358"/>
                  <a:gd name="T72" fmla="*/ 136 w 193"/>
                  <a:gd name="T73" fmla="*/ 27 h 358"/>
                  <a:gd name="T74" fmla="*/ 33 w 193"/>
                  <a:gd name="T75" fmla="*/ 310 h 358"/>
                  <a:gd name="T76" fmla="*/ 156 w 193"/>
                  <a:gd name="T77" fmla="*/ 36 h 358"/>
                  <a:gd name="T78" fmla="*/ 87 w 193"/>
                  <a:gd name="T79" fmla="*/ 279 h 358"/>
                  <a:gd name="T80" fmla="*/ 38 w 193"/>
                  <a:gd name="T81" fmla="*/ 328 h 358"/>
                  <a:gd name="T82" fmla="*/ 79 w 193"/>
                  <a:gd name="T83" fmla="*/ 301 h 358"/>
                  <a:gd name="T84" fmla="*/ 87 w 193"/>
                  <a:gd name="T85" fmla="*/ 298 h 358"/>
                  <a:gd name="T86" fmla="*/ 69 w 193"/>
                  <a:gd name="T87" fmla="*/ 332 h 358"/>
                  <a:gd name="T88" fmla="*/ 99 w 193"/>
                  <a:gd name="T89"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 h="358">
                    <a:moveTo>
                      <a:pt x="112" y="306"/>
                    </a:moveTo>
                    <a:cubicBezTo>
                      <a:pt x="116" y="302"/>
                      <a:pt x="119" y="297"/>
                      <a:pt x="123" y="292"/>
                    </a:cubicBezTo>
                    <a:cubicBezTo>
                      <a:pt x="136" y="271"/>
                      <a:pt x="149" y="251"/>
                      <a:pt x="160" y="228"/>
                    </a:cubicBezTo>
                    <a:cubicBezTo>
                      <a:pt x="175" y="196"/>
                      <a:pt x="186" y="162"/>
                      <a:pt x="188" y="127"/>
                    </a:cubicBezTo>
                    <a:cubicBezTo>
                      <a:pt x="188" y="125"/>
                      <a:pt x="189" y="123"/>
                      <a:pt x="189" y="120"/>
                    </a:cubicBezTo>
                    <a:cubicBezTo>
                      <a:pt x="191" y="110"/>
                      <a:pt x="192" y="99"/>
                      <a:pt x="193" y="89"/>
                    </a:cubicBezTo>
                    <a:cubicBezTo>
                      <a:pt x="193" y="85"/>
                      <a:pt x="193" y="77"/>
                      <a:pt x="191" y="70"/>
                    </a:cubicBezTo>
                    <a:cubicBezTo>
                      <a:pt x="191" y="60"/>
                      <a:pt x="190" y="50"/>
                      <a:pt x="192" y="41"/>
                    </a:cubicBezTo>
                    <a:cubicBezTo>
                      <a:pt x="192" y="37"/>
                      <a:pt x="185" y="35"/>
                      <a:pt x="185" y="39"/>
                    </a:cubicBezTo>
                    <a:cubicBezTo>
                      <a:pt x="184" y="45"/>
                      <a:pt x="184" y="50"/>
                      <a:pt x="184" y="56"/>
                    </a:cubicBezTo>
                    <a:cubicBezTo>
                      <a:pt x="184" y="55"/>
                      <a:pt x="184" y="54"/>
                      <a:pt x="183" y="53"/>
                    </a:cubicBezTo>
                    <a:cubicBezTo>
                      <a:pt x="180" y="40"/>
                      <a:pt x="173" y="26"/>
                      <a:pt x="163" y="17"/>
                    </a:cubicBezTo>
                    <a:cubicBezTo>
                      <a:pt x="160" y="14"/>
                      <a:pt x="157" y="11"/>
                      <a:pt x="154" y="8"/>
                    </a:cubicBezTo>
                    <a:cubicBezTo>
                      <a:pt x="152" y="7"/>
                      <a:pt x="151" y="7"/>
                      <a:pt x="149" y="8"/>
                    </a:cubicBezTo>
                    <a:cubicBezTo>
                      <a:pt x="141" y="4"/>
                      <a:pt x="133" y="3"/>
                      <a:pt x="124" y="7"/>
                    </a:cubicBezTo>
                    <a:cubicBezTo>
                      <a:pt x="124" y="3"/>
                      <a:pt x="119" y="0"/>
                      <a:pt x="117" y="4"/>
                    </a:cubicBezTo>
                    <a:cubicBezTo>
                      <a:pt x="116" y="7"/>
                      <a:pt x="115" y="10"/>
                      <a:pt x="113" y="13"/>
                    </a:cubicBezTo>
                    <a:cubicBezTo>
                      <a:pt x="102" y="23"/>
                      <a:pt x="100" y="43"/>
                      <a:pt x="96" y="58"/>
                    </a:cubicBezTo>
                    <a:cubicBezTo>
                      <a:pt x="93" y="66"/>
                      <a:pt x="90" y="74"/>
                      <a:pt x="87" y="82"/>
                    </a:cubicBezTo>
                    <a:cubicBezTo>
                      <a:pt x="77" y="109"/>
                      <a:pt x="64" y="135"/>
                      <a:pt x="53" y="162"/>
                    </a:cubicBezTo>
                    <a:cubicBezTo>
                      <a:pt x="42" y="187"/>
                      <a:pt x="32" y="212"/>
                      <a:pt x="23" y="238"/>
                    </a:cubicBezTo>
                    <a:cubicBezTo>
                      <a:pt x="17" y="255"/>
                      <a:pt x="14" y="274"/>
                      <a:pt x="9" y="291"/>
                    </a:cubicBezTo>
                    <a:cubicBezTo>
                      <a:pt x="8" y="292"/>
                      <a:pt x="8" y="292"/>
                      <a:pt x="7" y="294"/>
                    </a:cubicBezTo>
                    <a:cubicBezTo>
                      <a:pt x="7" y="295"/>
                      <a:pt x="7" y="296"/>
                      <a:pt x="7" y="298"/>
                    </a:cubicBezTo>
                    <a:cubicBezTo>
                      <a:pt x="5" y="294"/>
                      <a:pt x="0" y="295"/>
                      <a:pt x="0" y="299"/>
                    </a:cubicBezTo>
                    <a:cubicBezTo>
                      <a:pt x="0" y="306"/>
                      <a:pt x="0" y="311"/>
                      <a:pt x="3" y="317"/>
                    </a:cubicBezTo>
                    <a:cubicBezTo>
                      <a:pt x="4" y="320"/>
                      <a:pt x="6" y="320"/>
                      <a:pt x="7" y="320"/>
                    </a:cubicBezTo>
                    <a:cubicBezTo>
                      <a:pt x="8" y="322"/>
                      <a:pt x="11" y="322"/>
                      <a:pt x="13" y="320"/>
                    </a:cubicBezTo>
                    <a:cubicBezTo>
                      <a:pt x="23" y="324"/>
                      <a:pt x="37" y="318"/>
                      <a:pt x="52" y="308"/>
                    </a:cubicBezTo>
                    <a:cubicBezTo>
                      <a:pt x="53" y="308"/>
                      <a:pt x="54" y="309"/>
                      <a:pt x="55" y="308"/>
                    </a:cubicBezTo>
                    <a:cubicBezTo>
                      <a:pt x="56" y="308"/>
                      <a:pt x="57" y="308"/>
                      <a:pt x="57" y="308"/>
                    </a:cubicBezTo>
                    <a:cubicBezTo>
                      <a:pt x="50" y="313"/>
                      <a:pt x="42" y="318"/>
                      <a:pt x="33" y="323"/>
                    </a:cubicBezTo>
                    <a:cubicBezTo>
                      <a:pt x="29" y="325"/>
                      <a:pt x="33" y="331"/>
                      <a:pt x="37" y="329"/>
                    </a:cubicBezTo>
                    <a:cubicBezTo>
                      <a:pt x="35" y="331"/>
                      <a:pt x="37" y="335"/>
                      <a:pt x="40" y="335"/>
                    </a:cubicBezTo>
                    <a:cubicBezTo>
                      <a:pt x="50" y="333"/>
                      <a:pt x="58" y="330"/>
                      <a:pt x="66" y="326"/>
                    </a:cubicBezTo>
                    <a:cubicBezTo>
                      <a:pt x="57" y="337"/>
                      <a:pt x="46" y="346"/>
                      <a:pt x="37" y="341"/>
                    </a:cubicBezTo>
                    <a:cubicBezTo>
                      <a:pt x="33" y="339"/>
                      <a:pt x="30" y="345"/>
                      <a:pt x="34" y="347"/>
                    </a:cubicBezTo>
                    <a:cubicBezTo>
                      <a:pt x="34" y="347"/>
                      <a:pt x="35" y="347"/>
                      <a:pt x="35" y="348"/>
                    </a:cubicBezTo>
                    <a:cubicBezTo>
                      <a:pt x="26" y="349"/>
                      <a:pt x="18" y="344"/>
                      <a:pt x="10" y="340"/>
                    </a:cubicBezTo>
                    <a:cubicBezTo>
                      <a:pt x="12" y="336"/>
                      <a:pt x="7" y="332"/>
                      <a:pt x="4" y="335"/>
                    </a:cubicBezTo>
                    <a:cubicBezTo>
                      <a:pt x="1" y="338"/>
                      <a:pt x="1" y="338"/>
                      <a:pt x="1" y="338"/>
                    </a:cubicBezTo>
                    <a:cubicBezTo>
                      <a:pt x="0" y="340"/>
                      <a:pt x="0" y="343"/>
                      <a:pt x="2" y="344"/>
                    </a:cubicBezTo>
                    <a:cubicBezTo>
                      <a:pt x="18" y="352"/>
                      <a:pt x="29" y="358"/>
                      <a:pt x="47" y="351"/>
                    </a:cubicBezTo>
                    <a:cubicBezTo>
                      <a:pt x="55" y="347"/>
                      <a:pt x="62" y="344"/>
                      <a:pt x="69" y="340"/>
                    </a:cubicBezTo>
                    <a:cubicBezTo>
                      <a:pt x="88" y="339"/>
                      <a:pt x="101" y="322"/>
                      <a:pt x="112" y="306"/>
                    </a:cubicBezTo>
                    <a:close/>
                    <a:moveTo>
                      <a:pt x="158" y="141"/>
                    </a:moveTo>
                    <a:cubicBezTo>
                      <a:pt x="154" y="167"/>
                      <a:pt x="144" y="193"/>
                      <a:pt x="130" y="217"/>
                    </a:cubicBezTo>
                    <a:cubicBezTo>
                      <a:pt x="136" y="203"/>
                      <a:pt x="141" y="188"/>
                      <a:pt x="145" y="174"/>
                    </a:cubicBezTo>
                    <a:cubicBezTo>
                      <a:pt x="150" y="158"/>
                      <a:pt x="156" y="140"/>
                      <a:pt x="160" y="121"/>
                    </a:cubicBezTo>
                    <a:cubicBezTo>
                      <a:pt x="159" y="127"/>
                      <a:pt x="159" y="134"/>
                      <a:pt x="158" y="141"/>
                    </a:cubicBezTo>
                    <a:close/>
                    <a:moveTo>
                      <a:pt x="165" y="131"/>
                    </a:moveTo>
                    <a:cubicBezTo>
                      <a:pt x="165" y="142"/>
                      <a:pt x="163" y="153"/>
                      <a:pt x="161" y="164"/>
                    </a:cubicBezTo>
                    <a:cubicBezTo>
                      <a:pt x="157" y="174"/>
                      <a:pt x="153" y="184"/>
                      <a:pt x="149" y="193"/>
                    </a:cubicBezTo>
                    <a:cubicBezTo>
                      <a:pt x="149" y="194"/>
                      <a:pt x="148" y="195"/>
                      <a:pt x="148" y="196"/>
                    </a:cubicBezTo>
                    <a:cubicBezTo>
                      <a:pt x="156" y="175"/>
                      <a:pt x="162" y="153"/>
                      <a:pt x="165" y="131"/>
                    </a:cubicBezTo>
                    <a:close/>
                    <a:moveTo>
                      <a:pt x="28" y="246"/>
                    </a:moveTo>
                    <a:cubicBezTo>
                      <a:pt x="36" y="216"/>
                      <a:pt x="50" y="187"/>
                      <a:pt x="62" y="159"/>
                    </a:cubicBezTo>
                    <a:cubicBezTo>
                      <a:pt x="64" y="155"/>
                      <a:pt x="66" y="150"/>
                      <a:pt x="68" y="146"/>
                    </a:cubicBezTo>
                    <a:cubicBezTo>
                      <a:pt x="55" y="181"/>
                      <a:pt x="39" y="217"/>
                      <a:pt x="33" y="254"/>
                    </a:cubicBezTo>
                    <a:cubicBezTo>
                      <a:pt x="30" y="264"/>
                      <a:pt x="27" y="273"/>
                      <a:pt x="23" y="283"/>
                    </a:cubicBezTo>
                    <a:cubicBezTo>
                      <a:pt x="20" y="289"/>
                      <a:pt x="18" y="298"/>
                      <a:pt x="14" y="303"/>
                    </a:cubicBezTo>
                    <a:cubicBezTo>
                      <a:pt x="19" y="284"/>
                      <a:pt x="22" y="265"/>
                      <a:pt x="28" y="246"/>
                    </a:cubicBezTo>
                    <a:close/>
                    <a:moveTo>
                      <a:pt x="17" y="313"/>
                    </a:moveTo>
                    <a:cubicBezTo>
                      <a:pt x="19" y="309"/>
                      <a:pt x="21" y="305"/>
                      <a:pt x="23" y="301"/>
                    </a:cubicBezTo>
                    <a:cubicBezTo>
                      <a:pt x="24" y="300"/>
                      <a:pt x="25" y="298"/>
                      <a:pt x="26" y="296"/>
                    </a:cubicBezTo>
                    <a:cubicBezTo>
                      <a:pt x="26" y="296"/>
                      <a:pt x="26" y="296"/>
                      <a:pt x="26" y="295"/>
                    </a:cubicBezTo>
                    <a:cubicBezTo>
                      <a:pt x="26" y="295"/>
                      <a:pt x="27" y="294"/>
                      <a:pt x="27" y="294"/>
                    </a:cubicBezTo>
                    <a:cubicBezTo>
                      <a:pt x="30" y="286"/>
                      <a:pt x="33" y="278"/>
                      <a:pt x="36" y="271"/>
                    </a:cubicBezTo>
                    <a:cubicBezTo>
                      <a:pt x="37" y="271"/>
                      <a:pt x="38" y="270"/>
                      <a:pt x="38" y="269"/>
                    </a:cubicBezTo>
                    <a:cubicBezTo>
                      <a:pt x="40" y="266"/>
                      <a:pt x="40" y="266"/>
                      <a:pt x="40" y="262"/>
                    </a:cubicBezTo>
                    <a:cubicBezTo>
                      <a:pt x="40" y="262"/>
                      <a:pt x="40" y="261"/>
                      <a:pt x="40" y="261"/>
                    </a:cubicBezTo>
                    <a:cubicBezTo>
                      <a:pt x="40" y="260"/>
                      <a:pt x="40" y="259"/>
                      <a:pt x="41" y="258"/>
                    </a:cubicBezTo>
                    <a:cubicBezTo>
                      <a:pt x="41" y="258"/>
                      <a:pt x="41" y="258"/>
                      <a:pt x="41" y="258"/>
                    </a:cubicBezTo>
                    <a:cubicBezTo>
                      <a:pt x="41" y="259"/>
                      <a:pt x="42" y="259"/>
                      <a:pt x="43" y="259"/>
                    </a:cubicBezTo>
                    <a:cubicBezTo>
                      <a:pt x="38" y="276"/>
                      <a:pt x="34" y="294"/>
                      <a:pt x="26" y="308"/>
                    </a:cubicBezTo>
                    <a:cubicBezTo>
                      <a:pt x="25" y="310"/>
                      <a:pt x="25" y="312"/>
                      <a:pt x="26" y="312"/>
                    </a:cubicBezTo>
                    <a:cubicBezTo>
                      <a:pt x="23" y="313"/>
                      <a:pt x="20" y="314"/>
                      <a:pt x="17" y="313"/>
                    </a:cubicBezTo>
                    <a:close/>
                    <a:moveTo>
                      <a:pt x="33" y="310"/>
                    </a:moveTo>
                    <a:cubicBezTo>
                      <a:pt x="42" y="294"/>
                      <a:pt x="45" y="273"/>
                      <a:pt x="51" y="255"/>
                    </a:cubicBezTo>
                    <a:cubicBezTo>
                      <a:pt x="59" y="229"/>
                      <a:pt x="68" y="204"/>
                      <a:pt x="75" y="178"/>
                    </a:cubicBezTo>
                    <a:cubicBezTo>
                      <a:pt x="81" y="161"/>
                      <a:pt x="86" y="143"/>
                      <a:pt x="90" y="126"/>
                    </a:cubicBezTo>
                    <a:cubicBezTo>
                      <a:pt x="95" y="117"/>
                      <a:pt x="100" y="109"/>
                      <a:pt x="107" y="101"/>
                    </a:cubicBezTo>
                    <a:cubicBezTo>
                      <a:pt x="109" y="98"/>
                      <a:pt x="104" y="93"/>
                      <a:pt x="101" y="96"/>
                    </a:cubicBezTo>
                    <a:cubicBezTo>
                      <a:pt x="100" y="99"/>
                      <a:pt x="98" y="101"/>
                      <a:pt x="96" y="103"/>
                    </a:cubicBezTo>
                    <a:cubicBezTo>
                      <a:pt x="97" y="103"/>
                      <a:pt x="97" y="102"/>
                      <a:pt x="97" y="102"/>
                    </a:cubicBezTo>
                    <a:cubicBezTo>
                      <a:pt x="98" y="97"/>
                      <a:pt x="99" y="92"/>
                      <a:pt x="100" y="87"/>
                    </a:cubicBezTo>
                    <a:cubicBezTo>
                      <a:pt x="102" y="84"/>
                      <a:pt x="104" y="80"/>
                      <a:pt x="107" y="77"/>
                    </a:cubicBezTo>
                    <a:cubicBezTo>
                      <a:pt x="109" y="74"/>
                      <a:pt x="106" y="70"/>
                      <a:pt x="103" y="71"/>
                    </a:cubicBezTo>
                    <a:cubicBezTo>
                      <a:pt x="106" y="60"/>
                      <a:pt x="110" y="48"/>
                      <a:pt x="115" y="38"/>
                    </a:cubicBezTo>
                    <a:cubicBezTo>
                      <a:pt x="117" y="36"/>
                      <a:pt x="115" y="34"/>
                      <a:pt x="113" y="33"/>
                    </a:cubicBezTo>
                    <a:cubicBezTo>
                      <a:pt x="115" y="28"/>
                      <a:pt x="117" y="22"/>
                      <a:pt x="119" y="17"/>
                    </a:cubicBezTo>
                    <a:cubicBezTo>
                      <a:pt x="120" y="16"/>
                      <a:pt x="120" y="16"/>
                      <a:pt x="120" y="15"/>
                    </a:cubicBezTo>
                    <a:cubicBezTo>
                      <a:pt x="120" y="14"/>
                      <a:pt x="121" y="13"/>
                      <a:pt x="121" y="12"/>
                    </a:cubicBezTo>
                    <a:cubicBezTo>
                      <a:pt x="122" y="13"/>
                      <a:pt x="123" y="14"/>
                      <a:pt x="125" y="13"/>
                    </a:cubicBezTo>
                    <a:cubicBezTo>
                      <a:pt x="136" y="9"/>
                      <a:pt x="145" y="11"/>
                      <a:pt x="153" y="17"/>
                    </a:cubicBezTo>
                    <a:cubicBezTo>
                      <a:pt x="162" y="25"/>
                      <a:pt x="168" y="37"/>
                      <a:pt x="172" y="50"/>
                    </a:cubicBezTo>
                    <a:cubicBezTo>
                      <a:pt x="172" y="50"/>
                      <a:pt x="172" y="51"/>
                      <a:pt x="173" y="52"/>
                    </a:cubicBezTo>
                    <a:cubicBezTo>
                      <a:pt x="173" y="52"/>
                      <a:pt x="173" y="53"/>
                      <a:pt x="173" y="54"/>
                    </a:cubicBezTo>
                    <a:cubicBezTo>
                      <a:pt x="174" y="55"/>
                      <a:pt x="174" y="57"/>
                      <a:pt x="175" y="58"/>
                    </a:cubicBezTo>
                    <a:cubicBezTo>
                      <a:pt x="174" y="59"/>
                      <a:pt x="174" y="60"/>
                      <a:pt x="174" y="61"/>
                    </a:cubicBezTo>
                    <a:cubicBezTo>
                      <a:pt x="173" y="61"/>
                      <a:pt x="173" y="61"/>
                      <a:pt x="173" y="62"/>
                    </a:cubicBezTo>
                    <a:cubicBezTo>
                      <a:pt x="171" y="64"/>
                      <a:pt x="172" y="66"/>
                      <a:pt x="174" y="67"/>
                    </a:cubicBezTo>
                    <a:cubicBezTo>
                      <a:pt x="177" y="86"/>
                      <a:pt x="176" y="106"/>
                      <a:pt x="172" y="125"/>
                    </a:cubicBezTo>
                    <a:cubicBezTo>
                      <a:pt x="172" y="122"/>
                      <a:pt x="172" y="120"/>
                      <a:pt x="172" y="117"/>
                    </a:cubicBezTo>
                    <a:cubicBezTo>
                      <a:pt x="171" y="114"/>
                      <a:pt x="169" y="113"/>
                      <a:pt x="167" y="114"/>
                    </a:cubicBezTo>
                    <a:cubicBezTo>
                      <a:pt x="168" y="103"/>
                      <a:pt x="169" y="93"/>
                      <a:pt x="169" y="82"/>
                    </a:cubicBezTo>
                    <a:cubicBezTo>
                      <a:pt x="169" y="61"/>
                      <a:pt x="171" y="38"/>
                      <a:pt x="154" y="22"/>
                    </a:cubicBezTo>
                    <a:cubicBezTo>
                      <a:pt x="144" y="14"/>
                      <a:pt x="129" y="9"/>
                      <a:pt x="120" y="20"/>
                    </a:cubicBezTo>
                    <a:cubicBezTo>
                      <a:pt x="117" y="23"/>
                      <a:pt x="122" y="28"/>
                      <a:pt x="125" y="25"/>
                    </a:cubicBezTo>
                    <a:cubicBezTo>
                      <a:pt x="129" y="20"/>
                      <a:pt x="133" y="20"/>
                      <a:pt x="138" y="21"/>
                    </a:cubicBezTo>
                    <a:cubicBezTo>
                      <a:pt x="135" y="22"/>
                      <a:pt x="134" y="25"/>
                      <a:pt x="136" y="27"/>
                    </a:cubicBezTo>
                    <a:cubicBezTo>
                      <a:pt x="177" y="63"/>
                      <a:pt x="151" y="129"/>
                      <a:pt x="138" y="172"/>
                    </a:cubicBezTo>
                    <a:cubicBezTo>
                      <a:pt x="131" y="198"/>
                      <a:pt x="121" y="224"/>
                      <a:pt x="108" y="248"/>
                    </a:cubicBezTo>
                    <a:cubicBezTo>
                      <a:pt x="98" y="259"/>
                      <a:pt x="59" y="298"/>
                      <a:pt x="33" y="310"/>
                    </a:cubicBezTo>
                    <a:close/>
                    <a:moveTo>
                      <a:pt x="162" y="57"/>
                    </a:moveTo>
                    <a:cubicBezTo>
                      <a:pt x="159" y="44"/>
                      <a:pt x="152" y="32"/>
                      <a:pt x="142" y="23"/>
                    </a:cubicBezTo>
                    <a:cubicBezTo>
                      <a:pt x="148" y="26"/>
                      <a:pt x="153" y="32"/>
                      <a:pt x="156" y="36"/>
                    </a:cubicBezTo>
                    <a:cubicBezTo>
                      <a:pt x="160" y="42"/>
                      <a:pt x="162" y="49"/>
                      <a:pt x="162" y="57"/>
                    </a:cubicBezTo>
                    <a:close/>
                    <a:moveTo>
                      <a:pt x="66" y="298"/>
                    </a:moveTo>
                    <a:cubicBezTo>
                      <a:pt x="73" y="292"/>
                      <a:pt x="80" y="285"/>
                      <a:pt x="87" y="279"/>
                    </a:cubicBezTo>
                    <a:cubicBezTo>
                      <a:pt x="83" y="284"/>
                      <a:pt x="79" y="289"/>
                      <a:pt x="74" y="293"/>
                    </a:cubicBezTo>
                    <a:cubicBezTo>
                      <a:pt x="72" y="295"/>
                      <a:pt x="69" y="296"/>
                      <a:pt x="66" y="298"/>
                    </a:cubicBezTo>
                    <a:close/>
                    <a:moveTo>
                      <a:pt x="38" y="328"/>
                    </a:moveTo>
                    <a:cubicBezTo>
                      <a:pt x="38" y="328"/>
                      <a:pt x="38" y="328"/>
                      <a:pt x="38" y="328"/>
                    </a:cubicBezTo>
                    <a:cubicBezTo>
                      <a:pt x="52" y="321"/>
                      <a:pt x="65" y="312"/>
                      <a:pt x="76" y="302"/>
                    </a:cubicBezTo>
                    <a:cubicBezTo>
                      <a:pt x="77" y="302"/>
                      <a:pt x="78" y="302"/>
                      <a:pt x="79" y="301"/>
                    </a:cubicBezTo>
                    <a:cubicBezTo>
                      <a:pt x="81" y="299"/>
                      <a:pt x="82" y="297"/>
                      <a:pt x="83" y="296"/>
                    </a:cubicBezTo>
                    <a:cubicBezTo>
                      <a:pt x="90" y="291"/>
                      <a:pt x="95" y="286"/>
                      <a:pt x="101" y="280"/>
                    </a:cubicBezTo>
                    <a:cubicBezTo>
                      <a:pt x="96" y="286"/>
                      <a:pt x="91" y="292"/>
                      <a:pt x="87" y="298"/>
                    </a:cubicBezTo>
                    <a:cubicBezTo>
                      <a:pt x="85" y="301"/>
                      <a:pt x="82" y="306"/>
                      <a:pt x="78" y="311"/>
                    </a:cubicBezTo>
                    <a:cubicBezTo>
                      <a:pt x="67" y="319"/>
                      <a:pt x="54" y="325"/>
                      <a:pt x="38" y="328"/>
                    </a:cubicBezTo>
                    <a:close/>
                    <a:moveTo>
                      <a:pt x="69" y="332"/>
                    </a:moveTo>
                    <a:cubicBezTo>
                      <a:pt x="72" y="329"/>
                      <a:pt x="74" y="327"/>
                      <a:pt x="76" y="325"/>
                    </a:cubicBezTo>
                    <a:cubicBezTo>
                      <a:pt x="78" y="322"/>
                      <a:pt x="80" y="319"/>
                      <a:pt x="82" y="316"/>
                    </a:cubicBezTo>
                    <a:cubicBezTo>
                      <a:pt x="88" y="312"/>
                      <a:pt x="94" y="307"/>
                      <a:pt x="99" y="301"/>
                    </a:cubicBezTo>
                    <a:cubicBezTo>
                      <a:pt x="91" y="313"/>
                      <a:pt x="81" y="324"/>
                      <a:pt x="69"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4"/>
              <p:cNvSpPr>
                <a:spLocks noEditPoints="1"/>
              </p:cNvSpPr>
              <p:nvPr/>
            </p:nvSpPr>
            <p:spPr bwMode="auto">
              <a:xfrm>
                <a:off x="6261701" y="4565051"/>
                <a:ext cx="719137" cy="1184275"/>
              </a:xfrm>
              <a:custGeom>
                <a:avLst/>
                <a:gdLst>
                  <a:gd name="T0" fmla="*/ 71 w 221"/>
                  <a:gd name="T1" fmla="*/ 354 h 363"/>
                  <a:gd name="T2" fmla="*/ 78 w 221"/>
                  <a:gd name="T3" fmla="*/ 349 h 363"/>
                  <a:gd name="T4" fmla="*/ 94 w 221"/>
                  <a:gd name="T5" fmla="*/ 340 h 363"/>
                  <a:gd name="T6" fmla="*/ 74 w 221"/>
                  <a:gd name="T7" fmla="*/ 336 h 363"/>
                  <a:gd name="T8" fmla="*/ 61 w 221"/>
                  <a:gd name="T9" fmla="*/ 336 h 363"/>
                  <a:gd name="T10" fmla="*/ 43 w 221"/>
                  <a:gd name="T11" fmla="*/ 328 h 363"/>
                  <a:gd name="T12" fmla="*/ 28 w 221"/>
                  <a:gd name="T13" fmla="*/ 305 h 363"/>
                  <a:gd name="T14" fmla="*/ 34 w 221"/>
                  <a:gd name="T15" fmla="*/ 274 h 363"/>
                  <a:gd name="T16" fmla="*/ 58 w 221"/>
                  <a:gd name="T17" fmla="*/ 225 h 363"/>
                  <a:gd name="T18" fmla="*/ 86 w 221"/>
                  <a:gd name="T19" fmla="*/ 175 h 363"/>
                  <a:gd name="T20" fmla="*/ 88 w 221"/>
                  <a:gd name="T21" fmla="*/ 190 h 363"/>
                  <a:gd name="T22" fmla="*/ 129 w 221"/>
                  <a:gd name="T23" fmla="*/ 185 h 363"/>
                  <a:gd name="T24" fmla="*/ 125 w 221"/>
                  <a:gd name="T25" fmla="*/ 193 h 363"/>
                  <a:gd name="T26" fmla="*/ 116 w 221"/>
                  <a:gd name="T27" fmla="*/ 229 h 363"/>
                  <a:gd name="T28" fmla="*/ 150 w 221"/>
                  <a:gd name="T29" fmla="*/ 172 h 363"/>
                  <a:gd name="T30" fmla="*/ 161 w 221"/>
                  <a:gd name="T31" fmla="*/ 127 h 363"/>
                  <a:gd name="T32" fmla="*/ 149 w 221"/>
                  <a:gd name="T33" fmla="*/ 141 h 363"/>
                  <a:gd name="T34" fmla="*/ 128 w 221"/>
                  <a:gd name="T35" fmla="*/ 175 h 363"/>
                  <a:gd name="T36" fmla="*/ 109 w 221"/>
                  <a:gd name="T37" fmla="*/ 131 h 363"/>
                  <a:gd name="T38" fmla="*/ 143 w 221"/>
                  <a:gd name="T39" fmla="*/ 24 h 363"/>
                  <a:gd name="T40" fmla="*/ 195 w 221"/>
                  <a:gd name="T41" fmla="*/ 32 h 363"/>
                  <a:gd name="T42" fmla="*/ 191 w 221"/>
                  <a:gd name="T43" fmla="*/ 55 h 363"/>
                  <a:gd name="T44" fmla="*/ 193 w 221"/>
                  <a:gd name="T45" fmla="*/ 62 h 363"/>
                  <a:gd name="T46" fmla="*/ 214 w 221"/>
                  <a:gd name="T47" fmla="*/ 36 h 363"/>
                  <a:gd name="T48" fmla="*/ 215 w 221"/>
                  <a:gd name="T49" fmla="*/ 27 h 363"/>
                  <a:gd name="T50" fmla="*/ 213 w 221"/>
                  <a:gd name="T51" fmla="*/ 18 h 363"/>
                  <a:gd name="T52" fmla="*/ 194 w 221"/>
                  <a:gd name="T53" fmla="*/ 19 h 363"/>
                  <a:gd name="T54" fmla="*/ 142 w 221"/>
                  <a:gd name="T55" fmla="*/ 9 h 363"/>
                  <a:gd name="T56" fmla="*/ 123 w 221"/>
                  <a:gd name="T57" fmla="*/ 3 h 363"/>
                  <a:gd name="T58" fmla="*/ 113 w 221"/>
                  <a:gd name="T59" fmla="*/ 15 h 363"/>
                  <a:gd name="T60" fmla="*/ 109 w 221"/>
                  <a:gd name="T61" fmla="*/ 32 h 363"/>
                  <a:gd name="T62" fmla="*/ 76 w 221"/>
                  <a:gd name="T63" fmla="*/ 116 h 363"/>
                  <a:gd name="T64" fmla="*/ 42 w 221"/>
                  <a:gd name="T65" fmla="*/ 221 h 363"/>
                  <a:gd name="T66" fmla="*/ 22 w 221"/>
                  <a:gd name="T67" fmla="*/ 272 h 363"/>
                  <a:gd name="T68" fmla="*/ 17 w 221"/>
                  <a:gd name="T69" fmla="*/ 283 h 363"/>
                  <a:gd name="T70" fmla="*/ 10 w 221"/>
                  <a:gd name="T71" fmla="*/ 299 h 363"/>
                  <a:gd name="T72" fmla="*/ 5 w 221"/>
                  <a:gd name="T73" fmla="*/ 314 h 363"/>
                  <a:gd name="T74" fmla="*/ 15 w 221"/>
                  <a:gd name="T75" fmla="*/ 318 h 363"/>
                  <a:gd name="T76" fmla="*/ 15 w 221"/>
                  <a:gd name="T77" fmla="*/ 321 h 363"/>
                  <a:gd name="T78" fmla="*/ 11 w 221"/>
                  <a:gd name="T79" fmla="*/ 328 h 363"/>
                  <a:gd name="T80" fmla="*/ 84 w 221"/>
                  <a:gd name="T81" fmla="*/ 355 h 363"/>
                  <a:gd name="T82" fmla="*/ 93 w 221"/>
                  <a:gd name="T83" fmla="*/ 178 h 363"/>
                  <a:gd name="T84" fmla="*/ 112 w 221"/>
                  <a:gd name="T85" fmla="*/ 54 h 363"/>
                  <a:gd name="T86" fmla="*/ 128 w 221"/>
                  <a:gd name="T87" fmla="*/ 20 h 363"/>
                  <a:gd name="T88" fmla="*/ 138 w 221"/>
                  <a:gd name="T89" fmla="*/ 23 h 363"/>
                  <a:gd name="T90" fmla="*/ 132 w 221"/>
                  <a:gd name="T91" fmla="*/ 31 h 363"/>
                  <a:gd name="T92" fmla="*/ 89 w 221"/>
                  <a:gd name="T93" fmla="*/ 136 h 363"/>
                  <a:gd name="T94" fmla="*/ 116 w 221"/>
                  <a:gd name="T95" fmla="*/ 78 h 363"/>
                  <a:gd name="T96" fmla="*/ 84 w 221"/>
                  <a:gd name="T97" fmla="*/ 16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1" h="363">
                    <a:moveTo>
                      <a:pt x="84" y="355"/>
                    </a:moveTo>
                    <a:cubicBezTo>
                      <a:pt x="80" y="355"/>
                      <a:pt x="77" y="354"/>
                      <a:pt x="73" y="353"/>
                    </a:cubicBezTo>
                    <a:cubicBezTo>
                      <a:pt x="72" y="353"/>
                      <a:pt x="72" y="353"/>
                      <a:pt x="71" y="354"/>
                    </a:cubicBezTo>
                    <a:cubicBezTo>
                      <a:pt x="69" y="354"/>
                      <a:pt x="67" y="353"/>
                      <a:pt x="66" y="353"/>
                    </a:cubicBezTo>
                    <a:cubicBezTo>
                      <a:pt x="66" y="352"/>
                      <a:pt x="66" y="351"/>
                      <a:pt x="65" y="350"/>
                    </a:cubicBezTo>
                    <a:cubicBezTo>
                      <a:pt x="69" y="350"/>
                      <a:pt x="74" y="350"/>
                      <a:pt x="78" y="349"/>
                    </a:cubicBezTo>
                    <a:cubicBezTo>
                      <a:pt x="79" y="349"/>
                      <a:pt x="79" y="349"/>
                      <a:pt x="80" y="349"/>
                    </a:cubicBezTo>
                    <a:cubicBezTo>
                      <a:pt x="85" y="349"/>
                      <a:pt x="91" y="349"/>
                      <a:pt x="96" y="347"/>
                    </a:cubicBezTo>
                    <a:cubicBezTo>
                      <a:pt x="100" y="345"/>
                      <a:pt x="98" y="338"/>
                      <a:pt x="94" y="340"/>
                    </a:cubicBezTo>
                    <a:cubicBezTo>
                      <a:pt x="90" y="342"/>
                      <a:pt x="86" y="342"/>
                      <a:pt x="81" y="342"/>
                    </a:cubicBezTo>
                    <a:cubicBezTo>
                      <a:pt x="82" y="340"/>
                      <a:pt x="81" y="337"/>
                      <a:pt x="79" y="337"/>
                    </a:cubicBezTo>
                    <a:cubicBezTo>
                      <a:pt x="77" y="336"/>
                      <a:pt x="76" y="336"/>
                      <a:pt x="74" y="336"/>
                    </a:cubicBezTo>
                    <a:cubicBezTo>
                      <a:pt x="73" y="336"/>
                      <a:pt x="73" y="336"/>
                      <a:pt x="72" y="337"/>
                    </a:cubicBezTo>
                    <a:cubicBezTo>
                      <a:pt x="68" y="336"/>
                      <a:pt x="64" y="336"/>
                      <a:pt x="61" y="336"/>
                    </a:cubicBezTo>
                    <a:cubicBezTo>
                      <a:pt x="61" y="336"/>
                      <a:pt x="61" y="336"/>
                      <a:pt x="61" y="336"/>
                    </a:cubicBezTo>
                    <a:cubicBezTo>
                      <a:pt x="57" y="332"/>
                      <a:pt x="54" y="330"/>
                      <a:pt x="49" y="327"/>
                    </a:cubicBezTo>
                    <a:cubicBezTo>
                      <a:pt x="47" y="326"/>
                      <a:pt x="45" y="327"/>
                      <a:pt x="44" y="329"/>
                    </a:cubicBezTo>
                    <a:cubicBezTo>
                      <a:pt x="44" y="329"/>
                      <a:pt x="43" y="329"/>
                      <a:pt x="43" y="328"/>
                    </a:cubicBezTo>
                    <a:cubicBezTo>
                      <a:pt x="41" y="328"/>
                      <a:pt x="40" y="329"/>
                      <a:pt x="39" y="330"/>
                    </a:cubicBezTo>
                    <a:cubicBezTo>
                      <a:pt x="34" y="328"/>
                      <a:pt x="28" y="326"/>
                      <a:pt x="23" y="324"/>
                    </a:cubicBezTo>
                    <a:cubicBezTo>
                      <a:pt x="26" y="317"/>
                      <a:pt x="27" y="309"/>
                      <a:pt x="28" y="305"/>
                    </a:cubicBezTo>
                    <a:cubicBezTo>
                      <a:pt x="30" y="298"/>
                      <a:pt x="31" y="289"/>
                      <a:pt x="33" y="281"/>
                    </a:cubicBezTo>
                    <a:cubicBezTo>
                      <a:pt x="33" y="280"/>
                      <a:pt x="34" y="279"/>
                      <a:pt x="34" y="278"/>
                    </a:cubicBezTo>
                    <a:cubicBezTo>
                      <a:pt x="35" y="276"/>
                      <a:pt x="34" y="275"/>
                      <a:pt x="34" y="274"/>
                    </a:cubicBezTo>
                    <a:cubicBezTo>
                      <a:pt x="34" y="273"/>
                      <a:pt x="34" y="271"/>
                      <a:pt x="35" y="270"/>
                    </a:cubicBezTo>
                    <a:cubicBezTo>
                      <a:pt x="37" y="268"/>
                      <a:pt x="39" y="265"/>
                      <a:pt x="40" y="262"/>
                    </a:cubicBezTo>
                    <a:cubicBezTo>
                      <a:pt x="49" y="253"/>
                      <a:pt x="54" y="236"/>
                      <a:pt x="58" y="225"/>
                    </a:cubicBezTo>
                    <a:cubicBezTo>
                      <a:pt x="58" y="225"/>
                      <a:pt x="58" y="225"/>
                      <a:pt x="58" y="225"/>
                    </a:cubicBezTo>
                    <a:cubicBezTo>
                      <a:pt x="66" y="208"/>
                      <a:pt x="73" y="191"/>
                      <a:pt x="81" y="174"/>
                    </a:cubicBezTo>
                    <a:cubicBezTo>
                      <a:pt x="83" y="174"/>
                      <a:pt x="84" y="175"/>
                      <a:pt x="86" y="175"/>
                    </a:cubicBezTo>
                    <a:cubicBezTo>
                      <a:pt x="80" y="194"/>
                      <a:pt x="70" y="213"/>
                      <a:pt x="65" y="233"/>
                    </a:cubicBezTo>
                    <a:cubicBezTo>
                      <a:pt x="64" y="237"/>
                      <a:pt x="71" y="239"/>
                      <a:pt x="72" y="234"/>
                    </a:cubicBezTo>
                    <a:cubicBezTo>
                      <a:pt x="76" y="219"/>
                      <a:pt x="83" y="205"/>
                      <a:pt x="88" y="190"/>
                    </a:cubicBezTo>
                    <a:cubicBezTo>
                      <a:pt x="89" y="190"/>
                      <a:pt x="89" y="190"/>
                      <a:pt x="89" y="190"/>
                    </a:cubicBezTo>
                    <a:cubicBezTo>
                      <a:pt x="101" y="189"/>
                      <a:pt x="112" y="187"/>
                      <a:pt x="122" y="184"/>
                    </a:cubicBezTo>
                    <a:cubicBezTo>
                      <a:pt x="125" y="184"/>
                      <a:pt x="127" y="184"/>
                      <a:pt x="129" y="185"/>
                    </a:cubicBezTo>
                    <a:cubicBezTo>
                      <a:pt x="129" y="185"/>
                      <a:pt x="128" y="186"/>
                      <a:pt x="128" y="187"/>
                    </a:cubicBezTo>
                    <a:cubicBezTo>
                      <a:pt x="128" y="188"/>
                      <a:pt x="127" y="188"/>
                      <a:pt x="127" y="188"/>
                    </a:cubicBezTo>
                    <a:cubicBezTo>
                      <a:pt x="127" y="190"/>
                      <a:pt x="126" y="191"/>
                      <a:pt x="125" y="193"/>
                    </a:cubicBezTo>
                    <a:cubicBezTo>
                      <a:pt x="125" y="194"/>
                      <a:pt x="125" y="194"/>
                      <a:pt x="125" y="195"/>
                    </a:cubicBezTo>
                    <a:cubicBezTo>
                      <a:pt x="120" y="205"/>
                      <a:pt x="115" y="215"/>
                      <a:pt x="110" y="225"/>
                    </a:cubicBezTo>
                    <a:cubicBezTo>
                      <a:pt x="107" y="229"/>
                      <a:pt x="114" y="233"/>
                      <a:pt x="116" y="229"/>
                    </a:cubicBezTo>
                    <a:cubicBezTo>
                      <a:pt x="121" y="219"/>
                      <a:pt x="126" y="209"/>
                      <a:pt x="131" y="200"/>
                    </a:cubicBezTo>
                    <a:cubicBezTo>
                      <a:pt x="132" y="201"/>
                      <a:pt x="134" y="202"/>
                      <a:pt x="136" y="200"/>
                    </a:cubicBezTo>
                    <a:cubicBezTo>
                      <a:pt x="143" y="192"/>
                      <a:pt x="147" y="182"/>
                      <a:pt x="150" y="172"/>
                    </a:cubicBezTo>
                    <a:cubicBezTo>
                      <a:pt x="152" y="168"/>
                      <a:pt x="153" y="165"/>
                      <a:pt x="155" y="161"/>
                    </a:cubicBezTo>
                    <a:cubicBezTo>
                      <a:pt x="155" y="160"/>
                      <a:pt x="155" y="158"/>
                      <a:pt x="154" y="157"/>
                    </a:cubicBezTo>
                    <a:cubicBezTo>
                      <a:pt x="157" y="147"/>
                      <a:pt x="158" y="137"/>
                      <a:pt x="161" y="127"/>
                    </a:cubicBezTo>
                    <a:cubicBezTo>
                      <a:pt x="162" y="122"/>
                      <a:pt x="155" y="121"/>
                      <a:pt x="154" y="125"/>
                    </a:cubicBezTo>
                    <a:cubicBezTo>
                      <a:pt x="153" y="130"/>
                      <a:pt x="152" y="134"/>
                      <a:pt x="151" y="139"/>
                    </a:cubicBezTo>
                    <a:cubicBezTo>
                      <a:pt x="150" y="139"/>
                      <a:pt x="149" y="140"/>
                      <a:pt x="149" y="141"/>
                    </a:cubicBezTo>
                    <a:cubicBezTo>
                      <a:pt x="144" y="154"/>
                      <a:pt x="139" y="165"/>
                      <a:pt x="133" y="177"/>
                    </a:cubicBezTo>
                    <a:cubicBezTo>
                      <a:pt x="133" y="177"/>
                      <a:pt x="133" y="177"/>
                      <a:pt x="133" y="177"/>
                    </a:cubicBezTo>
                    <a:cubicBezTo>
                      <a:pt x="132" y="175"/>
                      <a:pt x="131" y="174"/>
                      <a:pt x="128" y="175"/>
                    </a:cubicBezTo>
                    <a:cubicBezTo>
                      <a:pt x="126" y="175"/>
                      <a:pt x="124" y="176"/>
                      <a:pt x="122" y="177"/>
                    </a:cubicBezTo>
                    <a:cubicBezTo>
                      <a:pt x="113" y="176"/>
                      <a:pt x="104" y="174"/>
                      <a:pt x="95" y="171"/>
                    </a:cubicBezTo>
                    <a:cubicBezTo>
                      <a:pt x="100" y="158"/>
                      <a:pt x="105" y="144"/>
                      <a:pt x="109" y="131"/>
                    </a:cubicBezTo>
                    <a:cubicBezTo>
                      <a:pt x="114" y="114"/>
                      <a:pt x="120" y="97"/>
                      <a:pt x="124" y="80"/>
                    </a:cubicBezTo>
                    <a:cubicBezTo>
                      <a:pt x="128" y="62"/>
                      <a:pt x="130" y="43"/>
                      <a:pt x="142" y="29"/>
                    </a:cubicBezTo>
                    <a:cubicBezTo>
                      <a:pt x="144" y="27"/>
                      <a:pt x="143" y="26"/>
                      <a:pt x="143" y="24"/>
                    </a:cubicBezTo>
                    <a:cubicBezTo>
                      <a:pt x="146" y="25"/>
                      <a:pt x="150" y="26"/>
                      <a:pt x="154" y="27"/>
                    </a:cubicBezTo>
                    <a:cubicBezTo>
                      <a:pt x="165" y="30"/>
                      <a:pt x="177" y="30"/>
                      <a:pt x="189" y="31"/>
                    </a:cubicBezTo>
                    <a:cubicBezTo>
                      <a:pt x="189" y="34"/>
                      <a:pt x="193" y="35"/>
                      <a:pt x="195" y="32"/>
                    </a:cubicBezTo>
                    <a:cubicBezTo>
                      <a:pt x="196" y="33"/>
                      <a:pt x="197" y="33"/>
                      <a:pt x="198" y="33"/>
                    </a:cubicBezTo>
                    <a:cubicBezTo>
                      <a:pt x="196" y="39"/>
                      <a:pt x="195" y="44"/>
                      <a:pt x="193" y="50"/>
                    </a:cubicBezTo>
                    <a:cubicBezTo>
                      <a:pt x="192" y="52"/>
                      <a:pt x="192" y="53"/>
                      <a:pt x="191" y="55"/>
                    </a:cubicBezTo>
                    <a:cubicBezTo>
                      <a:pt x="191" y="56"/>
                      <a:pt x="191" y="57"/>
                      <a:pt x="191" y="58"/>
                    </a:cubicBezTo>
                    <a:cubicBezTo>
                      <a:pt x="191" y="58"/>
                      <a:pt x="191" y="58"/>
                      <a:pt x="191" y="59"/>
                    </a:cubicBezTo>
                    <a:cubicBezTo>
                      <a:pt x="190" y="61"/>
                      <a:pt x="192" y="62"/>
                      <a:pt x="193" y="62"/>
                    </a:cubicBezTo>
                    <a:cubicBezTo>
                      <a:pt x="192" y="67"/>
                      <a:pt x="191" y="72"/>
                      <a:pt x="191" y="76"/>
                    </a:cubicBezTo>
                    <a:cubicBezTo>
                      <a:pt x="191" y="81"/>
                      <a:pt x="198" y="81"/>
                      <a:pt x="198" y="76"/>
                    </a:cubicBezTo>
                    <a:cubicBezTo>
                      <a:pt x="198" y="62"/>
                      <a:pt x="206" y="48"/>
                      <a:pt x="214" y="36"/>
                    </a:cubicBezTo>
                    <a:cubicBezTo>
                      <a:pt x="215" y="36"/>
                      <a:pt x="217" y="35"/>
                      <a:pt x="217" y="33"/>
                    </a:cubicBezTo>
                    <a:cubicBezTo>
                      <a:pt x="217" y="33"/>
                      <a:pt x="217" y="32"/>
                      <a:pt x="217" y="32"/>
                    </a:cubicBezTo>
                    <a:cubicBezTo>
                      <a:pt x="218" y="30"/>
                      <a:pt x="217" y="28"/>
                      <a:pt x="215" y="27"/>
                    </a:cubicBezTo>
                    <a:cubicBezTo>
                      <a:pt x="214" y="27"/>
                      <a:pt x="214" y="27"/>
                      <a:pt x="214" y="27"/>
                    </a:cubicBezTo>
                    <a:cubicBezTo>
                      <a:pt x="215" y="26"/>
                      <a:pt x="216" y="25"/>
                      <a:pt x="217" y="25"/>
                    </a:cubicBezTo>
                    <a:cubicBezTo>
                      <a:pt x="221" y="22"/>
                      <a:pt x="217" y="16"/>
                      <a:pt x="213" y="18"/>
                    </a:cubicBezTo>
                    <a:cubicBezTo>
                      <a:pt x="210" y="21"/>
                      <a:pt x="207" y="24"/>
                      <a:pt x="204" y="28"/>
                    </a:cubicBezTo>
                    <a:cubicBezTo>
                      <a:pt x="202" y="26"/>
                      <a:pt x="199" y="25"/>
                      <a:pt x="196" y="24"/>
                    </a:cubicBezTo>
                    <a:cubicBezTo>
                      <a:pt x="197" y="22"/>
                      <a:pt x="196" y="20"/>
                      <a:pt x="194" y="19"/>
                    </a:cubicBezTo>
                    <a:cubicBezTo>
                      <a:pt x="188" y="17"/>
                      <a:pt x="183" y="16"/>
                      <a:pt x="177" y="14"/>
                    </a:cubicBezTo>
                    <a:cubicBezTo>
                      <a:pt x="167" y="9"/>
                      <a:pt x="157" y="5"/>
                      <a:pt x="145" y="4"/>
                    </a:cubicBezTo>
                    <a:cubicBezTo>
                      <a:pt x="142" y="4"/>
                      <a:pt x="141" y="7"/>
                      <a:pt x="142" y="9"/>
                    </a:cubicBezTo>
                    <a:cubicBezTo>
                      <a:pt x="137" y="8"/>
                      <a:pt x="132" y="9"/>
                      <a:pt x="127" y="9"/>
                    </a:cubicBezTo>
                    <a:cubicBezTo>
                      <a:pt x="127" y="9"/>
                      <a:pt x="127" y="8"/>
                      <a:pt x="128" y="8"/>
                    </a:cubicBezTo>
                    <a:cubicBezTo>
                      <a:pt x="131" y="5"/>
                      <a:pt x="126" y="0"/>
                      <a:pt x="123" y="3"/>
                    </a:cubicBezTo>
                    <a:cubicBezTo>
                      <a:pt x="120" y="5"/>
                      <a:pt x="119" y="8"/>
                      <a:pt x="118" y="11"/>
                    </a:cubicBezTo>
                    <a:cubicBezTo>
                      <a:pt x="117" y="11"/>
                      <a:pt x="116" y="11"/>
                      <a:pt x="116" y="11"/>
                    </a:cubicBezTo>
                    <a:cubicBezTo>
                      <a:pt x="114" y="12"/>
                      <a:pt x="113" y="14"/>
                      <a:pt x="113" y="15"/>
                    </a:cubicBezTo>
                    <a:cubicBezTo>
                      <a:pt x="113" y="16"/>
                      <a:pt x="112" y="16"/>
                      <a:pt x="111" y="17"/>
                    </a:cubicBezTo>
                    <a:cubicBezTo>
                      <a:pt x="109" y="18"/>
                      <a:pt x="110" y="20"/>
                      <a:pt x="111" y="22"/>
                    </a:cubicBezTo>
                    <a:cubicBezTo>
                      <a:pt x="110" y="25"/>
                      <a:pt x="109" y="28"/>
                      <a:pt x="109" y="32"/>
                    </a:cubicBezTo>
                    <a:cubicBezTo>
                      <a:pt x="107" y="32"/>
                      <a:pt x="107" y="33"/>
                      <a:pt x="106" y="34"/>
                    </a:cubicBezTo>
                    <a:cubicBezTo>
                      <a:pt x="102" y="62"/>
                      <a:pt x="92" y="89"/>
                      <a:pt x="82" y="115"/>
                    </a:cubicBezTo>
                    <a:cubicBezTo>
                      <a:pt x="81" y="114"/>
                      <a:pt x="78" y="114"/>
                      <a:pt x="76" y="116"/>
                    </a:cubicBezTo>
                    <a:cubicBezTo>
                      <a:pt x="70" y="127"/>
                      <a:pt x="68" y="140"/>
                      <a:pt x="65" y="152"/>
                    </a:cubicBezTo>
                    <a:cubicBezTo>
                      <a:pt x="60" y="167"/>
                      <a:pt x="55" y="183"/>
                      <a:pt x="51" y="198"/>
                    </a:cubicBezTo>
                    <a:cubicBezTo>
                      <a:pt x="48" y="206"/>
                      <a:pt x="45" y="214"/>
                      <a:pt x="42" y="221"/>
                    </a:cubicBezTo>
                    <a:cubicBezTo>
                      <a:pt x="40" y="227"/>
                      <a:pt x="38" y="234"/>
                      <a:pt x="36" y="241"/>
                    </a:cubicBezTo>
                    <a:cubicBezTo>
                      <a:pt x="34" y="243"/>
                      <a:pt x="33" y="246"/>
                      <a:pt x="32" y="249"/>
                    </a:cubicBezTo>
                    <a:cubicBezTo>
                      <a:pt x="29" y="257"/>
                      <a:pt x="25" y="264"/>
                      <a:pt x="22" y="272"/>
                    </a:cubicBezTo>
                    <a:cubicBezTo>
                      <a:pt x="22" y="272"/>
                      <a:pt x="22" y="272"/>
                      <a:pt x="22" y="272"/>
                    </a:cubicBezTo>
                    <a:cubicBezTo>
                      <a:pt x="21" y="268"/>
                      <a:pt x="14" y="269"/>
                      <a:pt x="15" y="273"/>
                    </a:cubicBezTo>
                    <a:cubicBezTo>
                      <a:pt x="15" y="277"/>
                      <a:pt x="16" y="280"/>
                      <a:pt x="17" y="283"/>
                    </a:cubicBezTo>
                    <a:cubicBezTo>
                      <a:pt x="16" y="285"/>
                      <a:pt x="15" y="288"/>
                      <a:pt x="13" y="290"/>
                    </a:cubicBezTo>
                    <a:cubicBezTo>
                      <a:pt x="12" y="291"/>
                      <a:pt x="11" y="291"/>
                      <a:pt x="11" y="293"/>
                    </a:cubicBezTo>
                    <a:cubicBezTo>
                      <a:pt x="11" y="295"/>
                      <a:pt x="10" y="297"/>
                      <a:pt x="10" y="299"/>
                    </a:cubicBezTo>
                    <a:cubicBezTo>
                      <a:pt x="9" y="300"/>
                      <a:pt x="10" y="302"/>
                      <a:pt x="11" y="302"/>
                    </a:cubicBezTo>
                    <a:cubicBezTo>
                      <a:pt x="9" y="306"/>
                      <a:pt x="7" y="308"/>
                      <a:pt x="6" y="308"/>
                    </a:cubicBezTo>
                    <a:cubicBezTo>
                      <a:pt x="2" y="307"/>
                      <a:pt x="0" y="314"/>
                      <a:pt x="5" y="314"/>
                    </a:cubicBezTo>
                    <a:cubicBezTo>
                      <a:pt x="6" y="315"/>
                      <a:pt x="7" y="315"/>
                      <a:pt x="9" y="314"/>
                    </a:cubicBezTo>
                    <a:cubicBezTo>
                      <a:pt x="9" y="314"/>
                      <a:pt x="8" y="315"/>
                      <a:pt x="8" y="315"/>
                    </a:cubicBezTo>
                    <a:cubicBezTo>
                      <a:pt x="6" y="319"/>
                      <a:pt x="13" y="322"/>
                      <a:pt x="15" y="318"/>
                    </a:cubicBezTo>
                    <a:cubicBezTo>
                      <a:pt x="17" y="312"/>
                      <a:pt x="20" y="306"/>
                      <a:pt x="23" y="300"/>
                    </a:cubicBezTo>
                    <a:cubicBezTo>
                      <a:pt x="22" y="308"/>
                      <a:pt x="19" y="315"/>
                      <a:pt x="17" y="321"/>
                    </a:cubicBezTo>
                    <a:cubicBezTo>
                      <a:pt x="16" y="321"/>
                      <a:pt x="16" y="321"/>
                      <a:pt x="15" y="321"/>
                    </a:cubicBezTo>
                    <a:cubicBezTo>
                      <a:pt x="12" y="319"/>
                      <a:pt x="7" y="324"/>
                      <a:pt x="11" y="327"/>
                    </a:cubicBezTo>
                    <a:cubicBezTo>
                      <a:pt x="11" y="327"/>
                      <a:pt x="12" y="327"/>
                      <a:pt x="12" y="328"/>
                    </a:cubicBezTo>
                    <a:cubicBezTo>
                      <a:pt x="12" y="328"/>
                      <a:pt x="11" y="328"/>
                      <a:pt x="11" y="328"/>
                    </a:cubicBezTo>
                    <a:cubicBezTo>
                      <a:pt x="8" y="325"/>
                      <a:pt x="3" y="328"/>
                      <a:pt x="5" y="332"/>
                    </a:cubicBezTo>
                    <a:cubicBezTo>
                      <a:pt x="20" y="356"/>
                      <a:pt x="57" y="359"/>
                      <a:pt x="82" y="362"/>
                    </a:cubicBezTo>
                    <a:cubicBezTo>
                      <a:pt x="87" y="363"/>
                      <a:pt x="88" y="356"/>
                      <a:pt x="84" y="355"/>
                    </a:cubicBezTo>
                    <a:close/>
                    <a:moveTo>
                      <a:pt x="105" y="181"/>
                    </a:moveTo>
                    <a:cubicBezTo>
                      <a:pt x="101" y="182"/>
                      <a:pt x="96" y="183"/>
                      <a:pt x="91" y="183"/>
                    </a:cubicBezTo>
                    <a:cubicBezTo>
                      <a:pt x="92" y="181"/>
                      <a:pt x="92" y="179"/>
                      <a:pt x="93" y="178"/>
                    </a:cubicBezTo>
                    <a:cubicBezTo>
                      <a:pt x="97" y="179"/>
                      <a:pt x="101" y="180"/>
                      <a:pt x="105" y="181"/>
                    </a:cubicBezTo>
                    <a:close/>
                    <a:moveTo>
                      <a:pt x="101" y="96"/>
                    </a:moveTo>
                    <a:cubicBezTo>
                      <a:pt x="105" y="82"/>
                      <a:pt x="109" y="68"/>
                      <a:pt x="112" y="54"/>
                    </a:cubicBezTo>
                    <a:cubicBezTo>
                      <a:pt x="115" y="45"/>
                      <a:pt x="117" y="31"/>
                      <a:pt x="121" y="20"/>
                    </a:cubicBezTo>
                    <a:cubicBezTo>
                      <a:pt x="123" y="19"/>
                      <a:pt x="125" y="19"/>
                      <a:pt x="127" y="19"/>
                    </a:cubicBezTo>
                    <a:cubicBezTo>
                      <a:pt x="128" y="19"/>
                      <a:pt x="128" y="20"/>
                      <a:pt x="128" y="20"/>
                    </a:cubicBezTo>
                    <a:cubicBezTo>
                      <a:pt x="127" y="23"/>
                      <a:pt x="129" y="26"/>
                      <a:pt x="132" y="25"/>
                    </a:cubicBezTo>
                    <a:cubicBezTo>
                      <a:pt x="133" y="24"/>
                      <a:pt x="135" y="24"/>
                      <a:pt x="137" y="23"/>
                    </a:cubicBezTo>
                    <a:cubicBezTo>
                      <a:pt x="137" y="23"/>
                      <a:pt x="138" y="23"/>
                      <a:pt x="138" y="23"/>
                    </a:cubicBezTo>
                    <a:cubicBezTo>
                      <a:pt x="138" y="24"/>
                      <a:pt x="137" y="24"/>
                      <a:pt x="137" y="24"/>
                    </a:cubicBezTo>
                    <a:cubicBezTo>
                      <a:pt x="135" y="27"/>
                      <a:pt x="133" y="30"/>
                      <a:pt x="131" y="33"/>
                    </a:cubicBezTo>
                    <a:cubicBezTo>
                      <a:pt x="131" y="32"/>
                      <a:pt x="131" y="31"/>
                      <a:pt x="132" y="31"/>
                    </a:cubicBezTo>
                    <a:cubicBezTo>
                      <a:pt x="133" y="27"/>
                      <a:pt x="127" y="23"/>
                      <a:pt x="125" y="28"/>
                    </a:cubicBezTo>
                    <a:cubicBezTo>
                      <a:pt x="113" y="59"/>
                      <a:pt x="105" y="92"/>
                      <a:pt x="93" y="124"/>
                    </a:cubicBezTo>
                    <a:cubicBezTo>
                      <a:pt x="92" y="128"/>
                      <a:pt x="90" y="132"/>
                      <a:pt x="89" y="136"/>
                    </a:cubicBezTo>
                    <a:cubicBezTo>
                      <a:pt x="93" y="123"/>
                      <a:pt x="97" y="109"/>
                      <a:pt x="101" y="96"/>
                    </a:cubicBezTo>
                    <a:close/>
                    <a:moveTo>
                      <a:pt x="100" y="127"/>
                    </a:moveTo>
                    <a:cubicBezTo>
                      <a:pt x="106" y="111"/>
                      <a:pt x="111" y="95"/>
                      <a:pt x="116" y="78"/>
                    </a:cubicBezTo>
                    <a:cubicBezTo>
                      <a:pt x="113" y="89"/>
                      <a:pt x="111" y="100"/>
                      <a:pt x="108" y="110"/>
                    </a:cubicBezTo>
                    <a:cubicBezTo>
                      <a:pt x="102" y="130"/>
                      <a:pt x="96" y="149"/>
                      <a:pt x="89" y="169"/>
                    </a:cubicBezTo>
                    <a:cubicBezTo>
                      <a:pt x="87" y="168"/>
                      <a:pt x="85" y="168"/>
                      <a:pt x="84" y="167"/>
                    </a:cubicBezTo>
                    <a:cubicBezTo>
                      <a:pt x="89" y="154"/>
                      <a:pt x="94" y="141"/>
                      <a:pt x="1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5"/>
              <p:cNvSpPr>
                <a:spLocks noEditPoints="1"/>
              </p:cNvSpPr>
              <p:nvPr/>
            </p:nvSpPr>
            <p:spPr bwMode="auto">
              <a:xfrm>
                <a:off x="6612539" y="4663476"/>
                <a:ext cx="706437" cy="1290638"/>
              </a:xfrm>
              <a:custGeom>
                <a:avLst/>
                <a:gdLst>
                  <a:gd name="T0" fmla="*/ 128 w 217"/>
                  <a:gd name="T1" fmla="*/ 385 h 396"/>
                  <a:gd name="T2" fmla="*/ 136 w 217"/>
                  <a:gd name="T3" fmla="*/ 376 h 396"/>
                  <a:gd name="T4" fmla="*/ 144 w 217"/>
                  <a:gd name="T5" fmla="*/ 361 h 396"/>
                  <a:gd name="T6" fmla="*/ 166 w 217"/>
                  <a:gd name="T7" fmla="*/ 265 h 396"/>
                  <a:gd name="T8" fmla="*/ 206 w 217"/>
                  <a:gd name="T9" fmla="*/ 107 h 396"/>
                  <a:gd name="T10" fmla="*/ 203 w 217"/>
                  <a:gd name="T11" fmla="*/ 97 h 396"/>
                  <a:gd name="T12" fmla="*/ 214 w 217"/>
                  <a:gd name="T13" fmla="*/ 43 h 396"/>
                  <a:gd name="T14" fmla="*/ 215 w 217"/>
                  <a:gd name="T15" fmla="*/ 29 h 396"/>
                  <a:gd name="T16" fmla="*/ 207 w 217"/>
                  <a:gd name="T17" fmla="*/ 38 h 396"/>
                  <a:gd name="T18" fmla="*/ 194 w 217"/>
                  <a:gd name="T19" fmla="*/ 52 h 396"/>
                  <a:gd name="T20" fmla="*/ 187 w 217"/>
                  <a:gd name="T21" fmla="*/ 105 h 396"/>
                  <a:gd name="T22" fmla="*/ 192 w 217"/>
                  <a:gd name="T23" fmla="*/ 69 h 396"/>
                  <a:gd name="T24" fmla="*/ 205 w 217"/>
                  <a:gd name="T25" fmla="*/ 11 h 396"/>
                  <a:gd name="T26" fmla="*/ 179 w 217"/>
                  <a:gd name="T27" fmla="*/ 35 h 396"/>
                  <a:gd name="T28" fmla="*/ 153 w 217"/>
                  <a:gd name="T29" fmla="*/ 75 h 396"/>
                  <a:gd name="T30" fmla="*/ 99 w 217"/>
                  <a:gd name="T31" fmla="*/ 152 h 396"/>
                  <a:gd name="T32" fmla="*/ 100 w 217"/>
                  <a:gd name="T33" fmla="*/ 171 h 396"/>
                  <a:gd name="T34" fmla="*/ 79 w 217"/>
                  <a:gd name="T35" fmla="*/ 208 h 396"/>
                  <a:gd name="T36" fmla="*/ 2 w 217"/>
                  <a:gd name="T37" fmla="*/ 319 h 396"/>
                  <a:gd name="T38" fmla="*/ 16 w 217"/>
                  <a:gd name="T39" fmla="*/ 307 h 396"/>
                  <a:gd name="T40" fmla="*/ 25 w 217"/>
                  <a:gd name="T41" fmla="*/ 319 h 396"/>
                  <a:gd name="T42" fmla="*/ 23 w 217"/>
                  <a:gd name="T43" fmla="*/ 324 h 396"/>
                  <a:gd name="T44" fmla="*/ 15 w 217"/>
                  <a:gd name="T45" fmla="*/ 352 h 396"/>
                  <a:gd name="T46" fmla="*/ 22 w 217"/>
                  <a:gd name="T47" fmla="*/ 351 h 396"/>
                  <a:gd name="T48" fmla="*/ 31 w 217"/>
                  <a:gd name="T49" fmla="*/ 336 h 396"/>
                  <a:gd name="T50" fmla="*/ 37 w 217"/>
                  <a:gd name="T51" fmla="*/ 340 h 396"/>
                  <a:gd name="T52" fmla="*/ 31 w 217"/>
                  <a:gd name="T53" fmla="*/ 349 h 396"/>
                  <a:gd name="T54" fmla="*/ 72 w 217"/>
                  <a:gd name="T55" fmla="*/ 276 h 396"/>
                  <a:gd name="T56" fmla="*/ 131 w 217"/>
                  <a:gd name="T57" fmla="*/ 245 h 396"/>
                  <a:gd name="T58" fmla="*/ 137 w 217"/>
                  <a:gd name="T59" fmla="*/ 250 h 396"/>
                  <a:gd name="T60" fmla="*/ 142 w 217"/>
                  <a:gd name="T61" fmla="*/ 263 h 396"/>
                  <a:gd name="T62" fmla="*/ 125 w 217"/>
                  <a:gd name="T63" fmla="*/ 320 h 396"/>
                  <a:gd name="T64" fmla="*/ 125 w 217"/>
                  <a:gd name="T65" fmla="*/ 332 h 396"/>
                  <a:gd name="T66" fmla="*/ 117 w 217"/>
                  <a:gd name="T67" fmla="*/ 355 h 396"/>
                  <a:gd name="T68" fmla="*/ 128 w 217"/>
                  <a:gd name="T69" fmla="*/ 347 h 396"/>
                  <a:gd name="T70" fmla="*/ 118 w 217"/>
                  <a:gd name="T71" fmla="*/ 388 h 396"/>
                  <a:gd name="T72" fmla="*/ 123 w 217"/>
                  <a:gd name="T73" fmla="*/ 394 h 396"/>
                  <a:gd name="T74" fmla="*/ 186 w 217"/>
                  <a:gd name="T75" fmla="*/ 53 h 396"/>
                  <a:gd name="T76" fmla="*/ 174 w 217"/>
                  <a:gd name="T77" fmla="*/ 59 h 396"/>
                  <a:gd name="T78" fmla="*/ 174 w 217"/>
                  <a:gd name="T79" fmla="*/ 90 h 396"/>
                  <a:gd name="T80" fmla="*/ 175 w 217"/>
                  <a:gd name="T81" fmla="*/ 71 h 396"/>
                  <a:gd name="T82" fmla="*/ 174 w 217"/>
                  <a:gd name="T83" fmla="*/ 59 h 396"/>
                  <a:gd name="T84" fmla="*/ 151 w 217"/>
                  <a:gd name="T85" fmla="*/ 103 h 396"/>
                  <a:gd name="T86" fmla="*/ 162 w 217"/>
                  <a:gd name="T87" fmla="*/ 99 h 396"/>
                  <a:gd name="T88" fmla="*/ 106 w 217"/>
                  <a:gd name="T89" fmla="*/ 218 h 396"/>
                  <a:gd name="T90" fmla="*/ 119 w 217"/>
                  <a:gd name="T91" fmla="*/ 212 h 396"/>
                  <a:gd name="T92" fmla="*/ 112 w 217"/>
                  <a:gd name="T93" fmla="*/ 220 h 396"/>
                  <a:gd name="T94" fmla="*/ 139 w 217"/>
                  <a:gd name="T95" fmla="*/ 145 h 396"/>
                  <a:gd name="T96" fmla="*/ 140 w 217"/>
                  <a:gd name="T97" fmla="*/ 140 h 396"/>
                  <a:gd name="T98" fmla="*/ 150 w 217"/>
                  <a:gd name="T99" fmla="*/ 114 h 396"/>
                  <a:gd name="T100" fmla="*/ 161 w 217"/>
                  <a:gd name="T101" fmla="*/ 113 h 396"/>
                  <a:gd name="T102" fmla="*/ 135 w 217"/>
                  <a:gd name="T103" fmla="*/ 211 h 396"/>
                  <a:gd name="T104" fmla="*/ 148 w 217"/>
                  <a:gd name="T105" fmla="*/ 214 h 396"/>
                  <a:gd name="T106" fmla="*/ 153 w 217"/>
                  <a:gd name="T107" fmla="*/ 193 h 396"/>
                  <a:gd name="T108" fmla="*/ 141 w 217"/>
                  <a:gd name="T109" fmla="*/ 244 h 396"/>
                  <a:gd name="T110" fmla="*/ 141 w 217"/>
                  <a:gd name="T111" fmla="*/ 239 h 396"/>
                  <a:gd name="T112" fmla="*/ 141 w 217"/>
                  <a:gd name="T113" fmla="*/ 244 h 396"/>
                  <a:gd name="T114" fmla="*/ 149 w 217"/>
                  <a:gd name="T115" fmla="*/ 30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396">
                    <a:moveTo>
                      <a:pt x="123" y="394"/>
                    </a:moveTo>
                    <a:cubicBezTo>
                      <a:pt x="124" y="392"/>
                      <a:pt x="125" y="389"/>
                      <a:pt x="127" y="387"/>
                    </a:cubicBezTo>
                    <a:cubicBezTo>
                      <a:pt x="127" y="387"/>
                      <a:pt x="128" y="386"/>
                      <a:pt x="128" y="385"/>
                    </a:cubicBezTo>
                    <a:cubicBezTo>
                      <a:pt x="128" y="384"/>
                      <a:pt x="129" y="384"/>
                      <a:pt x="129" y="383"/>
                    </a:cubicBezTo>
                    <a:cubicBezTo>
                      <a:pt x="130" y="381"/>
                      <a:pt x="131" y="379"/>
                      <a:pt x="132" y="377"/>
                    </a:cubicBezTo>
                    <a:cubicBezTo>
                      <a:pt x="133" y="378"/>
                      <a:pt x="135" y="377"/>
                      <a:pt x="136" y="376"/>
                    </a:cubicBezTo>
                    <a:cubicBezTo>
                      <a:pt x="136" y="375"/>
                      <a:pt x="136" y="375"/>
                      <a:pt x="136" y="374"/>
                    </a:cubicBezTo>
                    <a:cubicBezTo>
                      <a:pt x="138" y="375"/>
                      <a:pt x="140" y="374"/>
                      <a:pt x="140" y="373"/>
                    </a:cubicBezTo>
                    <a:cubicBezTo>
                      <a:pt x="142" y="367"/>
                      <a:pt x="142" y="367"/>
                      <a:pt x="144" y="361"/>
                    </a:cubicBezTo>
                    <a:cubicBezTo>
                      <a:pt x="144" y="361"/>
                      <a:pt x="144" y="361"/>
                      <a:pt x="144" y="361"/>
                    </a:cubicBezTo>
                    <a:cubicBezTo>
                      <a:pt x="150" y="338"/>
                      <a:pt x="157" y="315"/>
                      <a:pt x="162" y="291"/>
                    </a:cubicBezTo>
                    <a:cubicBezTo>
                      <a:pt x="164" y="283"/>
                      <a:pt x="165" y="274"/>
                      <a:pt x="166" y="265"/>
                    </a:cubicBezTo>
                    <a:cubicBezTo>
                      <a:pt x="171" y="242"/>
                      <a:pt x="175" y="219"/>
                      <a:pt x="180" y="197"/>
                    </a:cubicBezTo>
                    <a:cubicBezTo>
                      <a:pt x="183" y="184"/>
                      <a:pt x="186" y="172"/>
                      <a:pt x="188" y="160"/>
                    </a:cubicBezTo>
                    <a:cubicBezTo>
                      <a:pt x="193" y="141"/>
                      <a:pt x="198" y="123"/>
                      <a:pt x="206" y="107"/>
                    </a:cubicBezTo>
                    <a:cubicBezTo>
                      <a:pt x="208" y="108"/>
                      <a:pt x="211" y="107"/>
                      <a:pt x="211" y="104"/>
                    </a:cubicBezTo>
                    <a:cubicBezTo>
                      <a:pt x="211" y="100"/>
                      <a:pt x="211" y="100"/>
                      <a:pt x="209" y="97"/>
                    </a:cubicBezTo>
                    <a:cubicBezTo>
                      <a:pt x="208" y="94"/>
                      <a:pt x="204" y="94"/>
                      <a:pt x="203" y="97"/>
                    </a:cubicBezTo>
                    <a:cubicBezTo>
                      <a:pt x="201" y="100"/>
                      <a:pt x="199" y="104"/>
                      <a:pt x="197" y="108"/>
                    </a:cubicBezTo>
                    <a:cubicBezTo>
                      <a:pt x="199" y="102"/>
                      <a:pt x="200" y="96"/>
                      <a:pt x="201" y="91"/>
                    </a:cubicBezTo>
                    <a:cubicBezTo>
                      <a:pt x="206" y="75"/>
                      <a:pt x="211" y="59"/>
                      <a:pt x="214" y="43"/>
                    </a:cubicBezTo>
                    <a:cubicBezTo>
                      <a:pt x="215" y="43"/>
                      <a:pt x="215" y="42"/>
                      <a:pt x="216" y="41"/>
                    </a:cubicBezTo>
                    <a:cubicBezTo>
                      <a:pt x="216" y="37"/>
                      <a:pt x="216" y="36"/>
                      <a:pt x="217" y="32"/>
                    </a:cubicBezTo>
                    <a:cubicBezTo>
                      <a:pt x="217" y="31"/>
                      <a:pt x="216" y="30"/>
                      <a:pt x="215" y="29"/>
                    </a:cubicBezTo>
                    <a:cubicBezTo>
                      <a:pt x="215" y="29"/>
                      <a:pt x="215" y="29"/>
                      <a:pt x="215" y="29"/>
                    </a:cubicBezTo>
                    <a:cubicBezTo>
                      <a:pt x="216" y="24"/>
                      <a:pt x="209" y="25"/>
                      <a:pt x="208" y="29"/>
                    </a:cubicBezTo>
                    <a:cubicBezTo>
                      <a:pt x="208" y="32"/>
                      <a:pt x="208" y="35"/>
                      <a:pt x="207" y="38"/>
                    </a:cubicBezTo>
                    <a:cubicBezTo>
                      <a:pt x="205" y="46"/>
                      <a:pt x="202" y="55"/>
                      <a:pt x="200" y="63"/>
                    </a:cubicBezTo>
                    <a:cubicBezTo>
                      <a:pt x="200" y="60"/>
                      <a:pt x="201" y="57"/>
                      <a:pt x="201" y="54"/>
                    </a:cubicBezTo>
                    <a:cubicBezTo>
                      <a:pt x="202" y="49"/>
                      <a:pt x="195" y="48"/>
                      <a:pt x="194" y="52"/>
                    </a:cubicBezTo>
                    <a:cubicBezTo>
                      <a:pt x="192" y="72"/>
                      <a:pt x="190" y="93"/>
                      <a:pt x="188" y="113"/>
                    </a:cubicBezTo>
                    <a:cubicBezTo>
                      <a:pt x="186" y="120"/>
                      <a:pt x="185" y="126"/>
                      <a:pt x="183" y="132"/>
                    </a:cubicBezTo>
                    <a:cubicBezTo>
                      <a:pt x="184" y="123"/>
                      <a:pt x="186" y="114"/>
                      <a:pt x="187" y="105"/>
                    </a:cubicBezTo>
                    <a:cubicBezTo>
                      <a:pt x="187" y="103"/>
                      <a:pt x="188" y="100"/>
                      <a:pt x="188" y="98"/>
                    </a:cubicBezTo>
                    <a:cubicBezTo>
                      <a:pt x="189" y="97"/>
                      <a:pt x="188" y="97"/>
                      <a:pt x="188" y="96"/>
                    </a:cubicBezTo>
                    <a:cubicBezTo>
                      <a:pt x="189" y="87"/>
                      <a:pt x="191" y="78"/>
                      <a:pt x="192" y="69"/>
                    </a:cubicBezTo>
                    <a:cubicBezTo>
                      <a:pt x="192" y="67"/>
                      <a:pt x="191" y="66"/>
                      <a:pt x="190" y="65"/>
                    </a:cubicBezTo>
                    <a:cubicBezTo>
                      <a:pt x="195" y="49"/>
                      <a:pt x="200" y="32"/>
                      <a:pt x="206" y="16"/>
                    </a:cubicBezTo>
                    <a:cubicBezTo>
                      <a:pt x="207" y="13"/>
                      <a:pt x="206" y="12"/>
                      <a:pt x="205" y="11"/>
                    </a:cubicBezTo>
                    <a:cubicBezTo>
                      <a:pt x="205" y="10"/>
                      <a:pt x="206" y="9"/>
                      <a:pt x="207" y="9"/>
                    </a:cubicBezTo>
                    <a:cubicBezTo>
                      <a:pt x="210" y="6"/>
                      <a:pt x="207" y="0"/>
                      <a:pt x="203" y="3"/>
                    </a:cubicBezTo>
                    <a:cubicBezTo>
                      <a:pt x="192" y="11"/>
                      <a:pt x="185" y="24"/>
                      <a:pt x="179" y="35"/>
                    </a:cubicBezTo>
                    <a:cubicBezTo>
                      <a:pt x="177" y="35"/>
                      <a:pt x="176" y="36"/>
                      <a:pt x="176" y="37"/>
                    </a:cubicBezTo>
                    <a:cubicBezTo>
                      <a:pt x="173" y="43"/>
                      <a:pt x="170" y="48"/>
                      <a:pt x="167" y="54"/>
                    </a:cubicBezTo>
                    <a:cubicBezTo>
                      <a:pt x="162" y="61"/>
                      <a:pt x="158" y="68"/>
                      <a:pt x="153" y="75"/>
                    </a:cubicBezTo>
                    <a:cubicBezTo>
                      <a:pt x="140" y="95"/>
                      <a:pt x="128" y="116"/>
                      <a:pt x="117" y="137"/>
                    </a:cubicBezTo>
                    <a:cubicBezTo>
                      <a:pt x="113" y="143"/>
                      <a:pt x="110" y="149"/>
                      <a:pt x="105" y="155"/>
                    </a:cubicBezTo>
                    <a:cubicBezTo>
                      <a:pt x="107" y="151"/>
                      <a:pt x="101" y="148"/>
                      <a:pt x="99" y="152"/>
                    </a:cubicBezTo>
                    <a:cubicBezTo>
                      <a:pt x="97" y="157"/>
                      <a:pt x="95" y="162"/>
                      <a:pt x="93" y="168"/>
                    </a:cubicBezTo>
                    <a:cubicBezTo>
                      <a:pt x="92" y="171"/>
                      <a:pt x="96" y="173"/>
                      <a:pt x="99" y="172"/>
                    </a:cubicBezTo>
                    <a:cubicBezTo>
                      <a:pt x="99" y="171"/>
                      <a:pt x="99" y="171"/>
                      <a:pt x="100" y="171"/>
                    </a:cubicBezTo>
                    <a:cubicBezTo>
                      <a:pt x="99" y="172"/>
                      <a:pt x="99" y="173"/>
                      <a:pt x="98" y="174"/>
                    </a:cubicBezTo>
                    <a:cubicBezTo>
                      <a:pt x="94" y="180"/>
                      <a:pt x="86" y="199"/>
                      <a:pt x="77" y="201"/>
                    </a:cubicBezTo>
                    <a:cubicBezTo>
                      <a:pt x="73" y="202"/>
                      <a:pt x="75" y="209"/>
                      <a:pt x="79" y="208"/>
                    </a:cubicBezTo>
                    <a:cubicBezTo>
                      <a:pt x="80" y="208"/>
                      <a:pt x="80" y="207"/>
                      <a:pt x="81" y="207"/>
                    </a:cubicBezTo>
                    <a:cubicBezTo>
                      <a:pt x="75" y="214"/>
                      <a:pt x="69" y="220"/>
                      <a:pt x="63" y="227"/>
                    </a:cubicBezTo>
                    <a:cubicBezTo>
                      <a:pt x="39" y="255"/>
                      <a:pt x="19" y="287"/>
                      <a:pt x="2" y="319"/>
                    </a:cubicBezTo>
                    <a:cubicBezTo>
                      <a:pt x="0" y="323"/>
                      <a:pt x="6" y="326"/>
                      <a:pt x="8" y="322"/>
                    </a:cubicBezTo>
                    <a:cubicBezTo>
                      <a:pt x="10" y="319"/>
                      <a:pt x="12" y="315"/>
                      <a:pt x="14" y="312"/>
                    </a:cubicBezTo>
                    <a:cubicBezTo>
                      <a:pt x="16" y="311"/>
                      <a:pt x="17" y="309"/>
                      <a:pt x="16" y="307"/>
                    </a:cubicBezTo>
                    <a:cubicBezTo>
                      <a:pt x="31" y="282"/>
                      <a:pt x="47" y="258"/>
                      <a:pt x="66" y="235"/>
                    </a:cubicBezTo>
                    <a:cubicBezTo>
                      <a:pt x="51" y="262"/>
                      <a:pt x="38" y="290"/>
                      <a:pt x="19" y="314"/>
                    </a:cubicBezTo>
                    <a:cubicBezTo>
                      <a:pt x="17" y="318"/>
                      <a:pt x="22" y="323"/>
                      <a:pt x="25" y="319"/>
                    </a:cubicBezTo>
                    <a:cubicBezTo>
                      <a:pt x="28" y="315"/>
                      <a:pt x="31" y="310"/>
                      <a:pt x="34" y="305"/>
                    </a:cubicBezTo>
                    <a:cubicBezTo>
                      <a:pt x="31" y="311"/>
                      <a:pt x="28" y="316"/>
                      <a:pt x="25" y="322"/>
                    </a:cubicBezTo>
                    <a:cubicBezTo>
                      <a:pt x="24" y="323"/>
                      <a:pt x="24" y="323"/>
                      <a:pt x="23" y="324"/>
                    </a:cubicBezTo>
                    <a:cubicBezTo>
                      <a:pt x="23" y="325"/>
                      <a:pt x="22" y="326"/>
                      <a:pt x="23" y="327"/>
                    </a:cubicBezTo>
                    <a:cubicBezTo>
                      <a:pt x="20" y="333"/>
                      <a:pt x="17" y="340"/>
                      <a:pt x="16" y="346"/>
                    </a:cubicBezTo>
                    <a:cubicBezTo>
                      <a:pt x="14" y="347"/>
                      <a:pt x="13" y="350"/>
                      <a:pt x="15" y="352"/>
                    </a:cubicBezTo>
                    <a:cubicBezTo>
                      <a:pt x="16" y="353"/>
                      <a:pt x="16" y="353"/>
                      <a:pt x="16" y="353"/>
                    </a:cubicBezTo>
                    <a:cubicBezTo>
                      <a:pt x="17" y="354"/>
                      <a:pt x="18" y="354"/>
                      <a:pt x="19" y="354"/>
                    </a:cubicBezTo>
                    <a:cubicBezTo>
                      <a:pt x="21" y="354"/>
                      <a:pt x="22" y="353"/>
                      <a:pt x="22" y="351"/>
                    </a:cubicBezTo>
                    <a:cubicBezTo>
                      <a:pt x="23" y="348"/>
                      <a:pt x="23" y="345"/>
                      <a:pt x="24" y="342"/>
                    </a:cubicBezTo>
                    <a:cubicBezTo>
                      <a:pt x="26" y="343"/>
                      <a:pt x="28" y="343"/>
                      <a:pt x="29" y="340"/>
                    </a:cubicBezTo>
                    <a:cubicBezTo>
                      <a:pt x="30" y="339"/>
                      <a:pt x="30" y="338"/>
                      <a:pt x="31" y="336"/>
                    </a:cubicBezTo>
                    <a:cubicBezTo>
                      <a:pt x="31" y="336"/>
                      <a:pt x="31" y="336"/>
                      <a:pt x="32" y="336"/>
                    </a:cubicBezTo>
                    <a:cubicBezTo>
                      <a:pt x="39" y="328"/>
                      <a:pt x="44" y="320"/>
                      <a:pt x="49" y="311"/>
                    </a:cubicBezTo>
                    <a:cubicBezTo>
                      <a:pt x="47" y="317"/>
                      <a:pt x="41" y="333"/>
                      <a:pt x="37" y="340"/>
                    </a:cubicBezTo>
                    <a:cubicBezTo>
                      <a:pt x="37" y="340"/>
                      <a:pt x="37" y="340"/>
                      <a:pt x="37" y="339"/>
                    </a:cubicBezTo>
                    <a:cubicBezTo>
                      <a:pt x="36" y="335"/>
                      <a:pt x="29" y="337"/>
                      <a:pt x="30" y="341"/>
                    </a:cubicBezTo>
                    <a:cubicBezTo>
                      <a:pt x="30" y="344"/>
                      <a:pt x="31" y="346"/>
                      <a:pt x="31" y="349"/>
                    </a:cubicBezTo>
                    <a:cubicBezTo>
                      <a:pt x="31" y="351"/>
                      <a:pt x="34" y="352"/>
                      <a:pt x="36" y="351"/>
                    </a:cubicBezTo>
                    <a:cubicBezTo>
                      <a:pt x="43" y="349"/>
                      <a:pt x="46" y="334"/>
                      <a:pt x="49" y="328"/>
                    </a:cubicBezTo>
                    <a:cubicBezTo>
                      <a:pt x="57" y="311"/>
                      <a:pt x="65" y="293"/>
                      <a:pt x="72" y="276"/>
                    </a:cubicBezTo>
                    <a:cubicBezTo>
                      <a:pt x="79" y="261"/>
                      <a:pt x="85" y="247"/>
                      <a:pt x="92" y="232"/>
                    </a:cubicBezTo>
                    <a:cubicBezTo>
                      <a:pt x="97" y="232"/>
                      <a:pt x="102" y="232"/>
                      <a:pt x="107" y="233"/>
                    </a:cubicBezTo>
                    <a:cubicBezTo>
                      <a:pt x="115" y="236"/>
                      <a:pt x="124" y="240"/>
                      <a:pt x="131" y="245"/>
                    </a:cubicBezTo>
                    <a:cubicBezTo>
                      <a:pt x="129" y="251"/>
                      <a:pt x="127" y="254"/>
                      <a:pt x="126" y="254"/>
                    </a:cubicBezTo>
                    <a:cubicBezTo>
                      <a:pt x="121" y="254"/>
                      <a:pt x="120" y="261"/>
                      <a:pt x="124" y="261"/>
                    </a:cubicBezTo>
                    <a:cubicBezTo>
                      <a:pt x="129" y="262"/>
                      <a:pt x="133" y="257"/>
                      <a:pt x="137" y="250"/>
                    </a:cubicBezTo>
                    <a:cubicBezTo>
                      <a:pt x="138" y="251"/>
                      <a:pt x="140" y="253"/>
                      <a:pt x="142" y="255"/>
                    </a:cubicBezTo>
                    <a:cubicBezTo>
                      <a:pt x="142" y="256"/>
                      <a:pt x="143" y="256"/>
                      <a:pt x="143" y="256"/>
                    </a:cubicBezTo>
                    <a:cubicBezTo>
                      <a:pt x="143" y="258"/>
                      <a:pt x="142" y="261"/>
                      <a:pt x="142" y="263"/>
                    </a:cubicBezTo>
                    <a:cubicBezTo>
                      <a:pt x="140" y="271"/>
                      <a:pt x="138" y="280"/>
                      <a:pt x="136" y="288"/>
                    </a:cubicBezTo>
                    <a:cubicBezTo>
                      <a:pt x="136" y="289"/>
                      <a:pt x="136" y="291"/>
                      <a:pt x="135" y="292"/>
                    </a:cubicBezTo>
                    <a:cubicBezTo>
                      <a:pt x="132" y="302"/>
                      <a:pt x="129" y="311"/>
                      <a:pt x="125" y="320"/>
                    </a:cubicBezTo>
                    <a:cubicBezTo>
                      <a:pt x="123" y="317"/>
                      <a:pt x="117" y="317"/>
                      <a:pt x="118" y="322"/>
                    </a:cubicBezTo>
                    <a:cubicBezTo>
                      <a:pt x="119" y="327"/>
                      <a:pt x="119" y="327"/>
                      <a:pt x="122" y="331"/>
                    </a:cubicBezTo>
                    <a:cubicBezTo>
                      <a:pt x="123" y="332"/>
                      <a:pt x="124" y="332"/>
                      <a:pt x="125" y="332"/>
                    </a:cubicBezTo>
                    <a:cubicBezTo>
                      <a:pt x="123" y="336"/>
                      <a:pt x="122" y="340"/>
                      <a:pt x="120" y="343"/>
                    </a:cubicBezTo>
                    <a:cubicBezTo>
                      <a:pt x="118" y="342"/>
                      <a:pt x="115" y="343"/>
                      <a:pt x="115" y="346"/>
                    </a:cubicBezTo>
                    <a:cubicBezTo>
                      <a:pt x="115" y="351"/>
                      <a:pt x="115" y="351"/>
                      <a:pt x="117" y="355"/>
                    </a:cubicBezTo>
                    <a:cubicBezTo>
                      <a:pt x="118" y="358"/>
                      <a:pt x="122" y="359"/>
                      <a:pt x="123" y="356"/>
                    </a:cubicBezTo>
                    <a:cubicBezTo>
                      <a:pt x="124" y="355"/>
                      <a:pt x="124" y="353"/>
                      <a:pt x="125" y="352"/>
                    </a:cubicBezTo>
                    <a:cubicBezTo>
                      <a:pt x="126" y="350"/>
                      <a:pt x="127" y="349"/>
                      <a:pt x="128" y="347"/>
                    </a:cubicBezTo>
                    <a:cubicBezTo>
                      <a:pt x="128" y="348"/>
                      <a:pt x="129" y="349"/>
                      <a:pt x="130" y="349"/>
                    </a:cubicBezTo>
                    <a:cubicBezTo>
                      <a:pt x="128" y="360"/>
                      <a:pt x="125" y="370"/>
                      <a:pt x="122" y="380"/>
                    </a:cubicBezTo>
                    <a:cubicBezTo>
                      <a:pt x="121" y="383"/>
                      <a:pt x="119" y="385"/>
                      <a:pt x="118" y="388"/>
                    </a:cubicBezTo>
                    <a:cubicBezTo>
                      <a:pt x="114" y="387"/>
                      <a:pt x="111" y="393"/>
                      <a:pt x="115" y="395"/>
                    </a:cubicBezTo>
                    <a:cubicBezTo>
                      <a:pt x="116" y="395"/>
                      <a:pt x="117" y="395"/>
                      <a:pt x="118" y="396"/>
                    </a:cubicBezTo>
                    <a:cubicBezTo>
                      <a:pt x="120" y="396"/>
                      <a:pt x="122" y="396"/>
                      <a:pt x="123" y="394"/>
                    </a:cubicBezTo>
                    <a:close/>
                    <a:moveTo>
                      <a:pt x="184" y="38"/>
                    </a:moveTo>
                    <a:cubicBezTo>
                      <a:pt x="188" y="31"/>
                      <a:pt x="193" y="23"/>
                      <a:pt x="198" y="17"/>
                    </a:cubicBezTo>
                    <a:cubicBezTo>
                      <a:pt x="194" y="29"/>
                      <a:pt x="190" y="41"/>
                      <a:pt x="186" y="53"/>
                    </a:cubicBezTo>
                    <a:cubicBezTo>
                      <a:pt x="187" y="49"/>
                      <a:pt x="187" y="46"/>
                      <a:pt x="188" y="42"/>
                    </a:cubicBezTo>
                    <a:cubicBezTo>
                      <a:pt x="188" y="40"/>
                      <a:pt x="186" y="38"/>
                      <a:pt x="184" y="38"/>
                    </a:cubicBezTo>
                    <a:close/>
                    <a:moveTo>
                      <a:pt x="174" y="59"/>
                    </a:moveTo>
                    <a:cubicBezTo>
                      <a:pt x="175" y="57"/>
                      <a:pt x="176" y="54"/>
                      <a:pt x="177" y="52"/>
                    </a:cubicBezTo>
                    <a:cubicBezTo>
                      <a:pt x="178" y="51"/>
                      <a:pt x="179" y="50"/>
                      <a:pt x="180" y="50"/>
                    </a:cubicBezTo>
                    <a:cubicBezTo>
                      <a:pt x="178" y="63"/>
                      <a:pt x="176" y="77"/>
                      <a:pt x="174" y="90"/>
                    </a:cubicBezTo>
                    <a:cubicBezTo>
                      <a:pt x="174" y="89"/>
                      <a:pt x="174" y="88"/>
                      <a:pt x="173" y="88"/>
                    </a:cubicBezTo>
                    <a:cubicBezTo>
                      <a:pt x="174" y="83"/>
                      <a:pt x="175" y="78"/>
                      <a:pt x="176" y="73"/>
                    </a:cubicBezTo>
                    <a:cubicBezTo>
                      <a:pt x="176" y="72"/>
                      <a:pt x="176" y="71"/>
                      <a:pt x="175" y="71"/>
                    </a:cubicBezTo>
                    <a:cubicBezTo>
                      <a:pt x="176" y="70"/>
                      <a:pt x="176" y="70"/>
                      <a:pt x="176" y="69"/>
                    </a:cubicBezTo>
                    <a:cubicBezTo>
                      <a:pt x="177" y="67"/>
                      <a:pt x="177" y="65"/>
                      <a:pt x="177" y="64"/>
                    </a:cubicBezTo>
                    <a:cubicBezTo>
                      <a:pt x="177" y="61"/>
                      <a:pt x="176" y="59"/>
                      <a:pt x="174" y="59"/>
                    </a:cubicBezTo>
                    <a:close/>
                    <a:moveTo>
                      <a:pt x="162" y="99"/>
                    </a:moveTo>
                    <a:cubicBezTo>
                      <a:pt x="161" y="96"/>
                      <a:pt x="158" y="96"/>
                      <a:pt x="156" y="97"/>
                    </a:cubicBezTo>
                    <a:cubicBezTo>
                      <a:pt x="154" y="99"/>
                      <a:pt x="152" y="101"/>
                      <a:pt x="151" y="103"/>
                    </a:cubicBezTo>
                    <a:cubicBezTo>
                      <a:pt x="156" y="93"/>
                      <a:pt x="162" y="84"/>
                      <a:pt x="168" y="75"/>
                    </a:cubicBezTo>
                    <a:cubicBezTo>
                      <a:pt x="166" y="86"/>
                      <a:pt x="164" y="96"/>
                      <a:pt x="162" y="107"/>
                    </a:cubicBezTo>
                    <a:cubicBezTo>
                      <a:pt x="163" y="104"/>
                      <a:pt x="162" y="102"/>
                      <a:pt x="162" y="99"/>
                    </a:cubicBezTo>
                    <a:close/>
                    <a:moveTo>
                      <a:pt x="112" y="220"/>
                    </a:moveTo>
                    <a:cubicBezTo>
                      <a:pt x="111" y="219"/>
                      <a:pt x="110" y="218"/>
                      <a:pt x="109" y="218"/>
                    </a:cubicBezTo>
                    <a:cubicBezTo>
                      <a:pt x="108" y="217"/>
                      <a:pt x="107" y="217"/>
                      <a:pt x="106" y="218"/>
                    </a:cubicBezTo>
                    <a:cubicBezTo>
                      <a:pt x="104" y="217"/>
                      <a:pt x="102" y="216"/>
                      <a:pt x="100" y="216"/>
                    </a:cubicBezTo>
                    <a:cubicBezTo>
                      <a:pt x="102" y="213"/>
                      <a:pt x="103" y="210"/>
                      <a:pt x="105" y="207"/>
                    </a:cubicBezTo>
                    <a:cubicBezTo>
                      <a:pt x="110" y="209"/>
                      <a:pt x="114" y="210"/>
                      <a:pt x="119" y="212"/>
                    </a:cubicBezTo>
                    <a:cubicBezTo>
                      <a:pt x="119" y="212"/>
                      <a:pt x="118" y="212"/>
                      <a:pt x="118" y="212"/>
                    </a:cubicBezTo>
                    <a:cubicBezTo>
                      <a:pt x="114" y="212"/>
                      <a:pt x="113" y="216"/>
                      <a:pt x="114" y="218"/>
                    </a:cubicBezTo>
                    <a:cubicBezTo>
                      <a:pt x="113" y="218"/>
                      <a:pt x="113" y="219"/>
                      <a:pt x="112" y="220"/>
                    </a:cubicBezTo>
                    <a:close/>
                    <a:moveTo>
                      <a:pt x="108" y="201"/>
                    </a:moveTo>
                    <a:cubicBezTo>
                      <a:pt x="118" y="183"/>
                      <a:pt x="128" y="165"/>
                      <a:pt x="137" y="148"/>
                    </a:cubicBezTo>
                    <a:cubicBezTo>
                      <a:pt x="138" y="147"/>
                      <a:pt x="138" y="146"/>
                      <a:pt x="139" y="145"/>
                    </a:cubicBezTo>
                    <a:cubicBezTo>
                      <a:pt x="139" y="145"/>
                      <a:pt x="139" y="144"/>
                      <a:pt x="139" y="144"/>
                    </a:cubicBezTo>
                    <a:cubicBezTo>
                      <a:pt x="139" y="144"/>
                      <a:pt x="140" y="143"/>
                      <a:pt x="140" y="142"/>
                    </a:cubicBezTo>
                    <a:cubicBezTo>
                      <a:pt x="140" y="142"/>
                      <a:pt x="141" y="141"/>
                      <a:pt x="140" y="140"/>
                    </a:cubicBezTo>
                    <a:cubicBezTo>
                      <a:pt x="145" y="134"/>
                      <a:pt x="148" y="127"/>
                      <a:pt x="149" y="120"/>
                    </a:cubicBezTo>
                    <a:cubicBezTo>
                      <a:pt x="150" y="119"/>
                      <a:pt x="150" y="118"/>
                      <a:pt x="150" y="117"/>
                    </a:cubicBezTo>
                    <a:cubicBezTo>
                      <a:pt x="151" y="116"/>
                      <a:pt x="151" y="115"/>
                      <a:pt x="150" y="114"/>
                    </a:cubicBezTo>
                    <a:cubicBezTo>
                      <a:pt x="152" y="112"/>
                      <a:pt x="153" y="110"/>
                      <a:pt x="155" y="109"/>
                    </a:cubicBezTo>
                    <a:cubicBezTo>
                      <a:pt x="155" y="109"/>
                      <a:pt x="155" y="110"/>
                      <a:pt x="155" y="111"/>
                    </a:cubicBezTo>
                    <a:cubicBezTo>
                      <a:pt x="154" y="115"/>
                      <a:pt x="160" y="117"/>
                      <a:pt x="161" y="113"/>
                    </a:cubicBezTo>
                    <a:cubicBezTo>
                      <a:pt x="158" y="133"/>
                      <a:pt x="155" y="152"/>
                      <a:pt x="150" y="172"/>
                    </a:cubicBezTo>
                    <a:cubicBezTo>
                      <a:pt x="149" y="175"/>
                      <a:pt x="145" y="195"/>
                      <a:pt x="140" y="213"/>
                    </a:cubicBezTo>
                    <a:cubicBezTo>
                      <a:pt x="138" y="212"/>
                      <a:pt x="136" y="212"/>
                      <a:pt x="135" y="211"/>
                    </a:cubicBezTo>
                    <a:cubicBezTo>
                      <a:pt x="126" y="207"/>
                      <a:pt x="117" y="204"/>
                      <a:pt x="108" y="201"/>
                    </a:cubicBezTo>
                    <a:close/>
                    <a:moveTo>
                      <a:pt x="148" y="214"/>
                    </a:moveTo>
                    <a:cubicBezTo>
                      <a:pt x="148" y="214"/>
                      <a:pt x="148" y="214"/>
                      <a:pt x="148" y="214"/>
                    </a:cubicBezTo>
                    <a:cubicBezTo>
                      <a:pt x="150" y="205"/>
                      <a:pt x="151" y="197"/>
                      <a:pt x="152" y="194"/>
                    </a:cubicBezTo>
                    <a:cubicBezTo>
                      <a:pt x="152" y="194"/>
                      <a:pt x="152" y="193"/>
                      <a:pt x="152" y="193"/>
                    </a:cubicBezTo>
                    <a:cubicBezTo>
                      <a:pt x="153" y="193"/>
                      <a:pt x="153" y="193"/>
                      <a:pt x="153" y="193"/>
                    </a:cubicBezTo>
                    <a:cubicBezTo>
                      <a:pt x="152" y="200"/>
                      <a:pt x="151" y="207"/>
                      <a:pt x="150" y="214"/>
                    </a:cubicBezTo>
                    <a:cubicBezTo>
                      <a:pt x="149" y="214"/>
                      <a:pt x="149" y="214"/>
                      <a:pt x="148" y="214"/>
                    </a:cubicBezTo>
                    <a:close/>
                    <a:moveTo>
                      <a:pt x="141" y="244"/>
                    </a:moveTo>
                    <a:cubicBezTo>
                      <a:pt x="143" y="243"/>
                      <a:pt x="143" y="241"/>
                      <a:pt x="141" y="239"/>
                    </a:cubicBezTo>
                    <a:cubicBezTo>
                      <a:pt x="141" y="239"/>
                      <a:pt x="141" y="239"/>
                      <a:pt x="141" y="239"/>
                    </a:cubicBezTo>
                    <a:cubicBezTo>
                      <a:pt x="141" y="239"/>
                      <a:pt x="141" y="239"/>
                      <a:pt x="141" y="239"/>
                    </a:cubicBezTo>
                    <a:cubicBezTo>
                      <a:pt x="142" y="240"/>
                      <a:pt x="144" y="240"/>
                      <a:pt x="145" y="241"/>
                    </a:cubicBezTo>
                    <a:cubicBezTo>
                      <a:pt x="145" y="243"/>
                      <a:pt x="145" y="245"/>
                      <a:pt x="144" y="248"/>
                    </a:cubicBezTo>
                    <a:cubicBezTo>
                      <a:pt x="143" y="246"/>
                      <a:pt x="142" y="245"/>
                      <a:pt x="141" y="244"/>
                    </a:cubicBezTo>
                    <a:close/>
                    <a:moveTo>
                      <a:pt x="146" y="300"/>
                    </a:moveTo>
                    <a:cubicBezTo>
                      <a:pt x="148" y="300"/>
                      <a:pt x="149" y="300"/>
                      <a:pt x="150" y="298"/>
                    </a:cubicBezTo>
                    <a:cubicBezTo>
                      <a:pt x="149" y="299"/>
                      <a:pt x="149" y="301"/>
                      <a:pt x="149" y="303"/>
                    </a:cubicBezTo>
                    <a:cubicBezTo>
                      <a:pt x="146" y="315"/>
                      <a:pt x="143" y="327"/>
                      <a:pt x="140" y="338"/>
                    </a:cubicBezTo>
                    <a:cubicBezTo>
                      <a:pt x="142" y="325"/>
                      <a:pt x="144" y="313"/>
                      <a:pt x="146"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Group 4"/>
            <p:cNvGrpSpPr>
              <a:grpSpLocks noChangeAspect="1"/>
            </p:cNvGrpSpPr>
            <p:nvPr/>
          </p:nvGrpSpPr>
          <p:grpSpPr bwMode="auto">
            <a:xfrm>
              <a:off x="4974047" y="1777893"/>
              <a:ext cx="2243907" cy="2955540"/>
              <a:chOff x="721" y="397"/>
              <a:chExt cx="2182" cy="2874"/>
            </a:xfrm>
            <a:grpFill/>
          </p:grpSpPr>
          <p:sp>
            <p:nvSpPr>
              <p:cNvPr id="9" name="Freeform 5"/>
              <p:cNvSpPr>
                <a:spLocks/>
              </p:cNvSpPr>
              <p:nvPr/>
            </p:nvSpPr>
            <p:spPr bwMode="auto">
              <a:xfrm>
                <a:off x="2416" y="1121"/>
                <a:ext cx="4" cy="8"/>
              </a:xfrm>
              <a:custGeom>
                <a:avLst/>
                <a:gdLst>
                  <a:gd name="T0" fmla="*/ 0 w 2"/>
                  <a:gd name="T1" fmla="*/ 3 h 4"/>
                  <a:gd name="T2" fmla="*/ 0 w 2"/>
                  <a:gd name="T3" fmla="*/ 4 h 4"/>
                  <a:gd name="T4" fmla="*/ 2 w 2"/>
                  <a:gd name="T5" fmla="*/ 0 h 4"/>
                  <a:gd name="T6" fmla="*/ 0 w 2"/>
                  <a:gd name="T7" fmla="*/ 3 h 4"/>
                </a:gdLst>
                <a:ahLst/>
                <a:cxnLst>
                  <a:cxn ang="0">
                    <a:pos x="T0" y="T1"/>
                  </a:cxn>
                  <a:cxn ang="0">
                    <a:pos x="T2" y="T3"/>
                  </a:cxn>
                  <a:cxn ang="0">
                    <a:pos x="T4" y="T5"/>
                  </a:cxn>
                  <a:cxn ang="0">
                    <a:pos x="T6" y="T7"/>
                  </a:cxn>
                </a:cxnLst>
                <a:rect l="0" t="0" r="r" b="b"/>
                <a:pathLst>
                  <a:path w="2" h="4">
                    <a:moveTo>
                      <a:pt x="0" y="3"/>
                    </a:moveTo>
                    <a:cubicBezTo>
                      <a:pt x="0" y="3"/>
                      <a:pt x="0" y="4"/>
                      <a:pt x="0" y="4"/>
                    </a:cubicBezTo>
                    <a:cubicBezTo>
                      <a:pt x="1" y="3"/>
                      <a:pt x="1" y="1"/>
                      <a:pt x="2" y="0"/>
                    </a:cubicBezTo>
                    <a:cubicBezTo>
                      <a:pt x="1"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1079" y="1583"/>
                <a:ext cx="4" cy="7"/>
              </a:xfrm>
              <a:custGeom>
                <a:avLst/>
                <a:gdLst>
                  <a:gd name="T0" fmla="*/ 0 w 2"/>
                  <a:gd name="T1" fmla="*/ 2 h 3"/>
                  <a:gd name="T2" fmla="*/ 0 w 2"/>
                  <a:gd name="T3" fmla="*/ 3 h 3"/>
                  <a:gd name="T4" fmla="*/ 2 w 2"/>
                  <a:gd name="T5" fmla="*/ 0 h 3"/>
                  <a:gd name="T6" fmla="*/ 0 w 2"/>
                  <a:gd name="T7" fmla="*/ 2 h 3"/>
                </a:gdLst>
                <a:ahLst/>
                <a:cxnLst>
                  <a:cxn ang="0">
                    <a:pos x="T0" y="T1"/>
                  </a:cxn>
                  <a:cxn ang="0">
                    <a:pos x="T2" y="T3"/>
                  </a:cxn>
                  <a:cxn ang="0">
                    <a:pos x="T4" y="T5"/>
                  </a:cxn>
                  <a:cxn ang="0">
                    <a:pos x="T6" y="T7"/>
                  </a:cxn>
                </a:cxnLst>
                <a:rect l="0" t="0" r="r" b="b"/>
                <a:pathLst>
                  <a:path w="2" h="3">
                    <a:moveTo>
                      <a:pt x="0" y="2"/>
                    </a:moveTo>
                    <a:cubicBezTo>
                      <a:pt x="0" y="2"/>
                      <a:pt x="0" y="3"/>
                      <a:pt x="0" y="3"/>
                    </a:cubicBezTo>
                    <a:cubicBezTo>
                      <a:pt x="0" y="2"/>
                      <a:pt x="1" y="1"/>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1083" y="1577"/>
                <a:ext cx="2" cy="6"/>
              </a:xfrm>
              <a:custGeom>
                <a:avLst/>
                <a:gdLst>
                  <a:gd name="T0" fmla="*/ 1 w 1"/>
                  <a:gd name="T1" fmla="*/ 0 h 3"/>
                  <a:gd name="T2" fmla="*/ 0 w 1"/>
                  <a:gd name="T3" fmla="*/ 3 h 3"/>
                  <a:gd name="T4" fmla="*/ 1 w 1"/>
                  <a:gd name="T5" fmla="*/ 0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0" y="2"/>
                      <a:pt x="0" y="3"/>
                    </a:cubicBezTo>
                    <a:cubicBezTo>
                      <a:pt x="0" y="2"/>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noEditPoints="1"/>
              </p:cNvSpPr>
              <p:nvPr/>
            </p:nvSpPr>
            <p:spPr bwMode="auto">
              <a:xfrm>
                <a:off x="1001" y="745"/>
                <a:ext cx="1546" cy="2526"/>
              </a:xfrm>
              <a:custGeom>
                <a:avLst/>
                <a:gdLst>
                  <a:gd name="T0" fmla="*/ 299 w 756"/>
                  <a:gd name="T1" fmla="*/ 1199 h 1235"/>
                  <a:gd name="T2" fmla="*/ 734 w 756"/>
                  <a:gd name="T3" fmla="*/ 276 h 1235"/>
                  <a:gd name="T4" fmla="*/ 655 w 756"/>
                  <a:gd name="T5" fmla="*/ 152 h 1235"/>
                  <a:gd name="T6" fmla="*/ 339 w 756"/>
                  <a:gd name="T7" fmla="*/ 1204 h 1235"/>
                  <a:gd name="T8" fmla="*/ 321 w 756"/>
                  <a:gd name="T9" fmla="*/ 1212 h 1235"/>
                  <a:gd name="T10" fmla="*/ 341 w 756"/>
                  <a:gd name="T11" fmla="*/ 1218 h 1235"/>
                  <a:gd name="T12" fmla="*/ 354 w 756"/>
                  <a:gd name="T13" fmla="*/ 1207 h 1235"/>
                  <a:gd name="T14" fmla="*/ 366 w 756"/>
                  <a:gd name="T15" fmla="*/ 1225 h 1235"/>
                  <a:gd name="T16" fmla="*/ 381 w 756"/>
                  <a:gd name="T17" fmla="*/ 1221 h 1235"/>
                  <a:gd name="T18" fmla="*/ 419 w 756"/>
                  <a:gd name="T19" fmla="*/ 1204 h 1235"/>
                  <a:gd name="T20" fmla="*/ 404 w 756"/>
                  <a:gd name="T21" fmla="*/ 1221 h 1235"/>
                  <a:gd name="T22" fmla="*/ 512 w 756"/>
                  <a:gd name="T23" fmla="*/ 1018 h 1235"/>
                  <a:gd name="T24" fmla="*/ 510 w 756"/>
                  <a:gd name="T25" fmla="*/ 1095 h 1235"/>
                  <a:gd name="T26" fmla="*/ 231 w 756"/>
                  <a:gd name="T27" fmla="*/ 1125 h 1235"/>
                  <a:gd name="T28" fmla="*/ 373 w 756"/>
                  <a:gd name="T29" fmla="*/ 1131 h 1235"/>
                  <a:gd name="T30" fmla="*/ 302 w 756"/>
                  <a:gd name="T31" fmla="*/ 1125 h 1235"/>
                  <a:gd name="T32" fmla="*/ 416 w 756"/>
                  <a:gd name="T33" fmla="*/ 1083 h 1235"/>
                  <a:gd name="T34" fmla="*/ 366 w 756"/>
                  <a:gd name="T35" fmla="*/ 1083 h 1235"/>
                  <a:gd name="T36" fmla="*/ 309 w 756"/>
                  <a:gd name="T37" fmla="*/ 1079 h 1235"/>
                  <a:gd name="T38" fmla="*/ 254 w 756"/>
                  <a:gd name="T39" fmla="*/ 1033 h 1235"/>
                  <a:gd name="T40" fmla="*/ 352 w 756"/>
                  <a:gd name="T41" fmla="*/ 1040 h 1235"/>
                  <a:gd name="T42" fmla="*/ 283 w 756"/>
                  <a:gd name="T43" fmla="*/ 1031 h 1235"/>
                  <a:gd name="T44" fmla="*/ 436 w 756"/>
                  <a:gd name="T45" fmla="*/ 995 h 1235"/>
                  <a:gd name="T46" fmla="*/ 374 w 756"/>
                  <a:gd name="T47" fmla="*/ 1000 h 1235"/>
                  <a:gd name="T48" fmla="*/ 318 w 756"/>
                  <a:gd name="T49" fmla="*/ 990 h 1235"/>
                  <a:gd name="T50" fmla="*/ 260 w 756"/>
                  <a:gd name="T51" fmla="*/ 980 h 1235"/>
                  <a:gd name="T52" fmla="*/ 243 w 756"/>
                  <a:gd name="T53" fmla="*/ 944 h 1235"/>
                  <a:gd name="T54" fmla="*/ 413 w 756"/>
                  <a:gd name="T55" fmla="*/ 962 h 1235"/>
                  <a:gd name="T56" fmla="*/ 236 w 756"/>
                  <a:gd name="T57" fmla="*/ 929 h 1235"/>
                  <a:gd name="T58" fmla="*/ 283 w 756"/>
                  <a:gd name="T59" fmla="*/ 885 h 1235"/>
                  <a:gd name="T60" fmla="*/ 283 w 756"/>
                  <a:gd name="T61" fmla="*/ 925 h 1235"/>
                  <a:gd name="T62" fmla="*/ 272 w 756"/>
                  <a:gd name="T63" fmla="*/ 878 h 1235"/>
                  <a:gd name="T64" fmla="*/ 341 w 756"/>
                  <a:gd name="T65" fmla="*/ 679 h 1235"/>
                  <a:gd name="T66" fmla="*/ 426 w 756"/>
                  <a:gd name="T67" fmla="*/ 404 h 1235"/>
                  <a:gd name="T68" fmla="*/ 473 w 756"/>
                  <a:gd name="T69" fmla="*/ 427 h 1235"/>
                  <a:gd name="T70" fmla="*/ 394 w 756"/>
                  <a:gd name="T71" fmla="*/ 927 h 1235"/>
                  <a:gd name="T72" fmla="*/ 351 w 756"/>
                  <a:gd name="T73" fmla="*/ 932 h 1235"/>
                  <a:gd name="T74" fmla="*/ 361 w 756"/>
                  <a:gd name="T75" fmla="*/ 876 h 1235"/>
                  <a:gd name="T76" fmla="*/ 331 w 756"/>
                  <a:gd name="T77" fmla="*/ 913 h 1235"/>
                  <a:gd name="T78" fmla="*/ 389 w 756"/>
                  <a:gd name="T79" fmla="*/ 949 h 1235"/>
                  <a:gd name="T80" fmla="*/ 389 w 756"/>
                  <a:gd name="T81" fmla="*/ 872 h 1235"/>
                  <a:gd name="T82" fmla="*/ 370 w 756"/>
                  <a:gd name="T83" fmla="*/ 445 h 1235"/>
                  <a:gd name="T84" fmla="*/ 383 w 756"/>
                  <a:gd name="T85" fmla="*/ 603 h 1235"/>
                  <a:gd name="T86" fmla="*/ 416 w 756"/>
                  <a:gd name="T87" fmla="*/ 905 h 1235"/>
                  <a:gd name="T88" fmla="*/ 423 w 756"/>
                  <a:gd name="T89" fmla="*/ 908 h 1235"/>
                  <a:gd name="T90" fmla="*/ 425 w 756"/>
                  <a:gd name="T91" fmla="*/ 953 h 1235"/>
                  <a:gd name="T92" fmla="*/ 417 w 756"/>
                  <a:gd name="T93" fmla="*/ 634 h 1235"/>
                  <a:gd name="T94" fmla="*/ 319 w 756"/>
                  <a:gd name="T95" fmla="*/ 918 h 1235"/>
                  <a:gd name="T96" fmla="*/ 310 w 756"/>
                  <a:gd name="T97" fmla="*/ 951 h 1235"/>
                  <a:gd name="T98" fmla="*/ 452 w 756"/>
                  <a:gd name="T99" fmla="*/ 900 h 1235"/>
                  <a:gd name="T100" fmla="*/ 471 w 756"/>
                  <a:gd name="T101" fmla="*/ 936 h 1235"/>
                  <a:gd name="T102" fmla="*/ 496 w 756"/>
                  <a:gd name="T103" fmla="*/ 913 h 1235"/>
                  <a:gd name="T104" fmla="*/ 475 w 756"/>
                  <a:gd name="T105" fmla="*/ 916 h 1235"/>
                  <a:gd name="T106" fmla="*/ 495 w 756"/>
                  <a:gd name="T107" fmla="*/ 928 h 1235"/>
                  <a:gd name="T108" fmla="*/ 524 w 756"/>
                  <a:gd name="T109" fmla="*/ 907 h 1235"/>
                  <a:gd name="T110" fmla="*/ 463 w 756"/>
                  <a:gd name="T111" fmla="*/ 872 h 1235"/>
                  <a:gd name="T112" fmla="*/ 683 w 756"/>
                  <a:gd name="T113" fmla="*/ 568 h 1235"/>
                  <a:gd name="T114" fmla="*/ 531 w 756"/>
                  <a:gd name="T115" fmla="*/ 363 h 1235"/>
                  <a:gd name="T116" fmla="*/ 292 w 756"/>
                  <a:gd name="T117" fmla="*/ 375 h 1235"/>
                  <a:gd name="T118" fmla="*/ 158 w 756"/>
                  <a:gd name="T119" fmla="*/ 704 h 1235"/>
                  <a:gd name="T120" fmla="*/ 55 w 756"/>
                  <a:gd name="T121" fmla="*/ 512 h 1235"/>
                  <a:gd name="T122" fmla="*/ 16 w 756"/>
                  <a:gd name="T123" fmla="*/ 293 h 1235"/>
                  <a:gd name="T124" fmla="*/ 662 w 756"/>
                  <a:gd name="T125" fmla="*/ 16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6" h="1235">
                    <a:moveTo>
                      <a:pt x="746" y="297"/>
                    </a:moveTo>
                    <a:cubicBezTo>
                      <a:pt x="740" y="261"/>
                      <a:pt x="729" y="227"/>
                      <a:pt x="711" y="195"/>
                    </a:cubicBezTo>
                    <a:cubicBezTo>
                      <a:pt x="702" y="180"/>
                      <a:pt x="691" y="166"/>
                      <a:pt x="680" y="153"/>
                    </a:cubicBezTo>
                    <a:cubicBezTo>
                      <a:pt x="667" y="139"/>
                      <a:pt x="659" y="122"/>
                      <a:pt x="647" y="108"/>
                    </a:cubicBezTo>
                    <a:cubicBezTo>
                      <a:pt x="643" y="102"/>
                      <a:pt x="638" y="97"/>
                      <a:pt x="632" y="92"/>
                    </a:cubicBezTo>
                    <a:cubicBezTo>
                      <a:pt x="632" y="92"/>
                      <a:pt x="632" y="92"/>
                      <a:pt x="632" y="92"/>
                    </a:cubicBezTo>
                    <a:cubicBezTo>
                      <a:pt x="632" y="91"/>
                      <a:pt x="631" y="91"/>
                      <a:pt x="630" y="90"/>
                    </a:cubicBezTo>
                    <a:cubicBezTo>
                      <a:pt x="630" y="90"/>
                      <a:pt x="629" y="89"/>
                      <a:pt x="628" y="88"/>
                    </a:cubicBezTo>
                    <a:cubicBezTo>
                      <a:pt x="627" y="87"/>
                      <a:pt x="626" y="87"/>
                      <a:pt x="625" y="87"/>
                    </a:cubicBezTo>
                    <a:cubicBezTo>
                      <a:pt x="612" y="79"/>
                      <a:pt x="599" y="71"/>
                      <a:pt x="585" y="64"/>
                    </a:cubicBezTo>
                    <a:cubicBezTo>
                      <a:pt x="569" y="55"/>
                      <a:pt x="553" y="47"/>
                      <a:pt x="536" y="40"/>
                    </a:cubicBezTo>
                    <a:cubicBezTo>
                      <a:pt x="519" y="33"/>
                      <a:pt x="501" y="28"/>
                      <a:pt x="483" y="21"/>
                    </a:cubicBezTo>
                    <a:cubicBezTo>
                      <a:pt x="466" y="15"/>
                      <a:pt x="450" y="6"/>
                      <a:pt x="432" y="4"/>
                    </a:cubicBezTo>
                    <a:cubicBezTo>
                      <a:pt x="413" y="1"/>
                      <a:pt x="394" y="0"/>
                      <a:pt x="375" y="0"/>
                    </a:cubicBezTo>
                    <a:cubicBezTo>
                      <a:pt x="338" y="1"/>
                      <a:pt x="302" y="11"/>
                      <a:pt x="267" y="22"/>
                    </a:cubicBezTo>
                    <a:cubicBezTo>
                      <a:pt x="236" y="32"/>
                      <a:pt x="207" y="46"/>
                      <a:pt x="179" y="64"/>
                    </a:cubicBezTo>
                    <a:cubicBezTo>
                      <a:pt x="124" y="99"/>
                      <a:pt x="79" y="148"/>
                      <a:pt x="44" y="203"/>
                    </a:cubicBezTo>
                    <a:cubicBezTo>
                      <a:pt x="15" y="250"/>
                      <a:pt x="1" y="306"/>
                      <a:pt x="1" y="362"/>
                    </a:cubicBezTo>
                    <a:cubicBezTo>
                      <a:pt x="0" y="362"/>
                      <a:pt x="0" y="362"/>
                      <a:pt x="1" y="363"/>
                    </a:cubicBezTo>
                    <a:cubicBezTo>
                      <a:pt x="1" y="373"/>
                      <a:pt x="1" y="383"/>
                      <a:pt x="2" y="392"/>
                    </a:cubicBezTo>
                    <a:cubicBezTo>
                      <a:pt x="4" y="425"/>
                      <a:pt x="12" y="457"/>
                      <a:pt x="24" y="488"/>
                    </a:cubicBezTo>
                    <a:cubicBezTo>
                      <a:pt x="37" y="521"/>
                      <a:pt x="50" y="554"/>
                      <a:pt x="69" y="584"/>
                    </a:cubicBezTo>
                    <a:cubicBezTo>
                      <a:pt x="86" y="613"/>
                      <a:pt x="111" y="635"/>
                      <a:pt x="127" y="665"/>
                    </a:cubicBezTo>
                    <a:cubicBezTo>
                      <a:pt x="135" y="681"/>
                      <a:pt x="142" y="698"/>
                      <a:pt x="150" y="715"/>
                    </a:cubicBezTo>
                    <a:cubicBezTo>
                      <a:pt x="156" y="729"/>
                      <a:pt x="161" y="743"/>
                      <a:pt x="164" y="758"/>
                    </a:cubicBezTo>
                    <a:cubicBezTo>
                      <a:pt x="173" y="808"/>
                      <a:pt x="164" y="866"/>
                      <a:pt x="199" y="907"/>
                    </a:cubicBezTo>
                    <a:cubicBezTo>
                      <a:pt x="203" y="913"/>
                      <a:pt x="208" y="918"/>
                      <a:pt x="214" y="923"/>
                    </a:cubicBezTo>
                    <a:cubicBezTo>
                      <a:pt x="212" y="930"/>
                      <a:pt x="212" y="938"/>
                      <a:pt x="213" y="946"/>
                    </a:cubicBezTo>
                    <a:cubicBezTo>
                      <a:pt x="213" y="951"/>
                      <a:pt x="215" y="956"/>
                      <a:pt x="217" y="960"/>
                    </a:cubicBezTo>
                    <a:cubicBezTo>
                      <a:pt x="218" y="963"/>
                      <a:pt x="220" y="965"/>
                      <a:pt x="221" y="967"/>
                    </a:cubicBezTo>
                    <a:cubicBezTo>
                      <a:pt x="222" y="969"/>
                      <a:pt x="222" y="970"/>
                      <a:pt x="222" y="971"/>
                    </a:cubicBezTo>
                    <a:cubicBezTo>
                      <a:pt x="216" y="975"/>
                      <a:pt x="213" y="983"/>
                      <a:pt x="212" y="990"/>
                    </a:cubicBezTo>
                    <a:cubicBezTo>
                      <a:pt x="212" y="994"/>
                      <a:pt x="213" y="999"/>
                      <a:pt x="216" y="1002"/>
                    </a:cubicBezTo>
                    <a:cubicBezTo>
                      <a:pt x="218" y="1006"/>
                      <a:pt x="226" y="1010"/>
                      <a:pt x="224" y="1015"/>
                    </a:cubicBezTo>
                    <a:cubicBezTo>
                      <a:pt x="218" y="1019"/>
                      <a:pt x="215" y="1027"/>
                      <a:pt x="215" y="1032"/>
                    </a:cubicBezTo>
                    <a:cubicBezTo>
                      <a:pt x="215" y="1037"/>
                      <a:pt x="217" y="1040"/>
                      <a:pt x="220" y="1043"/>
                    </a:cubicBezTo>
                    <a:cubicBezTo>
                      <a:pt x="222" y="1045"/>
                      <a:pt x="224" y="1046"/>
                      <a:pt x="225" y="1048"/>
                    </a:cubicBezTo>
                    <a:cubicBezTo>
                      <a:pt x="227" y="1049"/>
                      <a:pt x="228" y="1052"/>
                      <a:pt x="229" y="1054"/>
                    </a:cubicBezTo>
                    <a:cubicBezTo>
                      <a:pt x="228" y="1054"/>
                      <a:pt x="227" y="1055"/>
                      <a:pt x="227" y="1056"/>
                    </a:cubicBezTo>
                    <a:cubicBezTo>
                      <a:pt x="219" y="1060"/>
                      <a:pt x="215" y="1070"/>
                      <a:pt x="215" y="1079"/>
                    </a:cubicBezTo>
                    <a:cubicBezTo>
                      <a:pt x="215" y="1086"/>
                      <a:pt x="218" y="1092"/>
                      <a:pt x="222" y="1097"/>
                    </a:cubicBezTo>
                    <a:cubicBezTo>
                      <a:pt x="223" y="1098"/>
                      <a:pt x="224" y="1099"/>
                      <a:pt x="225" y="1100"/>
                    </a:cubicBezTo>
                    <a:cubicBezTo>
                      <a:pt x="218" y="1107"/>
                      <a:pt x="222" y="1122"/>
                      <a:pt x="224" y="1129"/>
                    </a:cubicBezTo>
                    <a:cubicBezTo>
                      <a:pt x="228" y="1136"/>
                      <a:pt x="234" y="1142"/>
                      <a:pt x="239" y="1147"/>
                    </a:cubicBezTo>
                    <a:cubicBezTo>
                      <a:pt x="245" y="1154"/>
                      <a:pt x="252" y="1162"/>
                      <a:pt x="258" y="1168"/>
                    </a:cubicBezTo>
                    <a:cubicBezTo>
                      <a:pt x="270" y="1180"/>
                      <a:pt x="283" y="1193"/>
                      <a:pt x="298" y="1198"/>
                    </a:cubicBezTo>
                    <a:cubicBezTo>
                      <a:pt x="298" y="1199"/>
                      <a:pt x="299" y="1199"/>
                      <a:pt x="299" y="1199"/>
                    </a:cubicBezTo>
                    <a:cubicBezTo>
                      <a:pt x="304" y="1206"/>
                      <a:pt x="309" y="1212"/>
                      <a:pt x="312" y="1220"/>
                    </a:cubicBezTo>
                    <a:cubicBezTo>
                      <a:pt x="314" y="1227"/>
                      <a:pt x="317" y="1231"/>
                      <a:pt x="324" y="1233"/>
                    </a:cubicBezTo>
                    <a:cubicBezTo>
                      <a:pt x="330" y="1235"/>
                      <a:pt x="339" y="1234"/>
                      <a:pt x="346" y="1234"/>
                    </a:cubicBezTo>
                    <a:cubicBezTo>
                      <a:pt x="356" y="1234"/>
                      <a:pt x="366" y="1234"/>
                      <a:pt x="375" y="1234"/>
                    </a:cubicBezTo>
                    <a:cubicBezTo>
                      <a:pt x="384" y="1233"/>
                      <a:pt x="392" y="1231"/>
                      <a:pt x="401" y="1230"/>
                    </a:cubicBezTo>
                    <a:cubicBezTo>
                      <a:pt x="409" y="1230"/>
                      <a:pt x="416" y="1229"/>
                      <a:pt x="423" y="1226"/>
                    </a:cubicBezTo>
                    <a:cubicBezTo>
                      <a:pt x="430" y="1223"/>
                      <a:pt x="433" y="1216"/>
                      <a:pt x="437" y="1210"/>
                    </a:cubicBezTo>
                    <a:cubicBezTo>
                      <a:pt x="440" y="1207"/>
                      <a:pt x="443" y="1204"/>
                      <a:pt x="445" y="1201"/>
                    </a:cubicBezTo>
                    <a:cubicBezTo>
                      <a:pt x="448" y="1198"/>
                      <a:pt x="450" y="1195"/>
                      <a:pt x="454" y="1192"/>
                    </a:cubicBezTo>
                    <a:cubicBezTo>
                      <a:pt x="454" y="1192"/>
                      <a:pt x="455" y="1191"/>
                      <a:pt x="455" y="1191"/>
                    </a:cubicBezTo>
                    <a:cubicBezTo>
                      <a:pt x="456" y="1190"/>
                      <a:pt x="457" y="1189"/>
                      <a:pt x="458" y="1188"/>
                    </a:cubicBezTo>
                    <a:cubicBezTo>
                      <a:pt x="473" y="1177"/>
                      <a:pt x="488" y="1167"/>
                      <a:pt x="502" y="1154"/>
                    </a:cubicBezTo>
                    <a:cubicBezTo>
                      <a:pt x="507" y="1150"/>
                      <a:pt x="512" y="1146"/>
                      <a:pt x="514" y="1140"/>
                    </a:cubicBezTo>
                    <a:cubicBezTo>
                      <a:pt x="516" y="1136"/>
                      <a:pt x="516" y="1129"/>
                      <a:pt x="513" y="1125"/>
                    </a:cubicBezTo>
                    <a:cubicBezTo>
                      <a:pt x="514" y="1125"/>
                      <a:pt x="514" y="1124"/>
                      <a:pt x="515" y="1124"/>
                    </a:cubicBezTo>
                    <a:cubicBezTo>
                      <a:pt x="518" y="1121"/>
                      <a:pt x="521" y="1119"/>
                      <a:pt x="524" y="1116"/>
                    </a:cubicBezTo>
                    <a:cubicBezTo>
                      <a:pt x="532" y="1109"/>
                      <a:pt x="531" y="1095"/>
                      <a:pt x="526" y="1087"/>
                    </a:cubicBezTo>
                    <a:cubicBezTo>
                      <a:pt x="527" y="1084"/>
                      <a:pt x="527" y="1082"/>
                      <a:pt x="527" y="1080"/>
                    </a:cubicBezTo>
                    <a:cubicBezTo>
                      <a:pt x="526" y="1074"/>
                      <a:pt x="526" y="1070"/>
                      <a:pt x="530" y="1064"/>
                    </a:cubicBezTo>
                    <a:cubicBezTo>
                      <a:pt x="534" y="1058"/>
                      <a:pt x="537" y="1050"/>
                      <a:pt x="531" y="1045"/>
                    </a:cubicBezTo>
                    <a:cubicBezTo>
                      <a:pt x="530" y="1044"/>
                      <a:pt x="530" y="1044"/>
                      <a:pt x="529" y="1044"/>
                    </a:cubicBezTo>
                    <a:cubicBezTo>
                      <a:pt x="526" y="1037"/>
                      <a:pt x="526" y="1030"/>
                      <a:pt x="529" y="1023"/>
                    </a:cubicBezTo>
                    <a:cubicBezTo>
                      <a:pt x="532" y="1017"/>
                      <a:pt x="535" y="1013"/>
                      <a:pt x="534" y="1007"/>
                    </a:cubicBezTo>
                    <a:cubicBezTo>
                      <a:pt x="534" y="1006"/>
                      <a:pt x="533" y="1004"/>
                      <a:pt x="533" y="1003"/>
                    </a:cubicBezTo>
                    <a:cubicBezTo>
                      <a:pt x="530" y="999"/>
                      <a:pt x="529" y="996"/>
                      <a:pt x="529" y="991"/>
                    </a:cubicBezTo>
                    <a:cubicBezTo>
                      <a:pt x="529" y="987"/>
                      <a:pt x="532" y="984"/>
                      <a:pt x="534" y="981"/>
                    </a:cubicBezTo>
                    <a:cubicBezTo>
                      <a:pt x="537" y="976"/>
                      <a:pt x="538" y="970"/>
                      <a:pt x="536" y="965"/>
                    </a:cubicBezTo>
                    <a:cubicBezTo>
                      <a:pt x="535" y="964"/>
                      <a:pt x="534" y="963"/>
                      <a:pt x="532" y="963"/>
                    </a:cubicBezTo>
                    <a:cubicBezTo>
                      <a:pt x="532" y="961"/>
                      <a:pt x="531" y="959"/>
                      <a:pt x="531" y="958"/>
                    </a:cubicBezTo>
                    <a:cubicBezTo>
                      <a:pt x="530" y="954"/>
                      <a:pt x="530" y="950"/>
                      <a:pt x="530" y="947"/>
                    </a:cubicBezTo>
                    <a:cubicBezTo>
                      <a:pt x="531" y="940"/>
                      <a:pt x="534" y="933"/>
                      <a:pt x="535" y="926"/>
                    </a:cubicBezTo>
                    <a:cubicBezTo>
                      <a:pt x="535" y="925"/>
                      <a:pt x="535" y="925"/>
                      <a:pt x="535" y="925"/>
                    </a:cubicBezTo>
                    <a:cubicBezTo>
                      <a:pt x="537" y="923"/>
                      <a:pt x="538" y="922"/>
                      <a:pt x="539" y="921"/>
                    </a:cubicBezTo>
                    <a:cubicBezTo>
                      <a:pt x="545" y="916"/>
                      <a:pt x="550" y="910"/>
                      <a:pt x="554" y="903"/>
                    </a:cubicBezTo>
                    <a:cubicBezTo>
                      <a:pt x="559" y="895"/>
                      <a:pt x="561" y="886"/>
                      <a:pt x="565" y="877"/>
                    </a:cubicBezTo>
                    <a:cubicBezTo>
                      <a:pt x="568" y="870"/>
                      <a:pt x="573" y="861"/>
                      <a:pt x="574" y="853"/>
                    </a:cubicBezTo>
                    <a:cubicBezTo>
                      <a:pt x="579" y="840"/>
                      <a:pt x="584" y="828"/>
                      <a:pt x="587" y="815"/>
                    </a:cubicBezTo>
                    <a:cubicBezTo>
                      <a:pt x="593" y="796"/>
                      <a:pt x="598" y="777"/>
                      <a:pt x="602" y="758"/>
                    </a:cubicBezTo>
                    <a:cubicBezTo>
                      <a:pt x="605" y="739"/>
                      <a:pt x="607" y="720"/>
                      <a:pt x="615" y="703"/>
                    </a:cubicBezTo>
                    <a:cubicBezTo>
                      <a:pt x="623" y="687"/>
                      <a:pt x="636" y="674"/>
                      <a:pt x="646" y="659"/>
                    </a:cubicBezTo>
                    <a:cubicBezTo>
                      <a:pt x="655" y="644"/>
                      <a:pt x="662" y="628"/>
                      <a:pt x="671" y="613"/>
                    </a:cubicBezTo>
                    <a:cubicBezTo>
                      <a:pt x="680" y="598"/>
                      <a:pt x="693" y="585"/>
                      <a:pt x="702" y="570"/>
                    </a:cubicBezTo>
                    <a:cubicBezTo>
                      <a:pt x="712" y="554"/>
                      <a:pt x="720" y="538"/>
                      <a:pt x="728" y="521"/>
                    </a:cubicBezTo>
                    <a:cubicBezTo>
                      <a:pt x="735" y="504"/>
                      <a:pt x="742" y="487"/>
                      <a:pt x="746" y="469"/>
                    </a:cubicBezTo>
                    <a:cubicBezTo>
                      <a:pt x="751" y="450"/>
                      <a:pt x="753" y="431"/>
                      <a:pt x="754" y="413"/>
                    </a:cubicBezTo>
                    <a:cubicBezTo>
                      <a:pt x="756" y="374"/>
                      <a:pt x="753" y="335"/>
                      <a:pt x="746" y="297"/>
                    </a:cubicBezTo>
                    <a:close/>
                    <a:moveTo>
                      <a:pt x="734" y="276"/>
                    </a:moveTo>
                    <a:cubicBezTo>
                      <a:pt x="739" y="295"/>
                      <a:pt x="742" y="314"/>
                      <a:pt x="744" y="333"/>
                    </a:cubicBezTo>
                    <a:cubicBezTo>
                      <a:pt x="741" y="327"/>
                      <a:pt x="739" y="321"/>
                      <a:pt x="737" y="316"/>
                    </a:cubicBezTo>
                    <a:cubicBezTo>
                      <a:pt x="733" y="307"/>
                      <a:pt x="726" y="299"/>
                      <a:pt x="721" y="290"/>
                    </a:cubicBezTo>
                    <a:cubicBezTo>
                      <a:pt x="718" y="286"/>
                      <a:pt x="715" y="282"/>
                      <a:pt x="711" y="278"/>
                    </a:cubicBezTo>
                    <a:cubicBezTo>
                      <a:pt x="713" y="273"/>
                      <a:pt x="715" y="268"/>
                      <a:pt x="717" y="263"/>
                    </a:cubicBezTo>
                    <a:cubicBezTo>
                      <a:pt x="718" y="259"/>
                      <a:pt x="719" y="255"/>
                      <a:pt x="719" y="251"/>
                    </a:cubicBezTo>
                    <a:cubicBezTo>
                      <a:pt x="723" y="255"/>
                      <a:pt x="727" y="259"/>
                      <a:pt x="731" y="263"/>
                    </a:cubicBezTo>
                    <a:cubicBezTo>
                      <a:pt x="732" y="268"/>
                      <a:pt x="733" y="272"/>
                      <a:pt x="734" y="276"/>
                    </a:cubicBezTo>
                    <a:close/>
                    <a:moveTo>
                      <a:pt x="721" y="233"/>
                    </a:moveTo>
                    <a:cubicBezTo>
                      <a:pt x="725" y="242"/>
                      <a:pt x="728" y="251"/>
                      <a:pt x="730" y="261"/>
                    </a:cubicBezTo>
                    <a:cubicBezTo>
                      <a:pt x="727" y="257"/>
                      <a:pt x="723" y="253"/>
                      <a:pt x="719" y="249"/>
                    </a:cubicBezTo>
                    <a:cubicBezTo>
                      <a:pt x="720" y="246"/>
                      <a:pt x="720" y="244"/>
                      <a:pt x="721" y="241"/>
                    </a:cubicBezTo>
                    <a:cubicBezTo>
                      <a:pt x="721" y="238"/>
                      <a:pt x="721" y="236"/>
                      <a:pt x="721" y="233"/>
                    </a:cubicBezTo>
                    <a:close/>
                    <a:moveTo>
                      <a:pt x="695" y="187"/>
                    </a:moveTo>
                    <a:cubicBezTo>
                      <a:pt x="693" y="186"/>
                      <a:pt x="691" y="185"/>
                      <a:pt x="688" y="183"/>
                    </a:cubicBezTo>
                    <a:cubicBezTo>
                      <a:pt x="686" y="182"/>
                      <a:pt x="684" y="181"/>
                      <a:pt x="683" y="180"/>
                    </a:cubicBezTo>
                    <a:cubicBezTo>
                      <a:pt x="683" y="176"/>
                      <a:pt x="683" y="173"/>
                      <a:pt x="684" y="169"/>
                    </a:cubicBezTo>
                    <a:cubicBezTo>
                      <a:pt x="686" y="172"/>
                      <a:pt x="688" y="175"/>
                      <a:pt x="690" y="177"/>
                    </a:cubicBezTo>
                    <a:cubicBezTo>
                      <a:pt x="702" y="193"/>
                      <a:pt x="712" y="211"/>
                      <a:pt x="719" y="229"/>
                    </a:cubicBezTo>
                    <a:cubicBezTo>
                      <a:pt x="720" y="232"/>
                      <a:pt x="720" y="235"/>
                      <a:pt x="720" y="238"/>
                    </a:cubicBezTo>
                    <a:cubicBezTo>
                      <a:pt x="719" y="242"/>
                      <a:pt x="719" y="245"/>
                      <a:pt x="718" y="248"/>
                    </a:cubicBezTo>
                    <a:cubicBezTo>
                      <a:pt x="715" y="245"/>
                      <a:pt x="712" y="241"/>
                      <a:pt x="709" y="238"/>
                    </a:cubicBezTo>
                    <a:cubicBezTo>
                      <a:pt x="703" y="231"/>
                      <a:pt x="696" y="224"/>
                      <a:pt x="690" y="218"/>
                    </a:cubicBezTo>
                    <a:cubicBezTo>
                      <a:pt x="687" y="215"/>
                      <a:pt x="684" y="213"/>
                      <a:pt x="681" y="210"/>
                    </a:cubicBezTo>
                    <a:cubicBezTo>
                      <a:pt x="682" y="206"/>
                      <a:pt x="682" y="202"/>
                      <a:pt x="682" y="198"/>
                    </a:cubicBezTo>
                    <a:cubicBezTo>
                      <a:pt x="682" y="192"/>
                      <a:pt x="682" y="187"/>
                      <a:pt x="683" y="181"/>
                    </a:cubicBezTo>
                    <a:cubicBezTo>
                      <a:pt x="683" y="181"/>
                      <a:pt x="683" y="181"/>
                      <a:pt x="683" y="181"/>
                    </a:cubicBezTo>
                    <a:cubicBezTo>
                      <a:pt x="686" y="183"/>
                      <a:pt x="688" y="185"/>
                      <a:pt x="691" y="186"/>
                    </a:cubicBezTo>
                    <a:cubicBezTo>
                      <a:pt x="692" y="187"/>
                      <a:pt x="697" y="189"/>
                      <a:pt x="697" y="191"/>
                    </a:cubicBezTo>
                    <a:cubicBezTo>
                      <a:pt x="697" y="191"/>
                      <a:pt x="699" y="191"/>
                      <a:pt x="699" y="191"/>
                    </a:cubicBezTo>
                    <a:cubicBezTo>
                      <a:pt x="698" y="189"/>
                      <a:pt x="697" y="188"/>
                      <a:pt x="695" y="187"/>
                    </a:cubicBezTo>
                    <a:close/>
                    <a:moveTo>
                      <a:pt x="656" y="134"/>
                    </a:moveTo>
                    <a:cubicBezTo>
                      <a:pt x="664" y="146"/>
                      <a:pt x="673" y="157"/>
                      <a:pt x="682" y="168"/>
                    </a:cubicBezTo>
                    <a:cubicBezTo>
                      <a:pt x="682" y="171"/>
                      <a:pt x="682" y="175"/>
                      <a:pt x="682" y="178"/>
                    </a:cubicBezTo>
                    <a:cubicBezTo>
                      <a:pt x="682" y="179"/>
                      <a:pt x="682" y="179"/>
                      <a:pt x="681" y="179"/>
                    </a:cubicBezTo>
                    <a:cubicBezTo>
                      <a:pt x="676" y="175"/>
                      <a:pt x="671" y="170"/>
                      <a:pt x="666" y="167"/>
                    </a:cubicBezTo>
                    <a:cubicBezTo>
                      <a:pt x="663" y="165"/>
                      <a:pt x="660" y="163"/>
                      <a:pt x="657" y="161"/>
                    </a:cubicBezTo>
                    <a:cubicBezTo>
                      <a:pt x="657" y="158"/>
                      <a:pt x="657" y="156"/>
                      <a:pt x="656" y="153"/>
                    </a:cubicBezTo>
                    <a:cubicBezTo>
                      <a:pt x="656" y="148"/>
                      <a:pt x="656" y="142"/>
                      <a:pt x="656" y="137"/>
                    </a:cubicBezTo>
                    <a:cubicBezTo>
                      <a:pt x="656" y="136"/>
                      <a:pt x="655" y="134"/>
                      <a:pt x="655" y="133"/>
                    </a:cubicBezTo>
                    <a:cubicBezTo>
                      <a:pt x="655" y="133"/>
                      <a:pt x="656" y="134"/>
                      <a:pt x="656" y="134"/>
                    </a:cubicBezTo>
                    <a:close/>
                    <a:moveTo>
                      <a:pt x="611" y="87"/>
                    </a:moveTo>
                    <a:cubicBezTo>
                      <a:pt x="616" y="90"/>
                      <a:pt x="621" y="93"/>
                      <a:pt x="626" y="96"/>
                    </a:cubicBezTo>
                    <a:cubicBezTo>
                      <a:pt x="631" y="101"/>
                      <a:pt x="635" y="105"/>
                      <a:pt x="639" y="110"/>
                    </a:cubicBezTo>
                    <a:cubicBezTo>
                      <a:pt x="645" y="116"/>
                      <a:pt x="649" y="123"/>
                      <a:pt x="654" y="130"/>
                    </a:cubicBezTo>
                    <a:cubicBezTo>
                      <a:pt x="654" y="132"/>
                      <a:pt x="654" y="134"/>
                      <a:pt x="654" y="136"/>
                    </a:cubicBezTo>
                    <a:cubicBezTo>
                      <a:pt x="655" y="141"/>
                      <a:pt x="655" y="146"/>
                      <a:pt x="655" y="152"/>
                    </a:cubicBezTo>
                    <a:cubicBezTo>
                      <a:pt x="655" y="154"/>
                      <a:pt x="655" y="157"/>
                      <a:pt x="656" y="160"/>
                    </a:cubicBezTo>
                    <a:cubicBezTo>
                      <a:pt x="651" y="157"/>
                      <a:pt x="646" y="154"/>
                      <a:pt x="641" y="150"/>
                    </a:cubicBezTo>
                    <a:cubicBezTo>
                      <a:pt x="633" y="145"/>
                      <a:pt x="626" y="140"/>
                      <a:pt x="618" y="135"/>
                    </a:cubicBezTo>
                    <a:cubicBezTo>
                      <a:pt x="617" y="131"/>
                      <a:pt x="617" y="127"/>
                      <a:pt x="616" y="123"/>
                    </a:cubicBezTo>
                    <a:cubicBezTo>
                      <a:pt x="616" y="116"/>
                      <a:pt x="614" y="109"/>
                      <a:pt x="613" y="103"/>
                    </a:cubicBezTo>
                    <a:cubicBezTo>
                      <a:pt x="613" y="100"/>
                      <a:pt x="613" y="97"/>
                      <a:pt x="612" y="94"/>
                    </a:cubicBezTo>
                    <a:cubicBezTo>
                      <a:pt x="611" y="91"/>
                      <a:pt x="611" y="89"/>
                      <a:pt x="610" y="87"/>
                    </a:cubicBezTo>
                    <a:cubicBezTo>
                      <a:pt x="610" y="87"/>
                      <a:pt x="611" y="87"/>
                      <a:pt x="611" y="87"/>
                    </a:cubicBezTo>
                    <a:close/>
                    <a:moveTo>
                      <a:pt x="26" y="258"/>
                    </a:moveTo>
                    <a:cubicBezTo>
                      <a:pt x="27" y="259"/>
                      <a:pt x="27" y="261"/>
                      <a:pt x="28" y="262"/>
                    </a:cubicBezTo>
                    <a:cubicBezTo>
                      <a:pt x="29" y="266"/>
                      <a:pt x="30" y="269"/>
                      <a:pt x="32" y="272"/>
                    </a:cubicBezTo>
                    <a:cubicBezTo>
                      <a:pt x="33" y="275"/>
                      <a:pt x="35" y="278"/>
                      <a:pt x="36" y="281"/>
                    </a:cubicBezTo>
                    <a:cubicBezTo>
                      <a:pt x="36" y="281"/>
                      <a:pt x="36" y="281"/>
                      <a:pt x="36" y="282"/>
                    </a:cubicBezTo>
                    <a:cubicBezTo>
                      <a:pt x="33" y="283"/>
                      <a:pt x="31" y="285"/>
                      <a:pt x="28" y="286"/>
                    </a:cubicBezTo>
                    <a:cubicBezTo>
                      <a:pt x="25" y="287"/>
                      <a:pt x="23" y="288"/>
                      <a:pt x="20" y="289"/>
                    </a:cubicBezTo>
                    <a:cubicBezTo>
                      <a:pt x="19" y="290"/>
                      <a:pt x="18" y="291"/>
                      <a:pt x="16" y="292"/>
                    </a:cubicBezTo>
                    <a:cubicBezTo>
                      <a:pt x="19" y="280"/>
                      <a:pt x="22" y="269"/>
                      <a:pt x="26" y="258"/>
                    </a:cubicBezTo>
                    <a:close/>
                    <a:moveTo>
                      <a:pt x="48" y="526"/>
                    </a:moveTo>
                    <a:cubicBezTo>
                      <a:pt x="48" y="525"/>
                      <a:pt x="47" y="525"/>
                      <a:pt x="47" y="524"/>
                    </a:cubicBezTo>
                    <a:cubicBezTo>
                      <a:pt x="47" y="524"/>
                      <a:pt x="48" y="524"/>
                      <a:pt x="48" y="525"/>
                    </a:cubicBezTo>
                    <a:cubicBezTo>
                      <a:pt x="48" y="525"/>
                      <a:pt x="48" y="525"/>
                      <a:pt x="48" y="526"/>
                    </a:cubicBezTo>
                    <a:close/>
                    <a:moveTo>
                      <a:pt x="78" y="585"/>
                    </a:moveTo>
                    <a:cubicBezTo>
                      <a:pt x="71" y="574"/>
                      <a:pt x="65" y="562"/>
                      <a:pt x="59" y="550"/>
                    </a:cubicBezTo>
                    <a:cubicBezTo>
                      <a:pt x="56" y="543"/>
                      <a:pt x="52" y="536"/>
                      <a:pt x="49" y="529"/>
                    </a:cubicBezTo>
                    <a:cubicBezTo>
                      <a:pt x="50" y="528"/>
                      <a:pt x="50" y="527"/>
                      <a:pt x="50" y="526"/>
                    </a:cubicBezTo>
                    <a:cubicBezTo>
                      <a:pt x="54" y="529"/>
                      <a:pt x="57" y="532"/>
                      <a:pt x="60" y="535"/>
                    </a:cubicBezTo>
                    <a:cubicBezTo>
                      <a:pt x="61" y="537"/>
                      <a:pt x="64" y="538"/>
                      <a:pt x="66" y="539"/>
                    </a:cubicBezTo>
                    <a:cubicBezTo>
                      <a:pt x="68" y="541"/>
                      <a:pt x="70" y="543"/>
                      <a:pt x="73" y="544"/>
                    </a:cubicBezTo>
                    <a:cubicBezTo>
                      <a:pt x="75" y="546"/>
                      <a:pt x="76" y="548"/>
                      <a:pt x="79" y="549"/>
                    </a:cubicBezTo>
                    <a:cubicBezTo>
                      <a:pt x="80" y="550"/>
                      <a:pt x="81" y="550"/>
                      <a:pt x="82" y="551"/>
                    </a:cubicBezTo>
                    <a:cubicBezTo>
                      <a:pt x="83" y="551"/>
                      <a:pt x="84" y="552"/>
                      <a:pt x="85" y="553"/>
                    </a:cubicBezTo>
                    <a:cubicBezTo>
                      <a:pt x="84" y="556"/>
                      <a:pt x="84" y="559"/>
                      <a:pt x="83" y="562"/>
                    </a:cubicBezTo>
                    <a:cubicBezTo>
                      <a:pt x="82" y="567"/>
                      <a:pt x="81" y="572"/>
                      <a:pt x="80" y="577"/>
                    </a:cubicBezTo>
                    <a:cubicBezTo>
                      <a:pt x="79" y="579"/>
                      <a:pt x="79" y="582"/>
                      <a:pt x="78" y="584"/>
                    </a:cubicBezTo>
                    <a:cubicBezTo>
                      <a:pt x="78" y="584"/>
                      <a:pt x="78" y="585"/>
                      <a:pt x="78" y="585"/>
                    </a:cubicBezTo>
                    <a:close/>
                    <a:moveTo>
                      <a:pt x="311" y="1201"/>
                    </a:moveTo>
                    <a:cubicBezTo>
                      <a:pt x="313" y="1201"/>
                      <a:pt x="315" y="1201"/>
                      <a:pt x="316" y="1201"/>
                    </a:cubicBezTo>
                    <a:cubicBezTo>
                      <a:pt x="317" y="1204"/>
                      <a:pt x="319" y="1206"/>
                      <a:pt x="319" y="1208"/>
                    </a:cubicBezTo>
                    <a:cubicBezTo>
                      <a:pt x="320" y="1209"/>
                      <a:pt x="320" y="1210"/>
                      <a:pt x="320" y="1211"/>
                    </a:cubicBezTo>
                    <a:cubicBezTo>
                      <a:pt x="320" y="1211"/>
                      <a:pt x="319" y="1211"/>
                      <a:pt x="318" y="1211"/>
                    </a:cubicBezTo>
                    <a:cubicBezTo>
                      <a:pt x="316" y="1207"/>
                      <a:pt x="314" y="1204"/>
                      <a:pt x="311" y="1201"/>
                    </a:cubicBezTo>
                    <a:close/>
                    <a:moveTo>
                      <a:pt x="339" y="1205"/>
                    </a:moveTo>
                    <a:cubicBezTo>
                      <a:pt x="338" y="1205"/>
                      <a:pt x="338" y="1205"/>
                      <a:pt x="338" y="1206"/>
                    </a:cubicBezTo>
                    <a:cubicBezTo>
                      <a:pt x="337" y="1206"/>
                      <a:pt x="337" y="1206"/>
                      <a:pt x="337" y="1206"/>
                    </a:cubicBezTo>
                    <a:cubicBezTo>
                      <a:pt x="337" y="1205"/>
                      <a:pt x="337" y="1205"/>
                      <a:pt x="337" y="1204"/>
                    </a:cubicBezTo>
                    <a:cubicBezTo>
                      <a:pt x="337" y="1204"/>
                      <a:pt x="338" y="1204"/>
                      <a:pt x="339" y="1204"/>
                    </a:cubicBezTo>
                    <a:cubicBezTo>
                      <a:pt x="339" y="1204"/>
                      <a:pt x="339" y="1204"/>
                      <a:pt x="339" y="1204"/>
                    </a:cubicBezTo>
                    <a:cubicBezTo>
                      <a:pt x="339" y="1205"/>
                      <a:pt x="339" y="1205"/>
                      <a:pt x="339" y="1205"/>
                    </a:cubicBezTo>
                    <a:close/>
                    <a:moveTo>
                      <a:pt x="339" y="1206"/>
                    </a:moveTo>
                    <a:cubicBezTo>
                      <a:pt x="339" y="1208"/>
                      <a:pt x="339" y="1209"/>
                      <a:pt x="340" y="1211"/>
                    </a:cubicBezTo>
                    <a:cubicBezTo>
                      <a:pt x="339" y="1211"/>
                      <a:pt x="338" y="1211"/>
                      <a:pt x="338" y="1211"/>
                    </a:cubicBezTo>
                    <a:cubicBezTo>
                      <a:pt x="338" y="1210"/>
                      <a:pt x="337" y="1209"/>
                      <a:pt x="337" y="1207"/>
                    </a:cubicBezTo>
                    <a:cubicBezTo>
                      <a:pt x="338" y="1207"/>
                      <a:pt x="338" y="1207"/>
                      <a:pt x="338" y="1207"/>
                    </a:cubicBezTo>
                    <a:cubicBezTo>
                      <a:pt x="339" y="1207"/>
                      <a:pt x="339" y="1206"/>
                      <a:pt x="339" y="1206"/>
                    </a:cubicBezTo>
                    <a:close/>
                    <a:moveTo>
                      <a:pt x="337" y="1212"/>
                    </a:moveTo>
                    <a:cubicBezTo>
                      <a:pt x="336" y="1212"/>
                      <a:pt x="335" y="1212"/>
                      <a:pt x="334" y="1213"/>
                    </a:cubicBezTo>
                    <a:cubicBezTo>
                      <a:pt x="333" y="1212"/>
                      <a:pt x="333" y="1210"/>
                      <a:pt x="332" y="1209"/>
                    </a:cubicBezTo>
                    <a:cubicBezTo>
                      <a:pt x="334" y="1209"/>
                      <a:pt x="335" y="1208"/>
                      <a:pt x="336" y="1208"/>
                    </a:cubicBezTo>
                    <a:cubicBezTo>
                      <a:pt x="336" y="1209"/>
                      <a:pt x="336" y="1210"/>
                      <a:pt x="337" y="1212"/>
                    </a:cubicBezTo>
                    <a:close/>
                    <a:moveTo>
                      <a:pt x="332" y="1208"/>
                    </a:moveTo>
                    <a:cubicBezTo>
                      <a:pt x="332" y="1208"/>
                      <a:pt x="332" y="1208"/>
                      <a:pt x="332" y="1208"/>
                    </a:cubicBezTo>
                    <a:cubicBezTo>
                      <a:pt x="332" y="1207"/>
                      <a:pt x="331" y="1205"/>
                      <a:pt x="331" y="1203"/>
                    </a:cubicBezTo>
                    <a:cubicBezTo>
                      <a:pt x="332" y="1203"/>
                      <a:pt x="334" y="1204"/>
                      <a:pt x="335" y="1204"/>
                    </a:cubicBezTo>
                    <a:cubicBezTo>
                      <a:pt x="335" y="1205"/>
                      <a:pt x="336" y="1206"/>
                      <a:pt x="336" y="1206"/>
                    </a:cubicBezTo>
                    <a:cubicBezTo>
                      <a:pt x="335" y="1207"/>
                      <a:pt x="333" y="1208"/>
                      <a:pt x="332" y="1208"/>
                    </a:cubicBezTo>
                    <a:close/>
                    <a:moveTo>
                      <a:pt x="328" y="1211"/>
                    </a:moveTo>
                    <a:cubicBezTo>
                      <a:pt x="329" y="1210"/>
                      <a:pt x="330" y="1210"/>
                      <a:pt x="331" y="1210"/>
                    </a:cubicBezTo>
                    <a:cubicBezTo>
                      <a:pt x="332" y="1211"/>
                      <a:pt x="332" y="1212"/>
                      <a:pt x="332" y="1213"/>
                    </a:cubicBezTo>
                    <a:cubicBezTo>
                      <a:pt x="332" y="1213"/>
                      <a:pt x="332" y="1213"/>
                      <a:pt x="332" y="1213"/>
                    </a:cubicBezTo>
                    <a:cubicBezTo>
                      <a:pt x="331" y="1213"/>
                      <a:pt x="330" y="1214"/>
                      <a:pt x="329" y="1214"/>
                    </a:cubicBezTo>
                    <a:cubicBezTo>
                      <a:pt x="329" y="1213"/>
                      <a:pt x="328" y="1212"/>
                      <a:pt x="328" y="1211"/>
                    </a:cubicBezTo>
                    <a:close/>
                    <a:moveTo>
                      <a:pt x="328" y="1214"/>
                    </a:moveTo>
                    <a:cubicBezTo>
                      <a:pt x="327" y="1215"/>
                      <a:pt x="325" y="1215"/>
                      <a:pt x="324" y="1216"/>
                    </a:cubicBezTo>
                    <a:cubicBezTo>
                      <a:pt x="324" y="1215"/>
                      <a:pt x="324" y="1215"/>
                      <a:pt x="324" y="1215"/>
                    </a:cubicBezTo>
                    <a:cubicBezTo>
                      <a:pt x="323" y="1214"/>
                      <a:pt x="323" y="1213"/>
                      <a:pt x="322" y="1212"/>
                    </a:cubicBezTo>
                    <a:cubicBezTo>
                      <a:pt x="324" y="1212"/>
                      <a:pt x="325" y="1211"/>
                      <a:pt x="327" y="1211"/>
                    </a:cubicBezTo>
                    <a:cubicBezTo>
                      <a:pt x="327" y="1212"/>
                      <a:pt x="327" y="1213"/>
                      <a:pt x="328" y="1214"/>
                    </a:cubicBezTo>
                    <a:close/>
                    <a:moveTo>
                      <a:pt x="331" y="1208"/>
                    </a:moveTo>
                    <a:cubicBezTo>
                      <a:pt x="331" y="1208"/>
                      <a:pt x="331" y="1209"/>
                      <a:pt x="331" y="1209"/>
                    </a:cubicBezTo>
                    <a:cubicBezTo>
                      <a:pt x="330" y="1209"/>
                      <a:pt x="329" y="1209"/>
                      <a:pt x="327" y="1210"/>
                    </a:cubicBezTo>
                    <a:cubicBezTo>
                      <a:pt x="327" y="1207"/>
                      <a:pt x="326" y="1205"/>
                      <a:pt x="325" y="1203"/>
                    </a:cubicBezTo>
                    <a:cubicBezTo>
                      <a:pt x="327" y="1203"/>
                      <a:pt x="328" y="1203"/>
                      <a:pt x="329" y="1203"/>
                    </a:cubicBezTo>
                    <a:cubicBezTo>
                      <a:pt x="329" y="1203"/>
                      <a:pt x="330" y="1204"/>
                      <a:pt x="330" y="1204"/>
                    </a:cubicBezTo>
                    <a:cubicBezTo>
                      <a:pt x="330" y="1206"/>
                      <a:pt x="330" y="1207"/>
                      <a:pt x="331" y="1208"/>
                    </a:cubicBezTo>
                    <a:close/>
                    <a:moveTo>
                      <a:pt x="326" y="1210"/>
                    </a:moveTo>
                    <a:cubicBezTo>
                      <a:pt x="325" y="1210"/>
                      <a:pt x="323" y="1210"/>
                      <a:pt x="322" y="1211"/>
                    </a:cubicBezTo>
                    <a:cubicBezTo>
                      <a:pt x="321" y="1210"/>
                      <a:pt x="321" y="1209"/>
                      <a:pt x="321" y="1208"/>
                    </a:cubicBezTo>
                    <a:cubicBezTo>
                      <a:pt x="320" y="1206"/>
                      <a:pt x="319" y="1204"/>
                      <a:pt x="318" y="1202"/>
                    </a:cubicBezTo>
                    <a:cubicBezTo>
                      <a:pt x="319" y="1202"/>
                      <a:pt x="321" y="1202"/>
                      <a:pt x="322" y="1202"/>
                    </a:cubicBezTo>
                    <a:cubicBezTo>
                      <a:pt x="323" y="1202"/>
                      <a:pt x="323" y="1202"/>
                      <a:pt x="324" y="1202"/>
                    </a:cubicBezTo>
                    <a:cubicBezTo>
                      <a:pt x="324" y="1205"/>
                      <a:pt x="325" y="1207"/>
                      <a:pt x="326" y="1210"/>
                    </a:cubicBezTo>
                    <a:close/>
                    <a:moveTo>
                      <a:pt x="318" y="1213"/>
                    </a:moveTo>
                    <a:cubicBezTo>
                      <a:pt x="318" y="1213"/>
                      <a:pt x="318" y="1212"/>
                      <a:pt x="318" y="1212"/>
                    </a:cubicBezTo>
                    <a:cubicBezTo>
                      <a:pt x="319" y="1212"/>
                      <a:pt x="320" y="1212"/>
                      <a:pt x="321" y="1212"/>
                    </a:cubicBezTo>
                    <a:cubicBezTo>
                      <a:pt x="321" y="1213"/>
                      <a:pt x="322" y="1214"/>
                      <a:pt x="322" y="1216"/>
                    </a:cubicBezTo>
                    <a:cubicBezTo>
                      <a:pt x="322" y="1216"/>
                      <a:pt x="323" y="1216"/>
                      <a:pt x="323" y="1216"/>
                    </a:cubicBezTo>
                    <a:cubicBezTo>
                      <a:pt x="322" y="1216"/>
                      <a:pt x="321" y="1216"/>
                      <a:pt x="320" y="1217"/>
                    </a:cubicBezTo>
                    <a:cubicBezTo>
                      <a:pt x="319" y="1215"/>
                      <a:pt x="319" y="1214"/>
                      <a:pt x="318" y="1213"/>
                    </a:cubicBezTo>
                    <a:close/>
                    <a:moveTo>
                      <a:pt x="324" y="1223"/>
                    </a:moveTo>
                    <a:cubicBezTo>
                      <a:pt x="322" y="1222"/>
                      <a:pt x="321" y="1220"/>
                      <a:pt x="320" y="1218"/>
                    </a:cubicBezTo>
                    <a:cubicBezTo>
                      <a:pt x="321" y="1218"/>
                      <a:pt x="322" y="1217"/>
                      <a:pt x="323" y="1217"/>
                    </a:cubicBezTo>
                    <a:cubicBezTo>
                      <a:pt x="324" y="1219"/>
                      <a:pt x="326" y="1222"/>
                      <a:pt x="327" y="1224"/>
                    </a:cubicBezTo>
                    <a:cubicBezTo>
                      <a:pt x="327" y="1224"/>
                      <a:pt x="327" y="1224"/>
                      <a:pt x="327" y="1224"/>
                    </a:cubicBezTo>
                    <a:cubicBezTo>
                      <a:pt x="326" y="1224"/>
                      <a:pt x="325" y="1224"/>
                      <a:pt x="324" y="1223"/>
                    </a:cubicBezTo>
                    <a:close/>
                    <a:moveTo>
                      <a:pt x="328" y="1225"/>
                    </a:moveTo>
                    <a:cubicBezTo>
                      <a:pt x="328" y="1224"/>
                      <a:pt x="327" y="1222"/>
                      <a:pt x="327" y="1222"/>
                    </a:cubicBezTo>
                    <a:cubicBezTo>
                      <a:pt x="326" y="1220"/>
                      <a:pt x="325" y="1218"/>
                      <a:pt x="324" y="1217"/>
                    </a:cubicBezTo>
                    <a:cubicBezTo>
                      <a:pt x="326" y="1216"/>
                      <a:pt x="327" y="1216"/>
                      <a:pt x="328" y="1216"/>
                    </a:cubicBezTo>
                    <a:cubicBezTo>
                      <a:pt x="329" y="1216"/>
                      <a:pt x="329" y="1217"/>
                      <a:pt x="329" y="1218"/>
                    </a:cubicBezTo>
                    <a:cubicBezTo>
                      <a:pt x="330" y="1220"/>
                      <a:pt x="330" y="1221"/>
                      <a:pt x="331" y="1223"/>
                    </a:cubicBezTo>
                    <a:cubicBezTo>
                      <a:pt x="330" y="1224"/>
                      <a:pt x="329" y="1224"/>
                      <a:pt x="328" y="1225"/>
                    </a:cubicBezTo>
                    <a:close/>
                    <a:moveTo>
                      <a:pt x="332" y="1222"/>
                    </a:moveTo>
                    <a:cubicBezTo>
                      <a:pt x="331" y="1220"/>
                      <a:pt x="330" y="1217"/>
                      <a:pt x="330" y="1215"/>
                    </a:cubicBezTo>
                    <a:cubicBezTo>
                      <a:pt x="331" y="1215"/>
                      <a:pt x="332" y="1215"/>
                      <a:pt x="333" y="1214"/>
                    </a:cubicBezTo>
                    <a:cubicBezTo>
                      <a:pt x="334" y="1216"/>
                      <a:pt x="335" y="1219"/>
                      <a:pt x="335" y="1221"/>
                    </a:cubicBezTo>
                    <a:cubicBezTo>
                      <a:pt x="335" y="1221"/>
                      <a:pt x="336" y="1222"/>
                      <a:pt x="336" y="1222"/>
                    </a:cubicBezTo>
                    <a:cubicBezTo>
                      <a:pt x="335" y="1223"/>
                      <a:pt x="333" y="1223"/>
                      <a:pt x="332" y="1223"/>
                    </a:cubicBezTo>
                    <a:cubicBezTo>
                      <a:pt x="332" y="1223"/>
                      <a:pt x="332" y="1222"/>
                      <a:pt x="332" y="1222"/>
                    </a:cubicBezTo>
                    <a:close/>
                    <a:moveTo>
                      <a:pt x="333" y="1225"/>
                    </a:moveTo>
                    <a:cubicBezTo>
                      <a:pt x="333" y="1225"/>
                      <a:pt x="333" y="1225"/>
                      <a:pt x="333" y="1225"/>
                    </a:cubicBezTo>
                    <a:cubicBezTo>
                      <a:pt x="333" y="1225"/>
                      <a:pt x="333" y="1225"/>
                      <a:pt x="333" y="1224"/>
                    </a:cubicBezTo>
                    <a:cubicBezTo>
                      <a:pt x="334" y="1224"/>
                      <a:pt x="335" y="1224"/>
                      <a:pt x="336" y="1223"/>
                    </a:cubicBezTo>
                    <a:cubicBezTo>
                      <a:pt x="336" y="1224"/>
                      <a:pt x="336" y="1225"/>
                      <a:pt x="337" y="1225"/>
                    </a:cubicBezTo>
                    <a:cubicBezTo>
                      <a:pt x="336" y="1225"/>
                      <a:pt x="335" y="1225"/>
                      <a:pt x="333" y="1225"/>
                    </a:cubicBezTo>
                    <a:close/>
                    <a:moveTo>
                      <a:pt x="334" y="1215"/>
                    </a:moveTo>
                    <a:cubicBezTo>
                      <a:pt x="334" y="1214"/>
                      <a:pt x="334" y="1214"/>
                      <a:pt x="334" y="1214"/>
                    </a:cubicBezTo>
                    <a:cubicBezTo>
                      <a:pt x="335" y="1214"/>
                      <a:pt x="336" y="1213"/>
                      <a:pt x="337" y="1213"/>
                    </a:cubicBezTo>
                    <a:cubicBezTo>
                      <a:pt x="337" y="1214"/>
                      <a:pt x="337" y="1215"/>
                      <a:pt x="338" y="1216"/>
                    </a:cubicBezTo>
                    <a:cubicBezTo>
                      <a:pt x="338" y="1218"/>
                      <a:pt x="338" y="1220"/>
                      <a:pt x="338" y="1221"/>
                    </a:cubicBezTo>
                    <a:cubicBezTo>
                      <a:pt x="338" y="1222"/>
                      <a:pt x="338" y="1222"/>
                      <a:pt x="337" y="1222"/>
                    </a:cubicBezTo>
                    <a:cubicBezTo>
                      <a:pt x="337" y="1222"/>
                      <a:pt x="337" y="1222"/>
                      <a:pt x="337" y="1222"/>
                    </a:cubicBezTo>
                    <a:cubicBezTo>
                      <a:pt x="336" y="1219"/>
                      <a:pt x="335" y="1217"/>
                      <a:pt x="334" y="1215"/>
                    </a:cubicBezTo>
                    <a:close/>
                    <a:moveTo>
                      <a:pt x="338" y="1225"/>
                    </a:moveTo>
                    <a:cubicBezTo>
                      <a:pt x="338" y="1225"/>
                      <a:pt x="337" y="1224"/>
                      <a:pt x="337" y="1223"/>
                    </a:cubicBezTo>
                    <a:cubicBezTo>
                      <a:pt x="338" y="1223"/>
                      <a:pt x="338" y="1223"/>
                      <a:pt x="338" y="1223"/>
                    </a:cubicBezTo>
                    <a:cubicBezTo>
                      <a:pt x="339" y="1224"/>
                      <a:pt x="339" y="1224"/>
                      <a:pt x="339" y="1225"/>
                    </a:cubicBezTo>
                    <a:cubicBezTo>
                      <a:pt x="339" y="1225"/>
                      <a:pt x="338" y="1225"/>
                      <a:pt x="338" y="1225"/>
                    </a:cubicBezTo>
                    <a:close/>
                    <a:moveTo>
                      <a:pt x="339" y="1216"/>
                    </a:moveTo>
                    <a:cubicBezTo>
                      <a:pt x="338" y="1215"/>
                      <a:pt x="338" y="1214"/>
                      <a:pt x="338" y="1212"/>
                    </a:cubicBezTo>
                    <a:cubicBezTo>
                      <a:pt x="339" y="1212"/>
                      <a:pt x="339" y="1212"/>
                      <a:pt x="340" y="1212"/>
                    </a:cubicBezTo>
                    <a:cubicBezTo>
                      <a:pt x="340" y="1214"/>
                      <a:pt x="340" y="1216"/>
                      <a:pt x="341" y="1218"/>
                    </a:cubicBezTo>
                    <a:cubicBezTo>
                      <a:pt x="341" y="1219"/>
                      <a:pt x="341" y="1219"/>
                      <a:pt x="341" y="1220"/>
                    </a:cubicBezTo>
                    <a:cubicBezTo>
                      <a:pt x="340" y="1220"/>
                      <a:pt x="340" y="1221"/>
                      <a:pt x="339" y="1221"/>
                    </a:cubicBezTo>
                    <a:cubicBezTo>
                      <a:pt x="339" y="1219"/>
                      <a:pt x="339" y="1218"/>
                      <a:pt x="339" y="1216"/>
                    </a:cubicBezTo>
                    <a:close/>
                    <a:moveTo>
                      <a:pt x="346" y="1208"/>
                    </a:moveTo>
                    <a:cubicBezTo>
                      <a:pt x="346" y="1208"/>
                      <a:pt x="346" y="1208"/>
                      <a:pt x="346" y="1208"/>
                    </a:cubicBezTo>
                    <a:cubicBezTo>
                      <a:pt x="346" y="1208"/>
                      <a:pt x="346" y="1208"/>
                      <a:pt x="346" y="1208"/>
                    </a:cubicBezTo>
                    <a:cubicBezTo>
                      <a:pt x="345" y="1209"/>
                      <a:pt x="343" y="1209"/>
                      <a:pt x="341" y="1210"/>
                    </a:cubicBezTo>
                    <a:cubicBezTo>
                      <a:pt x="341" y="1209"/>
                      <a:pt x="340" y="1207"/>
                      <a:pt x="340" y="1206"/>
                    </a:cubicBezTo>
                    <a:cubicBezTo>
                      <a:pt x="341" y="1205"/>
                      <a:pt x="342" y="1205"/>
                      <a:pt x="342" y="1204"/>
                    </a:cubicBezTo>
                    <a:cubicBezTo>
                      <a:pt x="344" y="1205"/>
                      <a:pt x="345" y="1205"/>
                      <a:pt x="346" y="1205"/>
                    </a:cubicBezTo>
                    <a:cubicBezTo>
                      <a:pt x="346" y="1206"/>
                      <a:pt x="346" y="1207"/>
                      <a:pt x="346" y="1208"/>
                    </a:cubicBezTo>
                    <a:close/>
                    <a:moveTo>
                      <a:pt x="340" y="1225"/>
                    </a:moveTo>
                    <a:cubicBezTo>
                      <a:pt x="340" y="1224"/>
                      <a:pt x="340" y="1223"/>
                      <a:pt x="340" y="1222"/>
                    </a:cubicBezTo>
                    <a:cubicBezTo>
                      <a:pt x="340" y="1222"/>
                      <a:pt x="340" y="1222"/>
                      <a:pt x="340" y="1222"/>
                    </a:cubicBezTo>
                    <a:cubicBezTo>
                      <a:pt x="340" y="1222"/>
                      <a:pt x="341" y="1222"/>
                      <a:pt x="341" y="1222"/>
                    </a:cubicBezTo>
                    <a:cubicBezTo>
                      <a:pt x="342" y="1223"/>
                      <a:pt x="342" y="1224"/>
                      <a:pt x="342" y="1225"/>
                    </a:cubicBezTo>
                    <a:cubicBezTo>
                      <a:pt x="342" y="1225"/>
                      <a:pt x="342" y="1225"/>
                      <a:pt x="342" y="1225"/>
                    </a:cubicBezTo>
                    <a:cubicBezTo>
                      <a:pt x="341" y="1225"/>
                      <a:pt x="341" y="1225"/>
                      <a:pt x="340" y="1225"/>
                    </a:cubicBezTo>
                    <a:close/>
                    <a:moveTo>
                      <a:pt x="342" y="1219"/>
                    </a:moveTo>
                    <a:cubicBezTo>
                      <a:pt x="342" y="1216"/>
                      <a:pt x="341" y="1214"/>
                      <a:pt x="341" y="1211"/>
                    </a:cubicBezTo>
                    <a:cubicBezTo>
                      <a:pt x="343" y="1211"/>
                      <a:pt x="345" y="1210"/>
                      <a:pt x="347" y="1209"/>
                    </a:cubicBezTo>
                    <a:cubicBezTo>
                      <a:pt x="347" y="1210"/>
                      <a:pt x="347" y="1210"/>
                      <a:pt x="347" y="1210"/>
                    </a:cubicBezTo>
                    <a:cubicBezTo>
                      <a:pt x="347" y="1212"/>
                      <a:pt x="347" y="1214"/>
                      <a:pt x="347" y="1216"/>
                    </a:cubicBezTo>
                    <a:cubicBezTo>
                      <a:pt x="347" y="1217"/>
                      <a:pt x="347" y="1217"/>
                      <a:pt x="347" y="1217"/>
                    </a:cubicBezTo>
                    <a:cubicBezTo>
                      <a:pt x="346" y="1218"/>
                      <a:pt x="344" y="1219"/>
                      <a:pt x="342" y="1220"/>
                    </a:cubicBezTo>
                    <a:cubicBezTo>
                      <a:pt x="342" y="1219"/>
                      <a:pt x="342" y="1219"/>
                      <a:pt x="342" y="1219"/>
                    </a:cubicBezTo>
                    <a:close/>
                    <a:moveTo>
                      <a:pt x="343" y="1225"/>
                    </a:moveTo>
                    <a:cubicBezTo>
                      <a:pt x="343" y="1225"/>
                      <a:pt x="343" y="1225"/>
                      <a:pt x="343" y="1225"/>
                    </a:cubicBezTo>
                    <a:cubicBezTo>
                      <a:pt x="343" y="1224"/>
                      <a:pt x="343" y="1222"/>
                      <a:pt x="342" y="1221"/>
                    </a:cubicBezTo>
                    <a:cubicBezTo>
                      <a:pt x="344" y="1220"/>
                      <a:pt x="346" y="1220"/>
                      <a:pt x="347" y="1219"/>
                    </a:cubicBezTo>
                    <a:cubicBezTo>
                      <a:pt x="347" y="1219"/>
                      <a:pt x="347" y="1220"/>
                      <a:pt x="348" y="1221"/>
                    </a:cubicBezTo>
                    <a:cubicBezTo>
                      <a:pt x="348" y="1221"/>
                      <a:pt x="348" y="1224"/>
                      <a:pt x="348" y="1225"/>
                    </a:cubicBezTo>
                    <a:cubicBezTo>
                      <a:pt x="346" y="1225"/>
                      <a:pt x="345" y="1225"/>
                      <a:pt x="343" y="1225"/>
                    </a:cubicBezTo>
                    <a:close/>
                    <a:moveTo>
                      <a:pt x="347" y="1205"/>
                    </a:moveTo>
                    <a:cubicBezTo>
                      <a:pt x="347" y="1205"/>
                      <a:pt x="347" y="1205"/>
                      <a:pt x="347" y="1205"/>
                    </a:cubicBezTo>
                    <a:cubicBezTo>
                      <a:pt x="347" y="1205"/>
                      <a:pt x="347" y="1205"/>
                      <a:pt x="347" y="1205"/>
                    </a:cubicBezTo>
                    <a:cubicBezTo>
                      <a:pt x="349" y="1205"/>
                      <a:pt x="350" y="1205"/>
                      <a:pt x="352" y="1205"/>
                    </a:cubicBezTo>
                    <a:cubicBezTo>
                      <a:pt x="353" y="1205"/>
                      <a:pt x="354" y="1205"/>
                      <a:pt x="355" y="1205"/>
                    </a:cubicBezTo>
                    <a:cubicBezTo>
                      <a:pt x="355" y="1205"/>
                      <a:pt x="355" y="1205"/>
                      <a:pt x="355" y="1205"/>
                    </a:cubicBezTo>
                    <a:cubicBezTo>
                      <a:pt x="354" y="1206"/>
                      <a:pt x="353" y="1206"/>
                      <a:pt x="352" y="1206"/>
                    </a:cubicBezTo>
                    <a:cubicBezTo>
                      <a:pt x="351" y="1207"/>
                      <a:pt x="349" y="1207"/>
                      <a:pt x="348" y="1208"/>
                    </a:cubicBezTo>
                    <a:cubicBezTo>
                      <a:pt x="348" y="1207"/>
                      <a:pt x="348" y="1206"/>
                      <a:pt x="348" y="1206"/>
                    </a:cubicBezTo>
                    <a:cubicBezTo>
                      <a:pt x="348" y="1205"/>
                      <a:pt x="347" y="1205"/>
                      <a:pt x="347" y="1205"/>
                    </a:cubicBezTo>
                    <a:close/>
                    <a:moveTo>
                      <a:pt x="348" y="1214"/>
                    </a:moveTo>
                    <a:cubicBezTo>
                      <a:pt x="348" y="1212"/>
                      <a:pt x="348" y="1211"/>
                      <a:pt x="348" y="1209"/>
                    </a:cubicBezTo>
                    <a:cubicBezTo>
                      <a:pt x="349" y="1208"/>
                      <a:pt x="351" y="1208"/>
                      <a:pt x="352" y="1207"/>
                    </a:cubicBezTo>
                    <a:cubicBezTo>
                      <a:pt x="353" y="1207"/>
                      <a:pt x="353" y="1207"/>
                      <a:pt x="354" y="1207"/>
                    </a:cubicBezTo>
                    <a:cubicBezTo>
                      <a:pt x="354" y="1207"/>
                      <a:pt x="354" y="1208"/>
                      <a:pt x="354" y="1208"/>
                    </a:cubicBezTo>
                    <a:cubicBezTo>
                      <a:pt x="354" y="1210"/>
                      <a:pt x="355" y="1212"/>
                      <a:pt x="355" y="1214"/>
                    </a:cubicBezTo>
                    <a:cubicBezTo>
                      <a:pt x="355" y="1214"/>
                      <a:pt x="355" y="1214"/>
                      <a:pt x="354" y="1214"/>
                    </a:cubicBezTo>
                    <a:cubicBezTo>
                      <a:pt x="352" y="1215"/>
                      <a:pt x="350" y="1216"/>
                      <a:pt x="349" y="1217"/>
                    </a:cubicBezTo>
                    <a:cubicBezTo>
                      <a:pt x="348" y="1216"/>
                      <a:pt x="348" y="1215"/>
                      <a:pt x="348" y="1214"/>
                    </a:cubicBezTo>
                    <a:close/>
                    <a:moveTo>
                      <a:pt x="354" y="1225"/>
                    </a:moveTo>
                    <a:cubicBezTo>
                      <a:pt x="352" y="1225"/>
                      <a:pt x="351" y="1225"/>
                      <a:pt x="349" y="1225"/>
                    </a:cubicBezTo>
                    <a:cubicBezTo>
                      <a:pt x="349" y="1223"/>
                      <a:pt x="349" y="1219"/>
                      <a:pt x="349" y="1218"/>
                    </a:cubicBezTo>
                    <a:cubicBezTo>
                      <a:pt x="349" y="1218"/>
                      <a:pt x="349" y="1218"/>
                      <a:pt x="349" y="1218"/>
                    </a:cubicBezTo>
                    <a:cubicBezTo>
                      <a:pt x="351" y="1217"/>
                      <a:pt x="353" y="1216"/>
                      <a:pt x="355" y="1216"/>
                    </a:cubicBezTo>
                    <a:cubicBezTo>
                      <a:pt x="355" y="1218"/>
                      <a:pt x="355" y="1221"/>
                      <a:pt x="356" y="1224"/>
                    </a:cubicBezTo>
                    <a:cubicBezTo>
                      <a:pt x="355" y="1224"/>
                      <a:pt x="354" y="1225"/>
                      <a:pt x="354" y="1225"/>
                    </a:cubicBezTo>
                    <a:close/>
                    <a:moveTo>
                      <a:pt x="356" y="1212"/>
                    </a:moveTo>
                    <a:cubicBezTo>
                      <a:pt x="356" y="1210"/>
                      <a:pt x="355" y="1208"/>
                      <a:pt x="355" y="1207"/>
                    </a:cubicBezTo>
                    <a:cubicBezTo>
                      <a:pt x="357" y="1206"/>
                      <a:pt x="358" y="1206"/>
                      <a:pt x="359" y="1206"/>
                    </a:cubicBezTo>
                    <a:cubicBezTo>
                      <a:pt x="360" y="1206"/>
                      <a:pt x="361" y="1206"/>
                      <a:pt x="363" y="1206"/>
                    </a:cubicBezTo>
                    <a:cubicBezTo>
                      <a:pt x="362" y="1208"/>
                      <a:pt x="363" y="1210"/>
                      <a:pt x="363" y="1212"/>
                    </a:cubicBezTo>
                    <a:cubicBezTo>
                      <a:pt x="361" y="1213"/>
                      <a:pt x="358" y="1213"/>
                      <a:pt x="356" y="1214"/>
                    </a:cubicBezTo>
                    <a:cubicBezTo>
                      <a:pt x="356" y="1213"/>
                      <a:pt x="356" y="1212"/>
                      <a:pt x="356" y="1212"/>
                    </a:cubicBezTo>
                    <a:close/>
                    <a:moveTo>
                      <a:pt x="356" y="1218"/>
                    </a:moveTo>
                    <a:cubicBezTo>
                      <a:pt x="356" y="1217"/>
                      <a:pt x="356" y="1216"/>
                      <a:pt x="356" y="1215"/>
                    </a:cubicBezTo>
                    <a:cubicBezTo>
                      <a:pt x="356" y="1215"/>
                      <a:pt x="357" y="1215"/>
                      <a:pt x="357" y="1215"/>
                    </a:cubicBezTo>
                    <a:cubicBezTo>
                      <a:pt x="359" y="1214"/>
                      <a:pt x="361" y="1214"/>
                      <a:pt x="363" y="1213"/>
                    </a:cubicBezTo>
                    <a:cubicBezTo>
                      <a:pt x="363" y="1213"/>
                      <a:pt x="363" y="1214"/>
                      <a:pt x="363" y="1214"/>
                    </a:cubicBezTo>
                    <a:cubicBezTo>
                      <a:pt x="363" y="1216"/>
                      <a:pt x="363" y="1217"/>
                      <a:pt x="363" y="1219"/>
                    </a:cubicBezTo>
                    <a:cubicBezTo>
                      <a:pt x="361" y="1220"/>
                      <a:pt x="359" y="1222"/>
                      <a:pt x="357" y="1223"/>
                    </a:cubicBezTo>
                    <a:cubicBezTo>
                      <a:pt x="357" y="1221"/>
                      <a:pt x="357" y="1219"/>
                      <a:pt x="356" y="1218"/>
                    </a:cubicBezTo>
                    <a:close/>
                    <a:moveTo>
                      <a:pt x="357" y="1225"/>
                    </a:moveTo>
                    <a:cubicBezTo>
                      <a:pt x="357" y="1225"/>
                      <a:pt x="357" y="1225"/>
                      <a:pt x="357" y="1225"/>
                    </a:cubicBezTo>
                    <a:cubicBezTo>
                      <a:pt x="357" y="1225"/>
                      <a:pt x="357" y="1225"/>
                      <a:pt x="357" y="1224"/>
                    </a:cubicBezTo>
                    <a:cubicBezTo>
                      <a:pt x="359" y="1223"/>
                      <a:pt x="361" y="1222"/>
                      <a:pt x="364" y="1221"/>
                    </a:cubicBezTo>
                    <a:cubicBezTo>
                      <a:pt x="364" y="1222"/>
                      <a:pt x="364" y="1224"/>
                      <a:pt x="365" y="1225"/>
                    </a:cubicBezTo>
                    <a:cubicBezTo>
                      <a:pt x="362" y="1225"/>
                      <a:pt x="360" y="1225"/>
                      <a:pt x="357" y="1225"/>
                    </a:cubicBezTo>
                    <a:close/>
                    <a:moveTo>
                      <a:pt x="371" y="1210"/>
                    </a:moveTo>
                    <a:cubicBezTo>
                      <a:pt x="369" y="1210"/>
                      <a:pt x="366" y="1211"/>
                      <a:pt x="364" y="1212"/>
                    </a:cubicBezTo>
                    <a:cubicBezTo>
                      <a:pt x="364" y="1210"/>
                      <a:pt x="363" y="1208"/>
                      <a:pt x="364" y="1206"/>
                    </a:cubicBezTo>
                    <a:cubicBezTo>
                      <a:pt x="366" y="1206"/>
                      <a:pt x="369" y="1206"/>
                      <a:pt x="371" y="1206"/>
                    </a:cubicBezTo>
                    <a:cubicBezTo>
                      <a:pt x="371" y="1207"/>
                      <a:pt x="371" y="1208"/>
                      <a:pt x="371" y="1210"/>
                    </a:cubicBezTo>
                    <a:close/>
                    <a:moveTo>
                      <a:pt x="371" y="1215"/>
                    </a:moveTo>
                    <a:cubicBezTo>
                      <a:pt x="369" y="1216"/>
                      <a:pt x="367" y="1217"/>
                      <a:pt x="365" y="1219"/>
                    </a:cubicBezTo>
                    <a:cubicBezTo>
                      <a:pt x="365" y="1217"/>
                      <a:pt x="364" y="1216"/>
                      <a:pt x="364" y="1215"/>
                    </a:cubicBezTo>
                    <a:cubicBezTo>
                      <a:pt x="364" y="1214"/>
                      <a:pt x="364" y="1214"/>
                      <a:pt x="364" y="1213"/>
                    </a:cubicBezTo>
                    <a:cubicBezTo>
                      <a:pt x="366" y="1212"/>
                      <a:pt x="369" y="1212"/>
                      <a:pt x="371" y="1211"/>
                    </a:cubicBezTo>
                    <a:cubicBezTo>
                      <a:pt x="371" y="1212"/>
                      <a:pt x="371" y="1214"/>
                      <a:pt x="371" y="1215"/>
                    </a:cubicBezTo>
                    <a:close/>
                    <a:moveTo>
                      <a:pt x="372" y="1224"/>
                    </a:moveTo>
                    <a:cubicBezTo>
                      <a:pt x="372" y="1224"/>
                      <a:pt x="372" y="1225"/>
                      <a:pt x="371" y="1225"/>
                    </a:cubicBezTo>
                    <a:cubicBezTo>
                      <a:pt x="370" y="1225"/>
                      <a:pt x="368" y="1225"/>
                      <a:pt x="366" y="1225"/>
                    </a:cubicBezTo>
                    <a:cubicBezTo>
                      <a:pt x="366" y="1225"/>
                      <a:pt x="366" y="1225"/>
                      <a:pt x="366" y="1225"/>
                    </a:cubicBezTo>
                    <a:cubicBezTo>
                      <a:pt x="365" y="1223"/>
                      <a:pt x="365" y="1222"/>
                      <a:pt x="365" y="1220"/>
                    </a:cubicBezTo>
                    <a:cubicBezTo>
                      <a:pt x="367" y="1219"/>
                      <a:pt x="369" y="1218"/>
                      <a:pt x="372" y="1216"/>
                    </a:cubicBezTo>
                    <a:cubicBezTo>
                      <a:pt x="372" y="1219"/>
                      <a:pt x="372" y="1222"/>
                      <a:pt x="373" y="1224"/>
                    </a:cubicBezTo>
                    <a:cubicBezTo>
                      <a:pt x="373" y="1224"/>
                      <a:pt x="373" y="1224"/>
                      <a:pt x="372" y="1224"/>
                    </a:cubicBezTo>
                    <a:close/>
                    <a:moveTo>
                      <a:pt x="373" y="1211"/>
                    </a:moveTo>
                    <a:cubicBezTo>
                      <a:pt x="373" y="1211"/>
                      <a:pt x="374" y="1211"/>
                      <a:pt x="374" y="1210"/>
                    </a:cubicBezTo>
                    <a:cubicBezTo>
                      <a:pt x="375" y="1210"/>
                      <a:pt x="377" y="1210"/>
                      <a:pt x="378" y="1209"/>
                    </a:cubicBezTo>
                    <a:cubicBezTo>
                      <a:pt x="378" y="1210"/>
                      <a:pt x="378" y="1211"/>
                      <a:pt x="378" y="1212"/>
                    </a:cubicBezTo>
                    <a:cubicBezTo>
                      <a:pt x="376" y="1213"/>
                      <a:pt x="375" y="1214"/>
                      <a:pt x="373" y="1215"/>
                    </a:cubicBezTo>
                    <a:cubicBezTo>
                      <a:pt x="373" y="1213"/>
                      <a:pt x="373" y="1212"/>
                      <a:pt x="373" y="1211"/>
                    </a:cubicBezTo>
                    <a:close/>
                    <a:moveTo>
                      <a:pt x="378" y="1208"/>
                    </a:moveTo>
                    <a:cubicBezTo>
                      <a:pt x="376" y="1209"/>
                      <a:pt x="374" y="1209"/>
                      <a:pt x="373" y="1210"/>
                    </a:cubicBezTo>
                    <a:cubicBezTo>
                      <a:pt x="373" y="1208"/>
                      <a:pt x="373" y="1207"/>
                      <a:pt x="373" y="1206"/>
                    </a:cubicBezTo>
                    <a:cubicBezTo>
                      <a:pt x="374" y="1206"/>
                      <a:pt x="376" y="1206"/>
                      <a:pt x="378" y="1206"/>
                    </a:cubicBezTo>
                    <a:cubicBezTo>
                      <a:pt x="377" y="1206"/>
                      <a:pt x="377" y="1207"/>
                      <a:pt x="378" y="1208"/>
                    </a:cubicBezTo>
                    <a:close/>
                    <a:moveTo>
                      <a:pt x="373" y="1216"/>
                    </a:moveTo>
                    <a:cubicBezTo>
                      <a:pt x="375" y="1215"/>
                      <a:pt x="377" y="1214"/>
                      <a:pt x="379" y="1213"/>
                    </a:cubicBezTo>
                    <a:cubicBezTo>
                      <a:pt x="379" y="1214"/>
                      <a:pt x="379" y="1215"/>
                      <a:pt x="379" y="1216"/>
                    </a:cubicBezTo>
                    <a:cubicBezTo>
                      <a:pt x="379" y="1218"/>
                      <a:pt x="379" y="1220"/>
                      <a:pt x="380" y="1221"/>
                    </a:cubicBezTo>
                    <a:cubicBezTo>
                      <a:pt x="379" y="1222"/>
                      <a:pt x="378" y="1222"/>
                      <a:pt x="377" y="1223"/>
                    </a:cubicBezTo>
                    <a:cubicBezTo>
                      <a:pt x="376" y="1223"/>
                      <a:pt x="375" y="1223"/>
                      <a:pt x="374" y="1224"/>
                    </a:cubicBezTo>
                    <a:cubicBezTo>
                      <a:pt x="373" y="1221"/>
                      <a:pt x="373" y="1219"/>
                      <a:pt x="373" y="1216"/>
                    </a:cubicBezTo>
                    <a:close/>
                    <a:moveTo>
                      <a:pt x="381" y="1206"/>
                    </a:moveTo>
                    <a:cubicBezTo>
                      <a:pt x="380" y="1207"/>
                      <a:pt x="379" y="1207"/>
                      <a:pt x="379" y="1207"/>
                    </a:cubicBezTo>
                    <a:cubicBezTo>
                      <a:pt x="379" y="1207"/>
                      <a:pt x="379" y="1206"/>
                      <a:pt x="379" y="1206"/>
                    </a:cubicBezTo>
                    <a:cubicBezTo>
                      <a:pt x="379" y="1206"/>
                      <a:pt x="379" y="1206"/>
                      <a:pt x="380" y="1205"/>
                    </a:cubicBezTo>
                    <a:cubicBezTo>
                      <a:pt x="381" y="1205"/>
                      <a:pt x="381" y="1205"/>
                      <a:pt x="382" y="1205"/>
                    </a:cubicBezTo>
                    <a:cubicBezTo>
                      <a:pt x="382" y="1206"/>
                      <a:pt x="381" y="1206"/>
                      <a:pt x="381" y="1206"/>
                    </a:cubicBezTo>
                    <a:close/>
                    <a:moveTo>
                      <a:pt x="383" y="1206"/>
                    </a:moveTo>
                    <a:cubicBezTo>
                      <a:pt x="383" y="1207"/>
                      <a:pt x="383" y="1208"/>
                      <a:pt x="384" y="1209"/>
                    </a:cubicBezTo>
                    <a:cubicBezTo>
                      <a:pt x="382" y="1210"/>
                      <a:pt x="381" y="1210"/>
                      <a:pt x="380" y="1211"/>
                    </a:cubicBezTo>
                    <a:cubicBezTo>
                      <a:pt x="380" y="1211"/>
                      <a:pt x="380" y="1211"/>
                      <a:pt x="380" y="1211"/>
                    </a:cubicBezTo>
                    <a:cubicBezTo>
                      <a:pt x="379" y="1210"/>
                      <a:pt x="379" y="1209"/>
                      <a:pt x="379" y="1209"/>
                    </a:cubicBezTo>
                    <a:cubicBezTo>
                      <a:pt x="380" y="1208"/>
                      <a:pt x="380" y="1208"/>
                      <a:pt x="381" y="1207"/>
                    </a:cubicBezTo>
                    <a:cubicBezTo>
                      <a:pt x="382" y="1207"/>
                      <a:pt x="382" y="1207"/>
                      <a:pt x="383" y="1206"/>
                    </a:cubicBezTo>
                    <a:close/>
                    <a:moveTo>
                      <a:pt x="375" y="1225"/>
                    </a:moveTo>
                    <a:cubicBezTo>
                      <a:pt x="377" y="1224"/>
                      <a:pt x="378" y="1223"/>
                      <a:pt x="380" y="1222"/>
                    </a:cubicBezTo>
                    <a:cubicBezTo>
                      <a:pt x="380" y="1223"/>
                      <a:pt x="380" y="1223"/>
                      <a:pt x="381" y="1224"/>
                    </a:cubicBezTo>
                    <a:cubicBezTo>
                      <a:pt x="379" y="1224"/>
                      <a:pt x="377" y="1224"/>
                      <a:pt x="375" y="1225"/>
                    </a:cubicBezTo>
                    <a:close/>
                    <a:moveTo>
                      <a:pt x="380" y="1214"/>
                    </a:moveTo>
                    <a:cubicBezTo>
                      <a:pt x="380" y="1214"/>
                      <a:pt x="380" y="1213"/>
                      <a:pt x="380" y="1212"/>
                    </a:cubicBezTo>
                    <a:cubicBezTo>
                      <a:pt x="380" y="1212"/>
                      <a:pt x="381" y="1212"/>
                      <a:pt x="382" y="1212"/>
                    </a:cubicBezTo>
                    <a:cubicBezTo>
                      <a:pt x="382" y="1211"/>
                      <a:pt x="383" y="1211"/>
                      <a:pt x="384" y="1211"/>
                    </a:cubicBezTo>
                    <a:cubicBezTo>
                      <a:pt x="384" y="1211"/>
                      <a:pt x="385" y="1212"/>
                      <a:pt x="385" y="1213"/>
                    </a:cubicBezTo>
                    <a:cubicBezTo>
                      <a:pt x="385" y="1214"/>
                      <a:pt x="386" y="1216"/>
                      <a:pt x="386" y="1218"/>
                    </a:cubicBezTo>
                    <a:cubicBezTo>
                      <a:pt x="384" y="1219"/>
                      <a:pt x="383" y="1220"/>
                      <a:pt x="381" y="1221"/>
                    </a:cubicBezTo>
                    <a:cubicBezTo>
                      <a:pt x="380" y="1219"/>
                      <a:pt x="380" y="1216"/>
                      <a:pt x="380" y="1214"/>
                    </a:cubicBezTo>
                    <a:close/>
                    <a:moveTo>
                      <a:pt x="384" y="1205"/>
                    </a:moveTo>
                    <a:cubicBezTo>
                      <a:pt x="384" y="1205"/>
                      <a:pt x="384" y="1205"/>
                      <a:pt x="384" y="1205"/>
                    </a:cubicBezTo>
                    <a:cubicBezTo>
                      <a:pt x="386" y="1205"/>
                      <a:pt x="388" y="1205"/>
                      <a:pt x="390" y="1204"/>
                    </a:cubicBezTo>
                    <a:cubicBezTo>
                      <a:pt x="390" y="1205"/>
                      <a:pt x="391" y="1206"/>
                      <a:pt x="391" y="1207"/>
                    </a:cubicBezTo>
                    <a:cubicBezTo>
                      <a:pt x="389" y="1208"/>
                      <a:pt x="387" y="1208"/>
                      <a:pt x="385" y="1209"/>
                    </a:cubicBezTo>
                    <a:cubicBezTo>
                      <a:pt x="385" y="1208"/>
                      <a:pt x="384" y="1207"/>
                      <a:pt x="384" y="1205"/>
                    </a:cubicBezTo>
                    <a:close/>
                    <a:moveTo>
                      <a:pt x="383" y="1224"/>
                    </a:moveTo>
                    <a:cubicBezTo>
                      <a:pt x="382" y="1224"/>
                      <a:pt x="382" y="1224"/>
                      <a:pt x="382" y="1224"/>
                    </a:cubicBezTo>
                    <a:cubicBezTo>
                      <a:pt x="382" y="1223"/>
                      <a:pt x="381" y="1223"/>
                      <a:pt x="381" y="1222"/>
                    </a:cubicBezTo>
                    <a:cubicBezTo>
                      <a:pt x="383" y="1221"/>
                      <a:pt x="385" y="1220"/>
                      <a:pt x="386" y="1220"/>
                    </a:cubicBezTo>
                    <a:cubicBezTo>
                      <a:pt x="386" y="1221"/>
                      <a:pt x="387" y="1222"/>
                      <a:pt x="387" y="1223"/>
                    </a:cubicBezTo>
                    <a:cubicBezTo>
                      <a:pt x="385" y="1223"/>
                      <a:pt x="384" y="1223"/>
                      <a:pt x="383" y="1224"/>
                    </a:cubicBezTo>
                    <a:close/>
                    <a:moveTo>
                      <a:pt x="387" y="1214"/>
                    </a:moveTo>
                    <a:cubicBezTo>
                      <a:pt x="386" y="1213"/>
                      <a:pt x="386" y="1211"/>
                      <a:pt x="385" y="1210"/>
                    </a:cubicBezTo>
                    <a:cubicBezTo>
                      <a:pt x="387" y="1209"/>
                      <a:pt x="389" y="1209"/>
                      <a:pt x="391" y="1208"/>
                    </a:cubicBezTo>
                    <a:cubicBezTo>
                      <a:pt x="391" y="1211"/>
                      <a:pt x="391" y="1213"/>
                      <a:pt x="392" y="1216"/>
                    </a:cubicBezTo>
                    <a:cubicBezTo>
                      <a:pt x="390" y="1217"/>
                      <a:pt x="389" y="1217"/>
                      <a:pt x="387" y="1218"/>
                    </a:cubicBezTo>
                    <a:cubicBezTo>
                      <a:pt x="387" y="1217"/>
                      <a:pt x="387" y="1215"/>
                      <a:pt x="387" y="1214"/>
                    </a:cubicBezTo>
                    <a:close/>
                    <a:moveTo>
                      <a:pt x="400" y="1204"/>
                    </a:moveTo>
                    <a:cubicBezTo>
                      <a:pt x="400" y="1204"/>
                      <a:pt x="400" y="1205"/>
                      <a:pt x="400" y="1205"/>
                    </a:cubicBezTo>
                    <a:cubicBezTo>
                      <a:pt x="397" y="1206"/>
                      <a:pt x="395" y="1206"/>
                      <a:pt x="392" y="1207"/>
                    </a:cubicBezTo>
                    <a:cubicBezTo>
                      <a:pt x="392" y="1206"/>
                      <a:pt x="392" y="1205"/>
                      <a:pt x="392" y="1204"/>
                    </a:cubicBezTo>
                    <a:cubicBezTo>
                      <a:pt x="394" y="1204"/>
                      <a:pt x="397" y="1204"/>
                      <a:pt x="400" y="1203"/>
                    </a:cubicBezTo>
                    <a:cubicBezTo>
                      <a:pt x="399" y="1203"/>
                      <a:pt x="399" y="1203"/>
                      <a:pt x="399" y="1204"/>
                    </a:cubicBezTo>
                    <a:cubicBezTo>
                      <a:pt x="399" y="1204"/>
                      <a:pt x="400" y="1204"/>
                      <a:pt x="400" y="1204"/>
                    </a:cubicBezTo>
                    <a:close/>
                    <a:moveTo>
                      <a:pt x="388" y="1223"/>
                    </a:moveTo>
                    <a:cubicBezTo>
                      <a:pt x="388" y="1222"/>
                      <a:pt x="388" y="1220"/>
                      <a:pt x="387" y="1219"/>
                    </a:cubicBezTo>
                    <a:cubicBezTo>
                      <a:pt x="389" y="1218"/>
                      <a:pt x="390" y="1218"/>
                      <a:pt x="392" y="1217"/>
                    </a:cubicBezTo>
                    <a:cubicBezTo>
                      <a:pt x="392" y="1217"/>
                      <a:pt x="392" y="1218"/>
                      <a:pt x="392" y="1218"/>
                    </a:cubicBezTo>
                    <a:cubicBezTo>
                      <a:pt x="392" y="1219"/>
                      <a:pt x="392" y="1221"/>
                      <a:pt x="392" y="1222"/>
                    </a:cubicBezTo>
                    <a:cubicBezTo>
                      <a:pt x="391" y="1222"/>
                      <a:pt x="389" y="1223"/>
                      <a:pt x="388" y="1223"/>
                    </a:cubicBezTo>
                    <a:close/>
                    <a:moveTo>
                      <a:pt x="400" y="1206"/>
                    </a:moveTo>
                    <a:cubicBezTo>
                      <a:pt x="400" y="1208"/>
                      <a:pt x="400" y="1210"/>
                      <a:pt x="401" y="1212"/>
                    </a:cubicBezTo>
                    <a:cubicBezTo>
                      <a:pt x="399" y="1213"/>
                      <a:pt x="397" y="1214"/>
                      <a:pt x="394" y="1215"/>
                    </a:cubicBezTo>
                    <a:cubicBezTo>
                      <a:pt x="394" y="1215"/>
                      <a:pt x="393" y="1215"/>
                      <a:pt x="393" y="1215"/>
                    </a:cubicBezTo>
                    <a:cubicBezTo>
                      <a:pt x="393" y="1213"/>
                      <a:pt x="393" y="1210"/>
                      <a:pt x="392" y="1208"/>
                    </a:cubicBezTo>
                    <a:cubicBezTo>
                      <a:pt x="395" y="1207"/>
                      <a:pt x="397" y="1207"/>
                      <a:pt x="400" y="1206"/>
                    </a:cubicBezTo>
                    <a:close/>
                    <a:moveTo>
                      <a:pt x="400" y="1222"/>
                    </a:moveTo>
                    <a:cubicBezTo>
                      <a:pt x="398" y="1222"/>
                      <a:pt x="395" y="1222"/>
                      <a:pt x="393" y="1222"/>
                    </a:cubicBezTo>
                    <a:cubicBezTo>
                      <a:pt x="393" y="1221"/>
                      <a:pt x="393" y="1218"/>
                      <a:pt x="393" y="1217"/>
                    </a:cubicBezTo>
                    <a:cubicBezTo>
                      <a:pt x="396" y="1215"/>
                      <a:pt x="398" y="1214"/>
                      <a:pt x="401" y="1213"/>
                    </a:cubicBezTo>
                    <a:cubicBezTo>
                      <a:pt x="401" y="1213"/>
                      <a:pt x="401" y="1213"/>
                      <a:pt x="401" y="1213"/>
                    </a:cubicBezTo>
                    <a:cubicBezTo>
                      <a:pt x="401" y="1215"/>
                      <a:pt x="402" y="1217"/>
                      <a:pt x="402" y="1219"/>
                    </a:cubicBezTo>
                    <a:cubicBezTo>
                      <a:pt x="402" y="1219"/>
                      <a:pt x="402" y="1220"/>
                      <a:pt x="402" y="1220"/>
                    </a:cubicBezTo>
                    <a:cubicBezTo>
                      <a:pt x="401" y="1221"/>
                      <a:pt x="401" y="1221"/>
                      <a:pt x="400" y="1222"/>
                    </a:cubicBezTo>
                    <a:close/>
                    <a:moveTo>
                      <a:pt x="419" y="1204"/>
                    </a:moveTo>
                    <a:cubicBezTo>
                      <a:pt x="418" y="1204"/>
                      <a:pt x="416" y="1205"/>
                      <a:pt x="415" y="1205"/>
                    </a:cubicBezTo>
                    <a:cubicBezTo>
                      <a:pt x="415" y="1204"/>
                      <a:pt x="414" y="1203"/>
                      <a:pt x="414" y="1202"/>
                    </a:cubicBezTo>
                    <a:cubicBezTo>
                      <a:pt x="417" y="1202"/>
                      <a:pt x="419" y="1202"/>
                      <a:pt x="421" y="1202"/>
                    </a:cubicBezTo>
                    <a:cubicBezTo>
                      <a:pt x="420" y="1202"/>
                      <a:pt x="420" y="1203"/>
                      <a:pt x="419" y="1204"/>
                    </a:cubicBezTo>
                    <a:close/>
                    <a:moveTo>
                      <a:pt x="424" y="1202"/>
                    </a:moveTo>
                    <a:cubicBezTo>
                      <a:pt x="427" y="1201"/>
                      <a:pt x="430" y="1201"/>
                      <a:pt x="433" y="1201"/>
                    </a:cubicBezTo>
                    <a:cubicBezTo>
                      <a:pt x="428" y="1204"/>
                      <a:pt x="422" y="1208"/>
                      <a:pt x="417" y="1211"/>
                    </a:cubicBezTo>
                    <a:cubicBezTo>
                      <a:pt x="417" y="1211"/>
                      <a:pt x="417" y="1211"/>
                      <a:pt x="417" y="1210"/>
                    </a:cubicBezTo>
                    <a:cubicBezTo>
                      <a:pt x="417" y="1209"/>
                      <a:pt x="416" y="1208"/>
                      <a:pt x="416" y="1207"/>
                    </a:cubicBezTo>
                    <a:cubicBezTo>
                      <a:pt x="417" y="1206"/>
                      <a:pt x="417" y="1206"/>
                      <a:pt x="418" y="1205"/>
                    </a:cubicBezTo>
                    <a:cubicBezTo>
                      <a:pt x="420" y="1204"/>
                      <a:pt x="422" y="1203"/>
                      <a:pt x="424" y="1202"/>
                    </a:cubicBezTo>
                    <a:close/>
                    <a:moveTo>
                      <a:pt x="415" y="1207"/>
                    </a:moveTo>
                    <a:cubicBezTo>
                      <a:pt x="415" y="1208"/>
                      <a:pt x="415" y="1209"/>
                      <a:pt x="415" y="1209"/>
                    </a:cubicBezTo>
                    <a:cubicBezTo>
                      <a:pt x="416" y="1210"/>
                      <a:pt x="416" y="1211"/>
                      <a:pt x="416" y="1212"/>
                    </a:cubicBezTo>
                    <a:cubicBezTo>
                      <a:pt x="415" y="1213"/>
                      <a:pt x="414" y="1214"/>
                      <a:pt x="412" y="1214"/>
                    </a:cubicBezTo>
                    <a:cubicBezTo>
                      <a:pt x="412" y="1213"/>
                      <a:pt x="412" y="1213"/>
                      <a:pt x="411" y="1212"/>
                    </a:cubicBezTo>
                    <a:cubicBezTo>
                      <a:pt x="411" y="1211"/>
                      <a:pt x="411" y="1210"/>
                      <a:pt x="410" y="1209"/>
                    </a:cubicBezTo>
                    <a:cubicBezTo>
                      <a:pt x="410" y="1209"/>
                      <a:pt x="410" y="1209"/>
                      <a:pt x="411" y="1209"/>
                    </a:cubicBezTo>
                    <a:cubicBezTo>
                      <a:pt x="412" y="1208"/>
                      <a:pt x="413" y="1208"/>
                      <a:pt x="415" y="1207"/>
                    </a:cubicBezTo>
                    <a:close/>
                    <a:moveTo>
                      <a:pt x="410" y="1208"/>
                    </a:moveTo>
                    <a:cubicBezTo>
                      <a:pt x="410" y="1208"/>
                      <a:pt x="410" y="1208"/>
                      <a:pt x="410" y="1208"/>
                    </a:cubicBezTo>
                    <a:cubicBezTo>
                      <a:pt x="409" y="1206"/>
                      <a:pt x="409" y="1204"/>
                      <a:pt x="408" y="1203"/>
                    </a:cubicBezTo>
                    <a:cubicBezTo>
                      <a:pt x="408" y="1202"/>
                      <a:pt x="408" y="1202"/>
                      <a:pt x="409" y="1202"/>
                    </a:cubicBezTo>
                    <a:cubicBezTo>
                      <a:pt x="409" y="1202"/>
                      <a:pt x="409" y="1202"/>
                      <a:pt x="409" y="1202"/>
                    </a:cubicBezTo>
                    <a:cubicBezTo>
                      <a:pt x="410" y="1202"/>
                      <a:pt x="412" y="1202"/>
                      <a:pt x="413" y="1202"/>
                    </a:cubicBezTo>
                    <a:cubicBezTo>
                      <a:pt x="413" y="1203"/>
                      <a:pt x="414" y="1205"/>
                      <a:pt x="414" y="1206"/>
                    </a:cubicBezTo>
                    <a:cubicBezTo>
                      <a:pt x="413" y="1207"/>
                      <a:pt x="412" y="1207"/>
                      <a:pt x="410" y="1208"/>
                    </a:cubicBezTo>
                    <a:close/>
                    <a:moveTo>
                      <a:pt x="409" y="1208"/>
                    </a:moveTo>
                    <a:cubicBezTo>
                      <a:pt x="406" y="1209"/>
                      <a:pt x="404" y="1210"/>
                      <a:pt x="402" y="1211"/>
                    </a:cubicBezTo>
                    <a:cubicBezTo>
                      <a:pt x="402" y="1209"/>
                      <a:pt x="401" y="1207"/>
                      <a:pt x="401" y="1206"/>
                    </a:cubicBezTo>
                    <a:cubicBezTo>
                      <a:pt x="403" y="1205"/>
                      <a:pt x="405" y="1204"/>
                      <a:pt x="407" y="1203"/>
                    </a:cubicBezTo>
                    <a:cubicBezTo>
                      <a:pt x="408" y="1205"/>
                      <a:pt x="408" y="1207"/>
                      <a:pt x="409" y="1208"/>
                    </a:cubicBezTo>
                    <a:close/>
                    <a:moveTo>
                      <a:pt x="401" y="1204"/>
                    </a:moveTo>
                    <a:cubicBezTo>
                      <a:pt x="401" y="1204"/>
                      <a:pt x="401" y="1204"/>
                      <a:pt x="401" y="1203"/>
                    </a:cubicBezTo>
                    <a:cubicBezTo>
                      <a:pt x="402" y="1203"/>
                      <a:pt x="404" y="1203"/>
                      <a:pt x="406" y="1203"/>
                    </a:cubicBezTo>
                    <a:cubicBezTo>
                      <a:pt x="404" y="1203"/>
                      <a:pt x="403" y="1204"/>
                      <a:pt x="401" y="1204"/>
                    </a:cubicBezTo>
                    <a:close/>
                    <a:moveTo>
                      <a:pt x="403" y="1216"/>
                    </a:moveTo>
                    <a:cubicBezTo>
                      <a:pt x="403" y="1215"/>
                      <a:pt x="402" y="1214"/>
                      <a:pt x="402" y="1212"/>
                    </a:cubicBezTo>
                    <a:cubicBezTo>
                      <a:pt x="404" y="1211"/>
                      <a:pt x="407" y="1210"/>
                      <a:pt x="409" y="1209"/>
                    </a:cubicBezTo>
                    <a:cubicBezTo>
                      <a:pt x="410" y="1210"/>
                      <a:pt x="410" y="1211"/>
                      <a:pt x="410" y="1212"/>
                    </a:cubicBezTo>
                    <a:cubicBezTo>
                      <a:pt x="410" y="1213"/>
                      <a:pt x="411" y="1214"/>
                      <a:pt x="411" y="1215"/>
                    </a:cubicBezTo>
                    <a:cubicBezTo>
                      <a:pt x="410" y="1216"/>
                      <a:pt x="408" y="1217"/>
                      <a:pt x="407" y="1217"/>
                    </a:cubicBezTo>
                    <a:cubicBezTo>
                      <a:pt x="406" y="1218"/>
                      <a:pt x="405" y="1219"/>
                      <a:pt x="404" y="1219"/>
                    </a:cubicBezTo>
                    <a:cubicBezTo>
                      <a:pt x="403" y="1218"/>
                      <a:pt x="403" y="1217"/>
                      <a:pt x="403" y="1216"/>
                    </a:cubicBezTo>
                    <a:close/>
                    <a:moveTo>
                      <a:pt x="406" y="1221"/>
                    </a:moveTo>
                    <a:cubicBezTo>
                      <a:pt x="405" y="1221"/>
                      <a:pt x="405" y="1221"/>
                      <a:pt x="404" y="1221"/>
                    </a:cubicBezTo>
                    <a:cubicBezTo>
                      <a:pt x="404" y="1221"/>
                      <a:pt x="404" y="1221"/>
                      <a:pt x="404" y="1221"/>
                    </a:cubicBezTo>
                    <a:cubicBezTo>
                      <a:pt x="405" y="1220"/>
                      <a:pt x="406" y="1219"/>
                      <a:pt x="408" y="1219"/>
                    </a:cubicBezTo>
                    <a:cubicBezTo>
                      <a:pt x="409" y="1218"/>
                      <a:pt x="410" y="1217"/>
                      <a:pt x="412" y="1216"/>
                    </a:cubicBezTo>
                    <a:cubicBezTo>
                      <a:pt x="412" y="1218"/>
                      <a:pt x="412" y="1219"/>
                      <a:pt x="413" y="1220"/>
                    </a:cubicBezTo>
                    <a:cubicBezTo>
                      <a:pt x="410" y="1221"/>
                      <a:pt x="408" y="1221"/>
                      <a:pt x="406" y="1221"/>
                    </a:cubicBezTo>
                    <a:close/>
                    <a:moveTo>
                      <a:pt x="414" y="1220"/>
                    </a:moveTo>
                    <a:cubicBezTo>
                      <a:pt x="413" y="1218"/>
                      <a:pt x="413" y="1217"/>
                      <a:pt x="413" y="1216"/>
                    </a:cubicBezTo>
                    <a:cubicBezTo>
                      <a:pt x="414" y="1215"/>
                      <a:pt x="415" y="1214"/>
                      <a:pt x="416" y="1213"/>
                    </a:cubicBezTo>
                    <a:cubicBezTo>
                      <a:pt x="417" y="1215"/>
                      <a:pt x="417" y="1217"/>
                      <a:pt x="418" y="1219"/>
                    </a:cubicBezTo>
                    <a:cubicBezTo>
                      <a:pt x="417" y="1219"/>
                      <a:pt x="415" y="1220"/>
                      <a:pt x="414" y="1220"/>
                    </a:cubicBezTo>
                    <a:close/>
                    <a:moveTo>
                      <a:pt x="425" y="1213"/>
                    </a:moveTo>
                    <a:cubicBezTo>
                      <a:pt x="423" y="1216"/>
                      <a:pt x="421" y="1217"/>
                      <a:pt x="419" y="1218"/>
                    </a:cubicBezTo>
                    <a:cubicBezTo>
                      <a:pt x="419" y="1216"/>
                      <a:pt x="418" y="1214"/>
                      <a:pt x="418" y="1212"/>
                    </a:cubicBezTo>
                    <a:cubicBezTo>
                      <a:pt x="419" y="1211"/>
                      <a:pt x="420" y="1211"/>
                      <a:pt x="421" y="1210"/>
                    </a:cubicBezTo>
                    <a:cubicBezTo>
                      <a:pt x="425" y="1207"/>
                      <a:pt x="429" y="1205"/>
                      <a:pt x="433" y="1202"/>
                    </a:cubicBezTo>
                    <a:cubicBezTo>
                      <a:pt x="430" y="1205"/>
                      <a:pt x="427" y="1209"/>
                      <a:pt x="425" y="1213"/>
                    </a:cubicBezTo>
                    <a:close/>
                    <a:moveTo>
                      <a:pt x="530" y="973"/>
                    </a:moveTo>
                    <a:cubicBezTo>
                      <a:pt x="530" y="975"/>
                      <a:pt x="529" y="977"/>
                      <a:pt x="528" y="979"/>
                    </a:cubicBezTo>
                    <a:cubicBezTo>
                      <a:pt x="525" y="983"/>
                      <a:pt x="523" y="986"/>
                      <a:pt x="523" y="991"/>
                    </a:cubicBezTo>
                    <a:cubicBezTo>
                      <a:pt x="522" y="995"/>
                      <a:pt x="523" y="998"/>
                      <a:pt x="525" y="1002"/>
                    </a:cubicBezTo>
                    <a:cubicBezTo>
                      <a:pt x="524" y="1002"/>
                      <a:pt x="524" y="1002"/>
                      <a:pt x="523" y="1003"/>
                    </a:cubicBezTo>
                    <a:cubicBezTo>
                      <a:pt x="523" y="1002"/>
                      <a:pt x="522" y="1001"/>
                      <a:pt x="522" y="1001"/>
                    </a:cubicBezTo>
                    <a:cubicBezTo>
                      <a:pt x="522" y="1000"/>
                      <a:pt x="521" y="1001"/>
                      <a:pt x="521" y="1002"/>
                    </a:cubicBezTo>
                    <a:cubicBezTo>
                      <a:pt x="521" y="1002"/>
                      <a:pt x="522" y="1003"/>
                      <a:pt x="522" y="1003"/>
                    </a:cubicBezTo>
                    <a:cubicBezTo>
                      <a:pt x="521" y="1004"/>
                      <a:pt x="521" y="1004"/>
                      <a:pt x="520" y="1005"/>
                    </a:cubicBezTo>
                    <a:cubicBezTo>
                      <a:pt x="520" y="1005"/>
                      <a:pt x="520" y="1005"/>
                      <a:pt x="520" y="1005"/>
                    </a:cubicBezTo>
                    <a:cubicBezTo>
                      <a:pt x="520" y="1004"/>
                      <a:pt x="519" y="1004"/>
                      <a:pt x="519" y="1003"/>
                    </a:cubicBezTo>
                    <a:cubicBezTo>
                      <a:pt x="519" y="1002"/>
                      <a:pt x="518" y="1002"/>
                      <a:pt x="518" y="1003"/>
                    </a:cubicBezTo>
                    <a:cubicBezTo>
                      <a:pt x="518" y="1004"/>
                      <a:pt x="519" y="1005"/>
                      <a:pt x="519" y="1006"/>
                    </a:cubicBezTo>
                    <a:cubicBezTo>
                      <a:pt x="518" y="1006"/>
                      <a:pt x="517" y="1007"/>
                      <a:pt x="517" y="1008"/>
                    </a:cubicBezTo>
                    <a:cubicBezTo>
                      <a:pt x="517" y="1008"/>
                      <a:pt x="517" y="1007"/>
                      <a:pt x="516" y="1007"/>
                    </a:cubicBezTo>
                    <a:cubicBezTo>
                      <a:pt x="516" y="1006"/>
                      <a:pt x="516" y="1006"/>
                      <a:pt x="516" y="1005"/>
                    </a:cubicBezTo>
                    <a:cubicBezTo>
                      <a:pt x="516" y="1004"/>
                      <a:pt x="515" y="1004"/>
                      <a:pt x="515" y="1005"/>
                    </a:cubicBezTo>
                    <a:cubicBezTo>
                      <a:pt x="515" y="1005"/>
                      <a:pt x="515" y="1006"/>
                      <a:pt x="515" y="1007"/>
                    </a:cubicBezTo>
                    <a:cubicBezTo>
                      <a:pt x="515" y="1008"/>
                      <a:pt x="516" y="1008"/>
                      <a:pt x="516" y="1009"/>
                    </a:cubicBezTo>
                    <a:cubicBezTo>
                      <a:pt x="515" y="1010"/>
                      <a:pt x="514" y="1011"/>
                      <a:pt x="514" y="1011"/>
                    </a:cubicBezTo>
                    <a:cubicBezTo>
                      <a:pt x="514" y="1011"/>
                      <a:pt x="514" y="1011"/>
                      <a:pt x="514" y="1011"/>
                    </a:cubicBezTo>
                    <a:cubicBezTo>
                      <a:pt x="514" y="1011"/>
                      <a:pt x="514" y="1011"/>
                      <a:pt x="514" y="1010"/>
                    </a:cubicBezTo>
                    <a:cubicBezTo>
                      <a:pt x="513" y="1009"/>
                      <a:pt x="513" y="1008"/>
                      <a:pt x="513" y="1007"/>
                    </a:cubicBezTo>
                    <a:cubicBezTo>
                      <a:pt x="512" y="1007"/>
                      <a:pt x="512" y="1006"/>
                      <a:pt x="511" y="1007"/>
                    </a:cubicBezTo>
                    <a:cubicBezTo>
                      <a:pt x="511" y="1007"/>
                      <a:pt x="511" y="1007"/>
                      <a:pt x="511" y="1007"/>
                    </a:cubicBezTo>
                    <a:cubicBezTo>
                      <a:pt x="511" y="1008"/>
                      <a:pt x="511" y="1008"/>
                      <a:pt x="512" y="1008"/>
                    </a:cubicBezTo>
                    <a:cubicBezTo>
                      <a:pt x="512" y="1009"/>
                      <a:pt x="512" y="1010"/>
                      <a:pt x="512" y="1011"/>
                    </a:cubicBezTo>
                    <a:cubicBezTo>
                      <a:pt x="511" y="1011"/>
                      <a:pt x="510" y="1012"/>
                      <a:pt x="510" y="1013"/>
                    </a:cubicBezTo>
                    <a:cubicBezTo>
                      <a:pt x="510" y="1012"/>
                      <a:pt x="509" y="1011"/>
                      <a:pt x="508" y="1010"/>
                    </a:cubicBezTo>
                    <a:cubicBezTo>
                      <a:pt x="508" y="1009"/>
                      <a:pt x="507" y="1010"/>
                      <a:pt x="507" y="1011"/>
                    </a:cubicBezTo>
                    <a:cubicBezTo>
                      <a:pt x="508" y="1012"/>
                      <a:pt x="509" y="1014"/>
                      <a:pt x="510" y="1016"/>
                    </a:cubicBezTo>
                    <a:cubicBezTo>
                      <a:pt x="511" y="1017"/>
                      <a:pt x="511" y="1018"/>
                      <a:pt x="512" y="1018"/>
                    </a:cubicBezTo>
                    <a:cubicBezTo>
                      <a:pt x="513" y="1018"/>
                      <a:pt x="513" y="1017"/>
                      <a:pt x="513" y="1017"/>
                    </a:cubicBezTo>
                    <a:cubicBezTo>
                      <a:pt x="516" y="1018"/>
                      <a:pt x="519" y="1015"/>
                      <a:pt x="521" y="1012"/>
                    </a:cubicBezTo>
                    <a:cubicBezTo>
                      <a:pt x="522" y="1011"/>
                      <a:pt x="528" y="1005"/>
                      <a:pt x="528" y="1009"/>
                    </a:cubicBezTo>
                    <a:cubicBezTo>
                      <a:pt x="528" y="1012"/>
                      <a:pt x="526" y="1015"/>
                      <a:pt x="525" y="1018"/>
                    </a:cubicBezTo>
                    <a:cubicBezTo>
                      <a:pt x="520" y="1027"/>
                      <a:pt x="519" y="1035"/>
                      <a:pt x="522" y="1043"/>
                    </a:cubicBezTo>
                    <a:cubicBezTo>
                      <a:pt x="522" y="1044"/>
                      <a:pt x="522" y="1044"/>
                      <a:pt x="522" y="1044"/>
                    </a:cubicBezTo>
                    <a:cubicBezTo>
                      <a:pt x="521" y="1043"/>
                      <a:pt x="521" y="1043"/>
                      <a:pt x="521" y="1043"/>
                    </a:cubicBezTo>
                    <a:cubicBezTo>
                      <a:pt x="521" y="1042"/>
                      <a:pt x="520" y="1043"/>
                      <a:pt x="520" y="1043"/>
                    </a:cubicBezTo>
                    <a:cubicBezTo>
                      <a:pt x="521" y="1044"/>
                      <a:pt x="521" y="1044"/>
                      <a:pt x="521" y="1044"/>
                    </a:cubicBezTo>
                    <a:cubicBezTo>
                      <a:pt x="520" y="1044"/>
                      <a:pt x="519" y="1045"/>
                      <a:pt x="519" y="1045"/>
                    </a:cubicBezTo>
                    <a:cubicBezTo>
                      <a:pt x="518" y="1045"/>
                      <a:pt x="518" y="1044"/>
                      <a:pt x="518" y="1044"/>
                    </a:cubicBezTo>
                    <a:cubicBezTo>
                      <a:pt x="517" y="1043"/>
                      <a:pt x="516" y="1044"/>
                      <a:pt x="517" y="1044"/>
                    </a:cubicBezTo>
                    <a:cubicBezTo>
                      <a:pt x="517" y="1045"/>
                      <a:pt x="517" y="1045"/>
                      <a:pt x="518" y="1046"/>
                    </a:cubicBezTo>
                    <a:cubicBezTo>
                      <a:pt x="517" y="1046"/>
                      <a:pt x="517" y="1046"/>
                      <a:pt x="517" y="1046"/>
                    </a:cubicBezTo>
                    <a:cubicBezTo>
                      <a:pt x="516" y="1045"/>
                      <a:pt x="516" y="1045"/>
                      <a:pt x="516" y="1044"/>
                    </a:cubicBezTo>
                    <a:cubicBezTo>
                      <a:pt x="515" y="1043"/>
                      <a:pt x="514" y="1044"/>
                      <a:pt x="515" y="1044"/>
                    </a:cubicBezTo>
                    <a:cubicBezTo>
                      <a:pt x="515" y="1045"/>
                      <a:pt x="515" y="1046"/>
                      <a:pt x="516" y="1047"/>
                    </a:cubicBezTo>
                    <a:cubicBezTo>
                      <a:pt x="515" y="1048"/>
                      <a:pt x="514" y="1048"/>
                      <a:pt x="513" y="1049"/>
                    </a:cubicBezTo>
                    <a:cubicBezTo>
                      <a:pt x="513" y="1048"/>
                      <a:pt x="512" y="1048"/>
                      <a:pt x="512" y="1047"/>
                    </a:cubicBezTo>
                    <a:cubicBezTo>
                      <a:pt x="512" y="1046"/>
                      <a:pt x="511" y="1047"/>
                      <a:pt x="511" y="1048"/>
                    </a:cubicBezTo>
                    <a:cubicBezTo>
                      <a:pt x="511" y="1048"/>
                      <a:pt x="512" y="1049"/>
                      <a:pt x="512" y="1050"/>
                    </a:cubicBezTo>
                    <a:cubicBezTo>
                      <a:pt x="512" y="1050"/>
                      <a:pt x="511" y="1050"/>
                      <a:pt x="511" y="1051"/>
                    </a:cubicBezTo>
                    <a:cubicBezTo>
                      <a:pt x="511" y="1050"/>
                      <a:pt x="510" y="1050"/>
                      <a:pt x="510" y="1050"/>
                    </a:cubicBezTo>
                    <a:cubicBezTo>
                      <a:pt x="510" y="1049"/>
                      <a:pt x="509" y="1050"/>
                      <a:pt x="509" y="1051"/>
                    </a:cubicBezTo>
                    <a:cubicBezTo>
                      <a:pt x="510" y="1051"/>
                      <a:pt x="510" y="1051"/>
                      <a:pt x="510" y="1051"/>
                    </a:cubicBezTo>
                    <a:cubicBezTo>
                      <a:pt x="510" y="1052"/>
                      <a:pt x="509" y="1052"/>
                      <a:pt x="509" y="1052"/>
                    </a:cubicBezTo>
                    <a:cubicBezTo>
                      <a:pt x="509" y="1052"/>
                      <a:pt x="509" y="1052"/>
                      <a:pt x="509" y="1052"/>
                    </a:cubicBezTo>
                    <a:cubicBezTo>
                      <a:pt x="509" y="1052"/>
                      <a:pt x="509" y="1052"/>
                      <a:pt x="509" y="1052"/>
                    </a:cubicBezTo>
                    <a:cubicBezTo>
                      <a:pt x="508" y="1051"/>
                      <a:pt x="506" y="1050"/>
                      <a:pt x="506" y="1048"/>
                    </a:cubicBezTo>
                    <a:cubicBezTo>
                      <a:pt x="505" y="1048"/>
                      <a:pt x="504" y="1048"/>
                      <a:pt x="505" y="1049"/>
                    </a:cubicBezTo>
                    <a:cubicBezTo>
                      <a:pt x="505" y="1050"/>
                      <a:pt x="506" y="1051"/>
                      <a:pt x="507" y="1052"/>
                    </a:cubicBezTo>
                    <a:cubicBezTo>
                      <a:pt x="507" y="1052"/>
                      <a:pt x="508" y="1053"/>
                      <a:pt x="508" y="1053"/>
                    </a:cubicBezTo>
                    <a:cubicBezTo>
                      <a:pt x="507" y="1056"/>
                      <a:pt x="511" y="1059"/>
                      <a:pt x="513" y="1057"/>
                    </a:cubicBezTo>
                    <a:cubicBezTo>
                      <a:pt x="516" y="1054"/>
                      <a:pt x="519" y="1052"/>
                      <a:pt x="522" y="1051"/>
                    </a:cubicBezTo>
                    <a:cubicBezTo>
                      <a:pt x="523" y="1050"/>
                      <a:pt x="524" y="1050"/>
                      <a:pt x="525" y="1050"/>
                    </a:cubicBezTo>
                    <a:cubicBezTo>
                      <a:pt x="525" y="1050"/>
                      <a:pt x="525" y="1050"/>
                      <a:pt x="526" y="1050"/>
                    </a:cubicBezTo>
                    <a:cubicBezTo>
                      <a:pt x="526" y="1051"/>
                      <a:pt x="527" y="1052"/>
                      <a:pt x="527" y="1052"/>
                    </a:cubicBezTo>
                    <a:cubicBezTo>
                      <a:pt x="528" y="1054"/>
                      <a:pt x="527" y="1056"/>
                      <a:pt x="527" y="1058"/>
                    </a:cubicBezTo>
                    <a:cubicBezTo>
                      <a:pt x="524" y="1062"/>
                      <a:pt x="521" y="1065"/>
                      <a:pt x="520" y="1070"/>
                    </a:cubicBezTo>
                    <a:cubicBezTo>
                      <a:pt x="519" y="1075"/>
                      <a:pt x="521" y="1080"/>
                      <a:pt x="520" y="1084"/>
                    </a:cubicBezTo>
                    <a:cubicBezTo>
                      <a:pt x="520" y="1084"/>
                      <a:pt x="520" y="1085"/>
                      <a:pt x="520" y="1085"/>
                    </a:cubicBezTo>
                    <a:cubicBezTo>
                      <a:pt x="519" y="1086"/>
                      <a:pt x="519" y="1087"/>
                      <a:pt x="519" y="1087"/>
                    </a:cubicBezTo>
                    <a:cubicBezTo>
                      <a:pt x="517" y="1089"/>
                      <a:pt x="515" y="1092"/>
                      <a:pt x="513" y="1093"/>
                    </a:cubicBezTo>
                    <a:cubicBezTo>
                      <a:pt x="513" y="1093"/>
                      <a:pt x="513" y="1093"/>
                      <a:pt x="513" y="1093"/>
                    </a:cubicBezTo>
                    <a:cubicBezTo>
                      <a:pt x="512" y="1093"/>
                      <a:pt x="512" y="1094"/>
                      <a:pt x="512" y="1094"/>
                    </a:cubicBezTo>
                    <a:cubicBezTo>
                      <a:pt x="511" y="1094"/>
                      <a:pt x="511" y="1095"/>
                      <a:pt x="510" y="1095"/>
                    </a:cubicBezTo>
                    <a:cubicBezTo>
                      <a:pt x="510" y="1095"/>
                      <a:pt x="510" y="1095"/>
                      <a:pt x="510" y="1095"/>
                    </a:cubicBezTo>
                    <a:cubicBezTo>
                      <a:pt x="510" y="1094"/>
                      <a:pt x="509" y="1093"/>
                      <a:pt x="509" y="1093"/>
                    </a:cubicBezTo>
                    <a:cubicBezTo>
                      <a:pt x="508" y="1092"/>
                      <a:pt x="507" y="1093"/>
                      <a:pt x="508" y="1094"/>
                    </a:cubicBezTo>
                    <a:cubicBezTo>
                      <a:pt x="509" y="1094"/>
                      <a:pt x="509" y="1095"/>
                      <a:pt x="509" y="1096"/>
                    </a:cubicBezTo>
                    <a:cubicBezTo>
                      <a:pt x="508" y="1096"/>
                      <a:pt x="507" y="1097"/>
                      <a:pt x="506" y="1097"/>
                    </a:cubicBezTo>
                    <a:cubicBezTo>
                      <a:pt x="506" y="1096"/>
                      <a:pt x="506" y="1095"/>
                      <a:pt x="505" y="1095"/>
                    </a:cubicBezTo>
                    <a:cubicBezTo>
                      <a:pt x="505" y="1094"/>
                      <a:pt x="504" y="1094"/>
                      <a:pt x="504" y="1095"/>
                    </a:cubicBezTo>
                    <a:cubicBezTo>
                      <a:pt x="504" y="1096"/>
                      <a:pt x="504" y="1097"/>
                      <a:pt x="505" y="1097"/>
                    </a:cubicBezTo>
                    <a:cubicBezTo>
                      <a:pt x="504" y="1097"/>
                      <a:pt x="504" y="1097"/>
                      <a:pt x="504" y="1097"/>
                    </a:cubicBezTo>
                    <a:cubicBezTo>
                      <a:pt x="503" y="1096"/>
                      <a:pt x="503" y="1095"/>
                      <a:pt x="501" y="1095"/>
                    </a:cubicBezTo>
                    <a:cubicBezTo>
                      <a:pt x="500" y="1095"/>
                      <a:pt x="500" y="1097"/>
                      <a:pt x="501" y="1097"/>
                    </a:cubicBezTo>
                    <a:cubicBezTo>
                      <a:pt x="502" y="1097"/>
                      <a:pt x="502" y="1097"/>
                      <a:pt x="503" y="1098"/>
                    </a:cubicBezTo>
                    <a:cubicBezTo>
                      <a:pt x="501" y="1098"/>
                      <a:pt x="500" y="1100"/>
                      <a:pt x="501" y="1102"/>
                    </a:cubicBezTo>
                    <a:cubicBezTo>
                      <a:pt x="500" y="1101"/>
                      <a:pt x="500" y="1099"/>
                      <a:pt x="499" y="1098"/>
                    </a:cubicBezTo>
                    <a:cubicBezTo>
                      <a:pt x="498" y="1098"/>
                      <a:pt x="497" y="1099"/>
                      <a:pt x="498" y="1099"/>
                    </a:cubicBezTo>
                    <a:cubicBezTo>
                      <a:pt x="499" y="1101"/>
                      <a:pt x="499" y="1103"/>
                      <a:pt x="501" y="1104"/>
                    </a:cubicBezTo>
                    <a:cubicBezTo>
                      <a:pt x="501" y="1104"/>
                      <a:pt x="502" y="1104"/>
                      <a:pt x="502" y="1103"/>
                    </a:cubicBezTo>
                    <a:cubicBezTo>
                      <a:pt x="502" y="1104"/>
                      <a:pt x="503" y="1104"/>
                      <a:pt x="503" y="1104"/>
                    </a:cubicBezTo>
                    <a:cubicBezTo>
                      <a:pt x="510" y="1104"/>
                      <a:pt x="518" y="1098"/>
                      <a:pt x="522" y="1093"/>
                    </a:cubicBezTo>
                    <a:cubicBezTo>
                      <a:pt x="525" y="1100"/>
                      <a:pt x="524" y="1108"/>
                      <a:pt x="518" y="1113"/>
                    </a:cubicBezTo>
                    <a:cubicBezTo>
                      <a:pt x="515" y="1116"/>
                      <a:pt x="512" y="1118"/>
                      <a:pt x="509" y="1121"/>
                    </a:cubicBezTo>
                    <a:cubicBezTo>
                      <a:pt x="507" y="1122"/>
                      <a:pt x="506" y="1124"/>
                      <a:pt x="504" y="1125"/>
                    </a:cubicBezTo>
                    <a:cubicBezTo>
                      <a:pt x="504" y="1126"/>
                      <a:pt x="498" y="1131"/>
                      <a:pt x="497" y="1132"/>
                    </a:cubicBezTo>
                    <a:cubicBezTo>
                      <a:pt x="496" y="1131"/>
                      <a:pt x="494" y="1131"/>
                      <a:pt x="493" y="1133"/>
                    </a:cubicBezTo>
                    <a:cubicBezTo>
                      <a:pt x="493" y="1133"/>
                      <a:pt x="493" y="1133"/>
                      <a:pt x="493" y="1133"/>
                    </a:cubicBezTo>
                    <a:cubicBezTo>
                      <a:pt x="492" y="1134"/>
                      <a:pt x="493" y="1137"/>
                      <a:pt x="494" y="1137"/>
                    </a:cubicBezTo>
                    <a:cubicBezTo>
                      <a:pt x="498" y="1139"/>
                      <a:pt x="504" y="1134"/>
                      <a:pt x="507" y="1131"/>
                    </a:cubicBezTo>
                    <a:cubicBezTo>
                      <a:pt x="507" y="1131"/>
                      <a:pt x="507" y="1131"/>
                      <a:pt x="508" y="1131"/>
                    </a:cubicBezTo>
                    <a:cubicBezTo>
                      <a:pt x="508" y="1132"/>
                      <a:pt x="507" y="1135"/>
                      <a:pt x="507" y="1136"/>
                    </a:cubicBezTo>
                    <a:cubicBezTo>
                      <a:pt x="507" y="1139"/>
                      <a:pt x="505" y="1141"/>
                      <a:pt x="503" y="1143"/>
                    </a:cubicBezTo>
                    <a:cubicBezTo>
                      <a:pt x="498" y="1148"/>
                      <a:pt x="493" y="1152"/>
                      <a:pt x="487" y="1156"/>
                    </a:cubicBezTo>
                    <a:cubicBezTo>
                      <a:pt x="476" y="1165"/>
                      <a:pt x="464" y="1174"/>
                      <a:pt x="452" y="1183"/>
                    </a:cubicBezTo>
                    <a:cubicBezTo>
                      <a:pt x="451" y="1184"/>
                      <a:pt x="450" y="1185"/>
                      <a:pt x="449" y="1186"/>
                    </a:cubicBezTo>
                    <a:cubicBezTo>
                      <a:pt x="448" y="1186"/>
                      <a:pt x="447" y="1187"/>
                      <a:pt x="446" y="1187"/>
                    </a:cubicBezTo>
                    <a:cubicBezTo>
                      <a:pt x="446" y="1188"/>
                      <a:pt x="445" y="1188"/>
                      <a:pt x="445" y="1188"/>
                    </a:cubicBezTo>
                    <a:cubicBezTo>
                      <a:pt x="441" y="1191"/>
                      <a:pt x="436" y="1193"/>
                      <a:pt x="430" y="1194"/>
                    </a:cubicBezTo>
                    <a:cubicBezTo>
                      <a:pt x="423" y="1195"/>
                      <a:pt x="415" y="1194"/>
                      <a:pt x="407" y="1195"/>
                    </a:cubicBezTo>
                    <a:cubicBezTo>
                      <a:pt x="399" y="1195"/>
                      <a:pt x="392" y="1197"/>
                      <a:pt x="384" y="1198"/>
                    </a:cubicBezTo>
                    <a:cubicBezTo>
                      <a:pt x="376" y="1198"/>
                      <a:pt x="367" y="1198"/>
                      <a:pt x="359" y="1198"/>
                    </a:cubicBezTo>
                    <a:cubicBezTo>
                      <a:pt x="344" y="1198"/>
                      <a:pt x="329" y="1195"/>
                      <a:pt x="314" y="1194"/>
                    </a:cubicBezTo>
                    <a:cubicBezTo>
                      <a:pt x="307" y="1193"/>
                      <a:pt x="300" y="1191"/>
                      <a:pt x="294" y="1188"/>
                    </a:cubicBezTo>
                    <a:cubicBezTo>
                      <a:pt x="287" y="1185"/>
                      <a:pt x="281" y="1179"/>
                      <a:pt x="276" y="1174"/>
                    </a:cubicBezTo>
                    <a:cubicBezTo>
                      <a:pt x="266" y="1166"/>
                      <a:pt x="258" y="1157"/>
                      <a:pt x="250" y="1148"/>
                    </a:cubicBezTo>
                    <a:cubicBezTo>
                      <a:pt x="249" y="1147"/>
                      <a:pt x="250" y="1145"/>
                      <a:pt x="250" y="1143"/>
                    </a:cubicBezTo>
                    <a:cubicBezTo>
                      <a:pt x="250" y="1142"/>
                      <a:pt x="248" y="1142"/>
                      <a:pt x="248" y="1143"/>
                    </a:cubicBezTo>
                    <a:cubicBezTo>
                      <a:pt x="248" y="1144"/>
                      <a:pt x="248" y="1145"/>
                      <a:pt x="248" y="1147"/>
                    </a:cubicBezTo>
                    <a:cubicBezTo>
                      <a:pt x="247" y="1145"/>
                      <a:pt x="246" y="1144"/>
                      <a:pt x="244" y="1142"/>
                    </a:cubicBezTo>
                    <a:cubicBezTo>
                      <a:pt x="239" y="1137"/>
                      <a:pt x="234" y="1131"/>
                      <a:pt x="231" y="1125"/>
                    </a:cubicBezTo>
                    <a:cubicBezTo>
                      <a:pt x="229" y="1121"/>
                      <a:pt x="229" y="1117"/>
                      <a:pt x="229" y="1113"/>
                    </a:cubicBezTo>
                    <a:cubicBezTo>
                      <a:pt x="229" y="1112"/>
                      <a:pt x="229" y="1106"/>
                      <a:pt x="231" y="1105"/>
                    </a:cubicBezTo>
                    <a:cubicBezTo>
                      <a:pt x="235" y="1109"/>
                      <a:pt x="241" y="1111"/>
                      <a:pt x="246" y="1113"/>
                    </a:cubicBezTo>
                    <a:cubicBezTo>
                      <a:pt x="254" y="1116"/>
                      <a:pt x="262" y="1120"/>
                      <a:pt x="270" y="1123"/>
                    </a:cubicBezTo>
                    <a:cubicBezTo>
                      <a:pt x="278" y="1125"/>
                      <a:pt x="286" y="1130"/>
                      <a:pt x="294" y="1132"/>
                    </a:cubicBezTo>
                    <a:cubicBezTo>
                      <a:pt x="304" y="1135"/>
                      <a:pt x="314" y="1135"/>
                      <a:pt x="324" y="1137"/>
                    </a:cubicBezTo>
                    <a:cubicBezTo>
                      <a:pt x="342" y="1139"/>
                      <a:pt x="361" y="1140"/>
                      <a:pt x="380" y="1140"/>
                    </a:cubicBezTo>
                    <a:cubicBezTo>
                      <a:pt x="389" y="1139"/>
                      <a:pt x="398" y="1139"/>
                      <a:pt x="407" y="1137"/>
                    </a:cubicBezTo>
                    <a:cubicBezTo>
                      <a:pt x="412" y="1137"/>
                      <a:pt x="416" y="1136"/>
                      <a:pt x="420" y="1135"/>
                    </a:cubicBezTo>
                    <a:cubicBezTo>
                      <a:pt x="422" y="1134"/>
                      <a:pt x="425" y="1133"/>
                      <a:pt x="427" y="1133"/>
                    </a:cubicBezTo>
                    <a:cubicBezTo>
                      <a:pt x="428" y="1132"/>
                      <a:pt x="430" y="1131"/>
                      <a:pt x="431" y="1131"/>
                    </a:cubicBezTo>
                    <a:cubicBezTo>
                      <a:pt x="437" y="1131"/>
                      <a:pt x="437" y="1122"/>
                      <a:pt x="431" y="1122"/>
                    </a:cubicBezTo>
                    <a:cubicBezTo>
                      <a:pt x="429" y="1122"/>
                      <a:pt x="427" y="1123"/>
                      <a:pt x="424" y="1124"/>
                    </a:cubicBezTo>
                    <a:cubicBezTo>
                      <a:pt x="420" y="1126"/>
                      <a:pt x="416" y="1127"/>
                      <a:pt x="412" y="1128"/>
                    </a:cubicBezTo>
                    <a:cubicBezTo>
                      <a:pt x="411" y="1126"/>
                      <a:pt x="411" y="1125"/>
                      <a:pt x="411" y="1124"/>
                    </a:cubicBezTo>
                    <a:cubicBezTo>
                      <a:pt x="411" y="1123"/>
                      <a:pt x="409" y="1124"/>
                      <a:pt x="410" y="1125"/>
                    </a:cubicBezTo>
                    <a:cubicBezTo>
                      <a:pt x="410" y="1125"/>
                      <a:pt x="410" y="1126"/>
                      <a:pt x="410" y="1127"/>
                    </a:cubicBezTo>
                    <a:cubicBezTo>
                      <a:pt x="410" y="1127"/>
                      <a:pt x="410" y="1128"/>
                      <a:pt x="410" y="1128"/>
                    </a:cubicBezTo>
                    <a:cubicBezTo>
                      <a:pt x="408" y="1128"/>
                      <a:pt x="406" y="1129"/>
                      <a:pt x="404" y="1129"/>
                    </a:cubicBezTo>
                    <a:cubicBezTo>
                      <a:pt x="404" y="1129"/>
                      <a:pt x="404" y="1129"/>
                      <a:pt x="404" y="1128"/>
                    </a:cubicBezTo>
                    <a:cubicBezTo>
                      <a:pt x="404" y="1128"/>
                      <a:pt x="404" y="1127"/>
                      <a:pt x="404" y="1126"/>
                    </a:cubicBezTo>
                    <a:cubicBezTo>
                      <a:pt x="404" y="1125"/>
                      <a:pt x="403" y="1125"/>
                      <a:pt x="403" y="1126"/>
                    </a:cubicBezTo>
                    <a:cubicBezTo>
                      <a:pt x="403" y="1126"/>
                      <a:pt x="403" y="1128"/>
                      <a:pt x="403" y="1129"/>
                    </a:cubicBezTo>
                    <a:cubicBezTo>
                      <a:pt x="401" y="1129"/>
                      <a:pt x="400" y="1130"/>
                      <a:pt x="398" y="1130"/>
                    </a:cubicBezTo>
                    <a:cubicBezTo>
                      <a:pt x="398" y="1128"/>
                      <a:pt x="397" y="1126"/>
                      <a:pt x="397" y="1125"/>
                    </a:cubicBezTo>
                    <a:cubicBezTo>
                      <a:pt x="397" y="1124"/>
                      <a:pt x="396" y="1124"/>
                      <a:pt x="396" y="1125"/>
                    </a:cubicBezTo>
                    <a:cubicBezTo>
                      <a:pt x="396" y="1127"/>
                      <a:pt x="396" y="1128"/>
                      <a:pt x="397" y="1130"/>
                    </a:cubicBezTo>
                    <a:cubicBezTo>
                      <a:pt x="394" y="1130"/>
                      <a:pt x="392" y="1130"/>
                      <a:pt x="390" y="1130"/>
                    </a:cubicBezTo>
                    <a:cubicBezTo>
                      <a:pt x="390" y="1130"/>
                      <a:pt x="390" y="1130"/>
                      <a:pt x="390" y="1129"/>
                    </a:cubicBezTo>
                    <a:cubicBezTo>
                      <a:pt x="391" y="1129"/>
                      <a:pt x="389" y="1128"/>
                      <a:pt x="389" y="1129"/>
                    </a:cubicBezTo>
                    <a:cubicBezTo>
                      <a:pt x="389" y="1130"/>
                      <a:pt x="389" y="1130"/>
                      <a:pt x="388" y="1130"/>
                    </a:cubicBezTo>
                    <a:cubicBezTo>
                      <a:pt x="388" y="1129"/>
                      <a:pt x="388" y="1128"/>
                      <a:pt x="388" y="1126"/>
                    </a:cubicBezTo>
                    <a:cubicBezTo>
                      <a:pt x="387" y="1126"/>
                      <a:pt x="386" y="1126"/>
                      <a:pt x="386" y="1127"/>
                    </a:cubicBezTo>
                    <a:cubicBezTo>
                      <a:pt x="387" y="1128"/>
                      <a:pt x="387" y="1129"/>
                      <a:pt x="387" y="1131"/>
                    </a:cubicBezTo>
                    <a:cubicBezTo>
                      <a:pt x="386" y="1131"/>
                      <a:pt x="386" y="1131"/>
                      <a:pt x="385" y="1131"/>
                    </a:cubicBezTo>
                    <a:cubicBezTo>
                      <a:pt x="384" y="1131"/>
                      <a:pt x="384" y="1131"/>
                      <a:pt x="383" y="1131"/>
                    </a:cubicBezTo>
                    <a:cubicBezTo>
                      <a:pt x="383" y="1131"/>
                      <a:pt x="383" y="1130"/>
                      <a:pt x="383" y="1130"/>
                    </a:cubicBezTo>
                    <a:cubicBezTo>
                      <a:pt x="383" y="1130"/>
                      <a:pt x="383" y="1129"/>
                      <a:pt x="382" y="1129"/>
                    </a:cubicBezTo>
                    <a:cubicBezTo>
                      <a:pt x="382" y="1128"/>
                      <a:pt x="382" y="1127"/>
                      <a:pt x="382" y="1126"/>
                    </a:cubicBezTo>
                    <a:cubicBezTo>
                      <a:pt x="382" y="1125"/>
                      <a:pt x="380" y="1125"/>
                      <a:pt x="381" y="1126"/>
                    </a:cubicBezTo>
                    <a:cubicBezTo>
                      <a:pt x="381" y="1128"/>
                      <a:pt x="381" y="1129"/>
                      <a:pt x="381" y="1131"/>
                    </a:cubicBezTo>
                    <a:cubicBezTo>
                      <a:pt x="379" y="1131"/>
                      <a:pt x="377" y="1131"/>
                      <a:pt x="375" y="1131"/>
                    </a:cubicBezTo>
                    <a:cubicBezTo>
                      <a:pt x="375" y="1131"/>
                      <a:pt x="375" y="1131"/>
                      <a:pt x="375" y="1131"/>
                    </a:cubicBezTo>
                    <a:cubicBezTo>
                      <a:pt x="375" y="1130"/>
                      <a:pt x="375" y="1130"/>
                      <a:pt x="375" y="1130"/>
                    </a:cubicBezTo>
                    <a:cubicBezTo>
                      <a:pt x="374" y="1129"/>
                      <a:pt x="374" y="1128"/>
                      <a:pt x="374" y="1127"/>
                    </a:cubicBezTo>
                    <a:cubicBezTo>
                      <a:pt x="374" y="1126"/>
                      <a:pt x="373" y="1127"/>
                      <a:pt x="373" y="1127"/>
                    </a:cubicBezTo>
                    <a:cubicBezTo>
                      <a:pt x="373" y="1129"/>
                      <a:pt x="373" y="1130"/>
                      <a:pt x="373" y="1131"/>
                    </a:cubicBezTo>
                    <a:cubicBezTo>
                      <a:pt x="371" y="1131"/>
                      <a:pt x="369" y="1131"/>
                      <a:pt x="367" y="1131"/>
                    </a:cubicBezTo>
                    <a:cubicBezTo>
                      <a:pt x="366" y="1130"/>
                      <a:pt x="366" y="1130"/>
                      <a:pt x="366" y="1130"/>
                    </a:cubicBezTo>
                    <a:cubicBezTo>
                      <a:pt x="366" y="1129"/>
                      <a:pt x="366" y="1128"/>
                      <a:pt x="366" y="1127"/>
                    </a:cubicBezTo>
                    <a:cubicBezTo>
                      <a:pt x="366" y="1126"/>
                      <a:pt x="365" y="1126"/>
                      <a:pt x="365" y="1127"/>
                    </a:cubicBezTo>
                    <a:cubicBezTo>
                      <a:pt x="365" y="1128"/>
                      <a:pt x="365" y="1129"/>
                      <a:pt x="365" y="1131"/>
                    </a:cubicBezTo>
                    <a:cubicBezTo>
                      <a:pt x="363" y="1131"/>
                      <a:pt x="361" y="1131"/>
                      <a:pt x="359" y="1130"/>
                    </a:cubicBezTo>
                    <a:cubicBezTo>
                      <a:pt x="359" y="1129"/>
                      <a:pt x="359" y="1127"/>
                      <a:pt x="358" y="1126"/>
                    </a:cubicBezTo>
                    <a:cubicBezTo>
                      <a:pt x="358" y="1125"/>
                      <a:pt x="357" y="1126"/>
                      <a:pt x="357" y="1126"/>
                    </a:cubicBezTo>
                    <a:cubicBezTo>
                      <a:pt x="358" y="1128"/>
                      <a:pt x="358" y="1129"/>
                      <a:pt x="358" y="1130"/>
                    </a:cubicBezTo>
                    <a:cubicBezTo>
                      <a:pt x="356" y="1130"/>
                      <a:pt x="354" y="1130"/>
                      <a:pt x="353" y="1130"/>
                    </a:cubicBezTo>
                    <a:cubicBezTo>
                      <a:pt x="352" y="1129"/>
                      <a:pt x="352" y="1127"/>
                      <a:pt x="352" y="1126"/>
                    </a:cubicBezTo>
                    <a:cubicBezTo>
                      <a:pt x="352" y="1125"/>
                      <a:pt x="351" y="1125"/>
                      <a:pt x="351" y="1126"/>
                    </a:cubicBezTo>
                    <a:cubicBezTo>
                      <a:pt x="351" y="1127"/>
                      <a:pt x="351" y="1129"/>
                      <a:pt x="351" y="1130"/>
                    </a:cubicBezTo>
                    <a:cubicBezTo>
                      <a:pt x="350" y="1130"/>
                      <a:pt x="349" y="1130"/>
                      <a:pt x="347" y="1130"/>
                    </a:cubicBezTo>
                    <a:cubicBezTo>
                      <a:pt x="347" y="1128"/>
                      <a:pt x="347" y="1127"/>
                      <a:pt x="347" y="1125"/>
                    </a:cubicBezTo>
                    <a:cubicBezTo>
                      <a:pt x="346" y="1124"/>
                      <a:pt x="345" y="1125"/>
                      <a:pt x="345" y="1126"/>
                    </a:cubicBezTo>
                    <a:cubicBezTo>
                      <a:pt x="346" y="1127"/>
                      <a:pt x="346" y="1128"/>
                      <a:pt x="346" y="1130"/>
                    </a:cubicBezTo>
                    <a:cubicBezTo>
                      <a:pt x="345" y="1130"/>
                      <a:pt x="343" y="1130"/>
                      <a:pt x="342" y="1130"/>
                    </a:cubicBezTo>
                    <a:cubicBezTo>
                      <a:pt x="342" y="1129"/>
                      <a:pt x="342" y="1129"/>
                      <a:pt x="342" y="1129"/>
                    </a:cubicBezTo>
                    <a:cubicBezTo>
                      <a:pt x="341" y="1128"/>
                      <a:pt x="341" y="1127"/>
                      <a:pt x="341" y="1125"/>
                    </a:cubicBezTo>
                    <a:cubicBezTo>
                      <a:pt x="341" y="1124"/>
                      <a:pt x="340" y="1124"/>
                      <a:pt x="340" y="1125"/>
                    </a:cubicBezTo>
                    <a:cubicBezTo>
                      <a:pt x="340" y="1126"/>
                      <a:pt x="340" y="1128"/>
                      <a:pt x="340" y="1129"/>
                    </a:cubicBezTo>
                    <a:cubicBezTo>
                      <a:pt x="339" y="1129"/>
                      <a:pt x="337" y="1129"/>
                      <a:pt x="336" y="1129"/>
                    </a:cubicBezTo>
                    <a:cubicBezTo>
                      <a:pt x="336" y="1127"/>
                      <a:pt x="335" y="1125"/>
                      <a:pt x="335" y="1124"/>
                    </a:cubicBezTo>
                    <a:cubicBezTo>
                      <a:pt x="335" y="1123"/>
                      <a:pt x="334" y="1123"/>
                      <a:pt x="334" y="1124"/>
                    </a:cubicBezTo>
                    <a:cubicBezTo>
                      <a:pt x="334" y="1126"/>
                      <a:pt x="334" y="1127"/>
                      <a:pt x="335" y="1129"/>
                    </a:cubicBezTo>
                    <a:cubicBezTo>
                      <a:pt x="333" y="1129"/>
                      <a:pt x="332" y="1129"/>
                      <a:pt x="331" y="1129"/>
                    </a:cubicBezTo>
                    <a:cubicBezTo>
                      <a:pt x="330" y="1128"/>
                      <a:pt x="329" y="1128"/>
                      <a:pt x="329" y="1128"/>
                    </a:cubicBezTo>
                    <a:cubicBezTo>
                      <a:pt x="328" y="1127"/>
                      <a:pt x="328" y="1125"/>
                      <a:pt x="328" y="1123"/>
                    </a:cubicBezTo>
                    <a:cubicBezTo>
                      <a:pt x="328" y="1122"/>
                      <a:pt x="327" y="1122"/>
                      <a:pt x="327" y="1123"/>
                    </a:cubicBezTo>
                    <a:cubicBezTo>
                      <a:pt x="327" y="1125"/>
                      <a:pt x="327" y="1127"/>
                      <a:pt x="327" y="1128"/>
                    </a:cubicBezTo>
                    <a:cubicBezTo>
                      <a:pt x="326" y="1128"/>
                      <a:pt x="324" y="1128"/>
                      <a:pt x="322" y="1128"/>
                    </a:cubicBezTo>
                    <a:cubicBezTo>
                      <a:pt x="322" y="1126"/>
                      <a:pt x="322" y="1124"/>
                      <a:pt x="322" y="1123"/>
                    </a:cubicBezTo>
                    <a:cubicBezTo>
                      <a:pt x="323" y="1122"/>
                      <a:pt x="321" y="1122"/>
                      <a:pt x="321" y="1122"/>
                    </a:cubicBezTo>
                    <a:cubicBezTo>
                      <a:pt x="321" y="1124"/>
                      <a:pt x="321" y="1126"/>
                      <a:pt x="321" y="1127"/>
                    </a:cubicBezTo>
                    <a:cubicBezTo>
                      <a:pt x="319" y="1127"/>
                      <a:pt x="317" y="1127"/>
                      <a:pt x="315" y="1127"/>
                    </a:cubicBezTo>
                    <a:cubicBezTo>
                      <a:pt x="315" y="1125"/>
                      <a:pt x="315" y="1124"/>
                      <a:pt x="315" y="1123"/>
                    </a:cubicBezTo>
                    <a:cubicBezTo>
                      <a:pt x="315" y="1122"/>
                      <a:pt x="314" y="1122"/>
                      <a:pt x="314" y="1123"/>
                    </a:cubicBezTo>
                    <a:cubicBezTo>
                      <a:pt x="314" y="1124"/>
                      <a:pt x="314" y="1125"/>
                      <a:pt x="314" y="1126"/>
                    </a:cubicBezTo>
                    <a:cubicBezTo>
                      <a:pt x="312" y="1126"/>
                      <a:pt x="311" y="1126"/>
                      <a:pt x="309" y="1126"/>
                    </a:cubicBezTo>
                    <a:cubicBezTo>
                      <a:pt x="309" y="1124"/>
                      <a:pt x="309" y="1123"/>
                      <a:pt x="309" y="1121"/>
                    </a:cubicBezTo>
                    <a:cubicBezTo>
                      <a:pt x="309" y="1121"/>
                      <a:pt x="309" y="1121"/>
                      <a:pt x="308" y="1121"/>
                    </a:cubicBezTo>
                    <a:cubicBezTo>
                      <a:pt x="308" y="1121"/>
                      <a:pt x="308" y="1121"/>
                      <a:pt x="307" y="1122"/>
                    </a:cubicBezTo>
                    <a:cubicBezTo>
                      <a:pt x="307" y="1122"/>
                      <a:pt x="308" y="1122"/>
                      <a:pt x="308" y="1123"/>
                    </a:cubicBezTo>
                    <a:cubicBezTo>
                      <a:pt x="308" y="1124"/>
                      <a:pt x="308" y="1125"/>
                      <a:pt x="308" y="1126"/>
                    </a:cubicBezTo>
                    <a:cubicBezTo>
                      <a:pt x="306" y="1125"/>
                      <a:pt x="305" y="1125"/>
                      <a:pt x="304" y="1125"/>
                    </a:cubicBezTo>
                    <a:cubicBezTo>
                      <a:pt x="303" y="1125"/>
                      <a:pt x="303" y="1125"/>
                      <a:pt x="302" y="1125"/>
                    </a:cubicBezTo>
                    <a:cubicBezTo>
                      <a:pt x="303" y="1123"/>
                      <a:pt x="303" y="1122"/>
                      <a:pt x="303" y="1121"/>
                    </a:cubicBezTo>
                    <a:cubicBezTo>
                      <a:pt x="303" y="1120"/>
                      <a:pt x="301" y="1120"/>
                      <a:pt x="301" y="1121"/>
                    </a:cubicBezTo>
                    <a:cubicBezTo>
                      <a:pt x="301" y="1122"/>
                      <a:pt x="301" y="1123"/>
                      <a:pt x="301" y="1124"/>
                    </a:cubicBezTo>
                    <a:cubicBezTo>
                      <a:pt x="299" y="1124"/>
                      <a:pt x="297" y="1123"/>
                      <a:pt x="295" y="1123"/>
                    </a:cubicBezTo>
                    <a:cubicBezTo>
                      <a:pt x="295" y="1117"/>
                      <a:pt x="295" y="1117"/>
                      <a:pt x="295" y="1117"/>
                    </a:cubicBezTo>
                    <a:cubicBezTo>
                      <a:pt x="295" y="1116"/>
                      <a:pt x="293" y="1116"/>
                      <a:pt x="293" y="1117"/>
                    </a:cubicBezTo>
                    <a:cubicBezTo>
                      <a:pt x="293" y="1122"/>
                      <a:pt x="293" y="1122"/>
                      <a:pt x="293" y="1122"/>
                    </a:cubicBezTo>
                    <a:cubicBezTo>
                      <a:pt x="291" y="1122"/>
                      <a:pt x="289" y="1121"/>
                      <a:pt x="287" y="1120"/>
                    </a:cubicBezTo>
                    <a:cubicBezTo>
                      <a:pt x="287" y="1119"/>
                      <a:pt x="287" y="1117"/>
                      <a:pt x="288" y="1116"/>
                    </a:cubicBezTo>
                    <a:cubicBezTo>
                      <a:pt x="288" y="1115"/>
                      <a:pt x="287" y="1115"/>
                      <a:pt x="287" y="1115"/>
                    </a:cubicBezTo>
                    <a:cubicBezTo>
                      <a:pt x="286" y="1117"/>
                      <a:pt x="286" y="1118"/>
                      <a:pt x="286" y="1119"/>
                    </a:cubicBezTo>
                    <a:cubicBezTo>
                      <a:pt x="284" y="1119"/>
                      <a:pt x="282" y="1118"/>
                      <a:pt x="279" y="1117"/>
                    </a:cubicBezTo>
                    <a:cubicBezTo>
                      <a:pt x="279" y="1115"/>
                      <a:pt x="280" y="1114"/>
                      <a:pt x="280" y="1113"/>
                    </a:cubicBezTo>
                    <a:cubicBezTo>
                      <a:pt x="280" y="1112"/>
                      <a:pt x="279" y="1112"/>
                      <a:pt x="279" y="1112"/>
                    </a:cubicBezTo>
                    <a:cubicBezTo>
                      <a:pt x="278" y="1113"/>
                      <a:pt x="278" y="1115"/>
                      <a:pt x="278" y="1116"/>
                    </a:cubicBezTo>
                    <a:cubicBezTo>
                      <a:pt x="276" y="1115"/>
                      <a:pt x="275" y="1115"/>
                      <a:pt x="273" y="1114"/>
                    </a:cubicBezTo>
                    <a:cubicBezTo>
                      <a:pt x="273" y="1113"/>
                      <a:pt x="273" y="1112"/>
                      <a:pt x="273" y="1112"/>
                    </a:cubicBezTo>
                    <a:cubicBezTo>
                      <a:pt x="273" y="1111"/>
                      <a:pt x="273" y="1110"/>
                      <a:pt x="272" y="1109"/>
                    </a:cubicBezTo>
                    <a:cubicBezTo>
                      <a:pt x="272" y="1109"/>
                      <a:pt x="271" y="1109"/>
                      <a:pt x="271" y="1110"/>
                    </a:cubicBezTo>
                    <a:cubicBezTo>
                      <a:pt x="271" y="1111"/>
                      <a:pt x="271" y="1112"/>
                      <a:pt x="271" y="1113"/>
                    </a:cubicBezTo>
                    <a:cubicBezTo>
                      <a:pt x="272" y="1113"/>
                      <a:pt x="272" y="1113"/>
                      <a:pt x="272" y="1114"/>
                    </a:cubicBezTo>
                    <a:cubicBezTo>
                      <a:pt x="270" y="1113"/>
                      <a:pt x="268" y="1112"/>
                      <a:pt x="266" y="1112"/>
                    </a:cubicBezTo>
                    <a:cubicBezTo>
                      <a:pt x="267" y="1110"/>
                      <a:pt x="267" y="1109"/>
                      <a:pt x="267" y="1107"/>
                    </a:cubicBezTo>
                    <a:cubicBezTo>
                      <a:pt x="267" y="1106"/>
                      <a:pt x="265" y="1106"/>
                      <a:pt x="265" y="1107"/>
                    </a:cubicBezTo>
                    <a:cubicBezTo>
                      <a:pt x="265" y="1108"/>
                      <a:pt x="265" y="1110"/>
                      <a:pt x="265" y="1111"/>
                    </a:cubicBezTo>
                    <a:cubicBezTo>
                      <a:pt x="262" y="1110"/>
                      <a:pt x="259" y="1109"/>
                      <a:pt x="256" y="1108"/>
                    </a:cubicBezTo>
                    <a:cubicBezTo>
                      <a:pt x="254" y="1107"/>
                      <a:pt x="251" y="1106"/>
                      <a:pt x="248" y="1105"/>
                    </a:cubicBezTo>
                    <a:cubicBezTo>
                      <a:pt x="248" y="1103"/>
                      <a:pt x="248" y="1102"/>
                      <a:pt x="248" y="1101"/>
                    </a:cubicBezTo>
                    <a:cubicBezTo>
                      <a:pt x="249" y="1100"/>
                      <a:pt x="247" y="1100"/>
                      <a:pt x="247" y="1101"/>
                    </a:cubicBezTo>
                    <a:cubicBezTo>
                      <a:pt x="247" y="1102"/>
                      <a:pt x="247" y="1103"/>
                      <a:pt x="247" y="1104"/>
                    </a:cubicBezTo>
                    <a:cubicBezTo>
                      <a:pt x="243" y="1103"/>
                      <a:pt x="239" y="1101"/>
                      <a:pt x="236" y="1098"/>
                    </a:cubicBezTo>
                    <a:cubicBezTo>
                      <a:pt x="235" y="1097"/>
                      <a:pt x="235" y="1097"/>
                      <a:pt x="234" y="1096"/>
                    </a:cubicBezTo>
                    <a:cubicBezTo>
                      <a:pt x="234" y="1096"/>
                      <a:pt x="234" y="1096"/>
                      <a:pt x="233" y="1096"/>
                    </a:cubicBezTo>
                    <a:cubicBezTo>
                      <a:pt x="234" y="1096"/>
                      <a:pt x="232" y="1095"/>
                      <a:pt x="232" y="1095"/>
                    </a:cubicBezTo>
                    <a:cubicBezTo>
                      <a:pt x="231" y="1094"/>
                      <a:pt x="230" y="1093"/>
                      <a:pt x="230" y="1092"/>
                    </a:cubicBezTo>
                    <a:cubicBezTo>
                      <a:pt x="227" y="1089"/>
                      <a:pt x="225" y="1086"/>
                      <a:pt x="224" y="1082"/>
                    </a:cubicBezTo>
                    <a:cubicBezTo>
                      <a:pt x="223" y="1078"/>
                      <a:pt x="224" y="1072"/>
                      <a:pt x="226" y="1068"/>
                    </a:cubicBezTo>
                    <a:cubicBezTo>
                      <a:pt x="227" y="1067"/>
                      <a:pt x="229" y="1065"/>
                      <a:pt x="231" y="1064"/>
                    </a:cubicBezTo>
                    <a:cubicBezTo>
                      <a:pt x="236" y="1068"/>
                      <a:pt x="241" y="1070"/>
                      <a:pt x="246" y="1072"/>
                    </a:cubicBezTo>
                    <a:cubicBezTo>
                      <a:pt x="254" y="1076"/>
                      <a:pt x="261" y="1080"/>
                      <a:pt x="270" y="1083"/>
                    </a:cubicBezTo>
                    <a:cubicBezTo>
                      <a:pt x="277" y="1085"/>
                      <a:pt x="285" y="1087"/>
                      <a:pt x="292" y="1086"/>
                    </a:cubicBezTo>
                    <a:cubicBezTo>
                      <a:pt x="296" y="1086"/>
                      <a:pt x="301" y="1087"/>
                      <a:pt x="305" y="1088"/>
                    </a:cubicBezTo>
                    <a:cubicBezTo>
                      <a:pt x="310" y="1088"/>
                      <a:pt x="316" y="1089"/>
                      <a:pt x="321" y="1090"/>
                    </a:cubicBezTo>
                    <a:cubicBezTo>
                      <a:pt x="331" y="1091"/>
                      <a:pt x="341" y="1091"/>
                      <a:pt x="352" y="1091"/>
                    </a:cubicBezTo>
                    <a:cubicBezTo>
                      <a:pt x="362" y="1092"/>
                      <a:pt x="372" y="1092"/>
                      <a:pt x="382" y="1092"/>
                    </a:cubicBezTo>
                    <a:cubicBezTo>
                      <a:pt x="390" y="1092"/>
                      <a:pt x="398" y="1091"/>
                      <a:pt x="406" y="1088"/>
                    </a:cubicBezTo>
                    <a:cubicBezTo>
                      <a:pt x="409" y="1086"/>
                      <a:pt x="412" y="1084"/>
                      <a:pt x="416" y="1083"/>
                    </a:cubicBezTo>
                    <a:cubicBezTo>
                      <a:pt x="420" y="1082"/>
                      <a:pt x="425" y="1081"/>
                      <a:pt x="429" y="1081"/>
                    </a:cubicBezTo>
                    <a:cubicBezTo>
                      <a:pt x="435" y="1081"/>
                      <a:pt x="434" y="1072"/>
                      <a:pt x="429" y="1072"/>
                    </a:cubicBezTo>
                    <a:cubicBezTo>
                      <a:pt x="426" y="1072"/>
                      <a:pt x="422" y="1073"/>
                      <a:pt x="419" y="1074"/>
                    </a:cubicBezTo>
                    <a:cubicBezTo>
                      <a:pt x="419" y="1074"/>
                      <a:pt x="418" y="1074"/>
                      <a:pt x="418" y="1074"/>
                    </a:cubicBezTo>
                    <a:cubicBezTo>
                      <a:pt x="417" y="1073"/>
                      <a:pt x="417" y="1071"/>
                      <a:pt x="417" y="1070"/>
                    </a:cubicBezTo>
                    <a:cubicBezTo>
                      <a:pt x="417" y="1069"/>
                      <a:pt x="416" y="1070"/>
                      <a:pt x="416" y="1070"/>
                    </a:cubicBezTo>
                    <a:cubicBezTo>
                      <a:pt x="416" y="1072"/>
                      <a:pt x="416" y="1073"/>
                      <a:pt x="416" y="1074"/>
                    </a:cubicBezTo>
                    <a:cubicBezTo>
                      <a:pt x="414" y="1075"/>
                      <a:pt x="412" y="1075"/>
                      <a:pt x="409" y="1076"/>
                    </a:cubicBezTo>
                    <a:cubicBezTo>
                      <a:pt x="409" y="1076"/>
                      <a:pt x="409" y="1076"/>
                      <a:pt x="409" y="1075"/>
                    </a:cubicBezTo>
                    <a:cubicBezTo>
                      <a:pt x="409" y="1075"/>
                      <a:pt x="407" y="1075"/>
                      <a:pt x="408" y="1076"/>
                    </a:cubicBezTo>
                    <a:cubicBezTo>
                      <a:pt x="408" y="1076"/>
                      <a:pt x="408" y="1076"/>
                      <a:pt x="408" y="1076"/>
                    </a:cubicBezTo>
                    <a:cubicBezTo>
                      <a:pt x="407" y="1077"/>
                      <a:pt x="406" y="1078"/>
                      <a:pt x="404" y="1078"/>
                    </a:cubicBezTo>
                    <a:cubicBezTo>
                      <a:pt x="404" y="1078"/>
                      <a:pt x="404" y="1078"/>
                      <a:pt x="404" y="1078"/>
                    </a:cubicBezTo>
                    <a:cubicBezTo>
                      <a:pt x="404" y="1077"/>
                      <a:pt x="404" y="1076"/>
                      <a:pt x="403" y="1076"/>
                    </a:cubicBezTo>
                    <a:cubicBezTo>
                      <a:pt x="403" y="1075"/>
                      <a:pt x="402" y="1075"/>
                      <a:pt x="402" y="1076"/>
                    </a:cubicBezTo>
                    <a:cubicBezTo>
                      <a:pt x="402" y="1077"/>
                      <a:pt x="403" y="1078"/>
                      <a:pt x="403" y="1079"/>
                    </a:cubicBezTo>
                    <a:cubicBezTo>
                      <a:pt x="402" y="1080"/>
                      <a:pt x="400" y="1080"/>
                      <a:pt x="399" y="1081"/>
                    </a:cubicBezTo>
                    <a:cubicBezTo>
                      <a:pt x="399" y="1081"/>
                      <a:pt x="398" y="1081"/>
                      <a:pt x="398" y="1081"/>
                    </a:cubicBezTo>
                    <a:cubicBezTo>
                      <a:pt x="398" y="1081"/>
                      <a:pt x="398" y="1080"/>
                      <a:pt x="398" y="1080"/>
                    </a:cubicBezTo>
                    <a:cubicBezTo>
                      <a:pt x="397" y="1079"/>
                      <a:pt x="397" y="1078"/>
                      <a:pt x="397" y="1077"/>
                    </a:cubicBezTo>
                    <a:cubicBezTo>
                      <a:pt x="397" y="1077"/>
                      <a:pt x="397" y="1077"/>
                      <a:pt x="397" y="1077"/>
                    </a:cubicBezTo>
                    <a:cubicBezTo>
                      <a:pt x="397" y="1076"/>
                      <a:pt x="397" y="1076"/>
                      <a:pt x="397" y="1076"/>
                    </a:cubicBezTo>
                    <a:cubicBezTo>
                      <a:pt x="397" y="1076"/>
                      <a:pt x="397" y="1075"/>
                      <a:pt x="397" y="1075"/>
                    </a:cubicBezTo>
                    <a:cubicBezTo>
                      <a:pt x="397" y="1075"/>
                      <a:pt x="396" y="1075"/>
                      <a:pt x="396" y="1075"/>
                    </a:cubicBezTo>
                    <a:cubicBezTo>
                      <a:pt x="396" y="1076"/>
                      <a:pt x="396" y="1077"/>
                      <a:pt x="396" y="1078"/>
                    </a:cubicBezTo>
                    <a:cubicBezTo>
                      <a:pt x="396" y="1079"/>
                      <a:pt x="396" y="1080"/>
                      <a:pt x="397" y="1082"/>
                    </a:cubicBezTo>
                    <a:cubicBezTo>
                      <a:pt x="394" y="1082"/>
                      <a:pt x="392" y="1082"/>
                      <a:pt x="389" y="1082"/>
                    </a:cubicBezTo>
                    <a:cubicBezTo>
                      <a:pt x="389" y="1082"/>
                      <a:pt x="390" y="1082"/>
                      <a:pt x="390" y="1082"/>
                    </a:cubicBezTo>
                    <a:cubicBezTo>
                      <a:pt x="390" y="1082"/>
                      <a:pt x="390" y="1081"/>
                      <a:pt x="390" y="1081"/>
                    </a:cubicBezTo>
                    <a:cubicBezTo>
                      <a:pt x="390" y="1081"/>
                      <a:pt x="390" y="1080"/>
                      <a:pt x="389" y="1080"/>
                    </a:cubicBezTo>
                    <a:cubicBezTo>
                      <a:pt x="389" y="1079"/>
                      <a:pt x="389" y="1078"/>
                      <a:pt x="389" y="1077"/>
                    </a:cubicBezTo>
                    <a:cubicBezTo>
                      <a:pt x="389" y="1076"/>
                      <a:pt x="388" y="1076"/>
                      <a:pt x="388" y="1077"/>
                    </a:cubicBezTo>
                    <a:cubicBezTo>
                      <a:pt x="388" y="1079"/>
                      <a:pt x="388" y="1080"/>
                      <a:pt x="388" y="1082"/>
                    </a:cubicBezTo>
                    <a:cubicBezTo>
                      <a:pt x="389" y="1082"/>
                      <a:pt x="389" y="1082"/>
                      <a:pt x="389" y="1083"/>
                    </a:cubicBezTo>
                    <a:cubicBezTo>
                      <a:pt x="388" y="1083"/>
                      <a:pt x="387" y="1083"/>
                      <a:pt x="386" y="1083"/>
                    </a:cubicBezTo>
                    <a:cubicBezTo>
                      <a:pt x="385" y="1083"/>
                      <a:pt x="383" y="1083"/>
                      <a:pt x="382" y="1083"/>
                    </a:cubicBezTo>
                    <a:cubicBezTo>
                      <a:pt x="382" y="1083"/>
                      <a:pt x="382" y="1083"/>
                      <a:pt x="382" y="1083"/>
                    </a:cubicBezTo>
                    <a:cubicBezTo>
                      <a:pt x="382" y="1083"/>
                      <a:pt x="382" y="1082"/>
                      <a:pt x="382" y="1082"/>
                    </a:cubicBezTo>
                    <a:cubicBezTo>
                      <a:pt x="382" y="1081"/>
                      <a:pt x="382" y="1080"/>
                      <a:pt x="381" y="1079"/>
                    </a:cubicBezTo>
                    <a:cubicBezTo>
                      <a:pt x="381" y="1078"/>
                      <a:pt x="380" y="1078"/>
                      <a:pt x="380" y="1079"/>
                    </a:cubicBezTo>
                    <a:cubicBezTo>
                      <a:pt x="380" y="1080"/>
                      <a:pt x="380" y="1082"/>
                      <a:pt x="381" y="1083"/>
                    </a:cubicBezTo>
                    <a:cubicBezTo>
                      <a:pt x="379" y="1083"/>
                      <a:pt x="377" y="1083"/>
                      <a:pt x="375" y="1083"/>
                    </a:cubicBezTo>
                    <a:cubicBezTo>
                      <a:pt x="375" y="1083"/>
                      <a:pt x="374" y="1083"/>
                      <a:pt x="374" y="1083"/>
                    </a:cubicBezTo>
                    <a:cubicBezTo>
                      <a:pt x="374" y="1081"/>
                      <a:pt x="374" y="1080"/>
                      <a:pt x="374" y="1079"/>
                    </a:cubicBezTo>
                    <a:cubicBezTo>
                      <a:pt x="374" y="1078"/>
                      <a:pt x="373" y="1078"/>
                      <a:pt x="373" y="1079"/>
                    </a:cubicBezTo>
                    <a:cubicBezTo>
                      <a:pt x="373" y="1080"/>
                      <a:pt x="373" y="1082"/>
                      <a:pt x="373" y="1083"/>
                    </a:cubicBezTo>
                    <a:cubicBezTo>
                      <a:pt x="370" y="1083"/>
                      <a:pt x="368" y="1083"/>
                      <a:pt x="366" y="1083"/>
                    </a:cubicBezTo>
                    <a:cubicBezTo>
                      <a:pt x="366" y="1081"/>
                      <a:pt x="366" y="1080"/>
                      <a:pt x="366" y="1078"/>
                    </a:cubicBezTo>
                    <a:cubicBezTo>
                      <a:pt x="366" y="1077"/>
                      <a:pt x="365" y="1077"/>
                      <a:pt x="365" y="1078"/>
                    </a:cubicBezTo>
                    <a:cubicBezTo>
                      <a:pt x="365" y="1080"/>
                      <a:pt x="365" y="1081"/>
                      <a:pt x="365" y="1083"/>
                    </a:cubicBezTo>
                    <a:cubicBezTo>
                      <a:pt x="363" y="1083"/>
                      <a:pt x="361" y="1083"/>
                      <a:pt x="360" y="1083"/>
                    </a:cubicBezTo>
                    <a:cubicBezTo>
                      <a:pt x="360" y="1082"/>
                      <a:pt x="360" y="1081"/>
                      <a:pt x="360" y="1081"/>
                    </a:cubicBezTo>
                    <a:cubicBezTo>
                      <a:pt x="360" y="1080"/>
                      <a:pt x="360" y="1079"/>
                      <a:pt x="359" y="1078"/>
                    </a:cubicBezTo>
                    <a:cubicBezTo>
                      <a:pt x="359" y="1077"/>
                      <a:pt x="358" y="1078"/>
                      <a:pt x="358" y="1078"/>
                    </a:cubicBezTo>
                    <a:cubicBezTo>
                      <a:pt x="358" y="1080"/>
                      <a:pt x="358" y="1081"/>
                      <a:pt x="359" y="1083"/>
                    </a:cubicBezTo>
                    <a:cubicBezTo>
                      <a:pt x="357" y="1083"/>
                      <a:pt x="356" y="1083"/>
                      <a:pt x="354" y="1082"/>
                    </a:cubicBezTo>
                    <a:cubicBezTo>
                      <a:pt x="354" y="1082"/>
                      <a:pt x="354" y="1081"/>
                      <a:pt x="354" y="1081"/>
                    </a:cubicBezTo>
                    <a:cubicBezTo>
                      <a:pt x="355" y="1080"/>
                      <a:pt x="353" y="1080"/>
                      <a:pt x="353" y="1080"/>
                    </a:cubicBezTo>
                    <a:cubicBezTo>
                      <a:pt x="353" y="1081"/>
                      <a:pt x="353" y="1082"/>
                      <a:pt x="353" y="1082"/>
                    </a:cubicBezTo>
                    <a:cubicBezTo>
                      <a:pt x="351" y="1082"/>
                      <a:pt x="350" y="1082"/>
                      <a:pt x="348" y="1082"/>
                    </a:cubicBezTo>
                    <a:cubicBezTo>
                      <a:pt x="348" y="1082"/>
                      <a:pt x="347" y="1082"/>
                      <a:pt x="347" y="1082"/>
                    </a:cubicBezTo>
                    <a:cubicBezTo>
                      <a:pt x="347" y="1082"/>
                      <a:pt x="347" y="1082"/>
                      <a:pt x="346" y="1082"/>
                    </a:cubicBezTo>
                    <a:cubicBezTo>
                      <a:pt x="346" y="1081"/>
                      <a:pt x="346" y="1080"/>
                      <a:pt x="346" y="1079"/>
                    </a:cubicBezTo>
                    <a:cubicBezTo>
                      <a:pt x="346" y="1078"/>
                      <a:pt x="345" y="1078"/>
                      <a:pt x="345" y="1079"/>
                    </a:cubicBezTo>
                    <a:cubicBezTo>
                      <a:pt x="345" y="1080"/>
                      <a:pt x="345" y="1081"/>
                      <a:pt x="345" y="1082"/>
                    </a:cubicBezTo>
                    <a:cubicBezTo>
                      <a:pt x="343" y="1082"/>
                      <a:pt x="342" y="1082"/>
                      <a:pt x="340" y="1082"/>
                    </a:cubicBezTo>
                    <a:cubicBezTo>
                      <a:pt x="340" y="1081"/>
                      <a:pt x="340" y="1081"/>
                      <a:pt x="340" y="1080"/>
                    </a:cubicBezTo>
                    <a:cubicBezTo>
                      <a:pt x="340" y="1079"/>
                      <a:pt x="340" y="1077"/>
                      <a:pt x="340" y="1077"/>
                    </a:cubicBezTo>
                    <a:cubicBezTo>
                      <a:pt x="339" y="1076"/>
                      <a:pt x="338" y="1078"/>
                      <a:pt x="339" y="1078"/>
                    </a:cubicBezTo>
                    <a:cubicBezTo>
                      <a:pt x="339" y="1078"/>
                      <a:pt x="339" y="1078"/>
                      <a:pt x="339" y="1078"/>
                    </a:cubicBezTo>
                    <a:cubicBezTo>
                      <a:pt x="339" y="1078"/>
                      <a:pt x="339" y="1079"/>
                      <a:pt x="339" y="1079"/>
                    </a:cubicBezTo>
                    <a:cubicBezTo>
                      <a:pt x="339" y="1079"/>
                      <a:pt x="339" y="1080"/>
                      <a:pt x="339" y="1081"/>
                    </a:cubicBezTo>
                    <a:cubicBezTo>
                      <a:pt x="339" y="1081"/>
                      <a:pt x="339" y="1082"/>
                      <a:pt x="339" y="1082"/>
                    </a:cubicBezTo>
                    <a:cubicBezTo>
                      <a:pt x="336" y="1082"/>
                      <a:pt x="334" y="1082"/>
                      <a:pt x="331" y="1082"/>
                    </a:cubicBezTo>
                    <a:cubicBezTo>
                      <a:pt x="331" y="1080"/>
                      <a:pt x="332" y="1079"/>
                      <a:pt x="331" y="1077"/>
                    </a:cubicBezTo>
                    <a:cubicBezTo>
                      <a:pt x="331" y="1077"/>
                      <a:pt x="331" y="1077"/>
                      <a:pt x="330" y="1077"/>
                    </a:cubicBezTo>
                    <a:cubicBezTo>
                      <a:pt x="330" y="1078"/>
                      <a:pt x="330" y="1078"/>
                      <a:pt x="330" y="1078"/>
                    </a:cubicBezTo>
                    <a:cubicBezTo>
                      <a:pt x="330" y="1079"/>
                      <a:pt x="330" y="1079"/>
                      <a:pt x="330" y="1079"/>
                    </a:cubicBezTo>
                    <a:cubicBezTo>
                      <a:pt x="330" y="1080"/>
                      <a:pt x="330" y="1081"/>
                      <a:pt x="330" y="1082"/>
                    </a:cubicBezTo>
                    <a:cubicBezTo>
                      <a:pt x="328" y="1082"/>
                      <a:pt x="326" y="1082"/>
                      <a:pt x="324" y="1081"/>
                    </a:cubicBezTo>
                    <a:cubicBezTo>
                      <a:pt x="324" y="1080"/>
                      <a:pt x="324" y="1078"/>
                      <a:pt x="325" y="1077"/>
                    </a:cubicBezTo>
                    <a:cubicBezTo>
                      <a:pt x="325" y="1076"/>
                      <a:pt x="324" y="1075"/>
                      <a:pt x="324" y="1076"/>
                    </a:cubicBezTo>
                    <a:cubicBezTo>
                      <a:pt x="323" y="1078"/>
                      <a:pt x="323" y="1080"/>
                      <a:pt x="323" y="1081"/>
                    </a:cubicBezTo>
                    <a:cubicBezTo>
                      <a:pt x="321" y="1081"/>
                      <a:pt x="320" y="1081"/>
                      <a:pt x="318" y="1081"/>
                    </a:cubicBezTo>
                    <a:cubicBezTo>
                      <a:pt x="318" y="1080"/>
                      <a:pt x="318" y="1079"/>
                      <a:pt x="318" y="1078"/>
                    </a:cubicBezTo>
                    <a:cubicBezTo>
                      <a:pt x="318" y="1077"/>
                      <a:pt x="316" y="1077"/>
                      <a:pt x="317" y="1078"/>
                    </a:cubicBezTo>
                    <a:cubicBezTo>
                      <a:pt x="317" y="1079"/>
                      <a:pt x="317" y="1080"/>
                      <a:pt x="317" y="1081"/>
                    </a:cubicBezTo>
                    <a:cubicBezTo>
                      <a:pt x="315" y="1080"/>
                      <a:pt x="313" y="1080"/>
                      <a:pt x="311" y="1080"/>
                    </a:cubicBezTo>
                    <a:cubicBezTo>
                      <a:pt x="311" y="1079"/>
                      <a:pt x="311" y="1078"/>
                      <a:pt x="311" y="1077"/>
                    </a:cubicBezTo>
                    <a:cubicBezTo>
                      <a:pt x="311" y="1077"/>
                      <a:pt x="311" y="1075"/>
                      <a:pt x="310" y="1074"/>
                    </a:cubicBezTo>
                    <a:cubicBezTo>
                      <a:pt x="310" y="1074"/>
                      <a:pt x="309" y="1075"/>
                      <a:pt x="310" y="1075"/>
                    </a:cubicBezTo>
                    <a:cubicBezTo>
                      <a:pt x="309" y="1075"/>
                      <a:pt x="309" y="1075"/>
                      <a:pt x="310" y="1075"/>
                    </a:cubicBezTo>
                    <a:cubicBezTo>
                      <a:pt x="310" y="1076"/>
                      <a:pt x="310" y="1076"/>
                      <a:pt x="310" y="1076"/>
                    </a:cubicBezTo>
                    <a:cubicBezTo>
                      <a:pt x="310" y="1077"/>
                      <a:pt x="310" y="1078"/>
                      <a:pt x="309" y="1079"/>
                    </a:cubicBezTo>
                    <a:cubicBezTo>
                      <a:pt x="309" y="1079"/>
                      <a:pt x="309" y="1079"/>
                      <a:pt x="309" y="1079"/>
                    </a:cubicBezTo>
                    <a:cubicBezTo>
                      <a:pt x="308" y="1079"/>
                      <a:pt x="307" y="1079"/>
                      <a:pt x="305" y="1079"/>
                    </a:cubicBezTo>
                    <a:cubicBezTo>
                      <a:pt x="305" y="1077"/>
                      <a:pt x="305" y="1076"/>
                      <a:pt x="306" y="1074"/>
                    </a:cubicBezTo>
                    <a:cubicBezTo>
                      <a:pt x="306" y="1073"/>
                      <a:pt x="304" y="1073"/>
                      <a:pt x="304" y="1074"/>
                    </a:cubicBezTo>
                    <a:cubicBezTo>
                      <a:pt x="304" y="1075"/>
                      <a:pt x="304" y="1077"/>
                      <a:pt x="304" y="1079"/>
                    </a:cubicBezTo>
                    <a:cubicBezTo>
                      <a:pt x="303" y="1079"/>
                      <a:pt x="302" y="1078"/>
                      <a:pt x="302" y="1078"/>
                    </a:cubicBezTo>
                    <a:cubicBezTo>
                      <a:pt x="301" y="1078"/>
                      <a:pt x="300" y="1078"/>
                      <a:pt x="299" y="1078"/>
                    </a:cubicBezTo>
                    <a:cubicBezTo>
                      <a:pt x="299" y="1077"/>
                      <a:pt x="299" y="1076"/>
                      <a:pt x="299" y="1075"/>
                    </a:cubicBezTo>
                    <a:cubicBezTo>
                      <a:pt x="298" y="1075"/>
                      <a:pt x="297" y="1075"/>
                      <a:pt x="297" y="1076"/>
                    </a:cubicBezTo>
                    <a:cubicBezTo>
                      <a:pt x="297" y="1076"/>
                      <a:pt x="298" y="1077"/>
                      <a:pt x="298" y="1078"/>
                    </a:cubicBezTo>
                    <a:cubicBezTo>
                      <a:pt x="296" y="1078"/>
                      <a:pt x="294" y="1077"/>
                      <a:pt x="292" y="1077"/>
                    </a:cubicBezTo>
                    <a:cubicBezTo>
                      <a:pt x="292" y="1076"/>
                      <a:pt x="292" y="1074"/>
                      <a:pt x="292" y="1072"/>
                    </a:cubicBezTo>
                    <a:cubicBezTo>
                      <a:pt x="292" y="1072"/>
                      <a:pt x="291" y="1071"/>
                      <a:pt x="291" y="1072"/>
                    </a:cubicBezTo>
                    <a:cubicBezTo>
                      <a:pt x="290" y="1074"/>
                      <a:pt x="290" y="1076"/>
                      <a:pt x="290" y="1078"/>
                    </a:cubicBezTo>
                    <a:cubicBezTo>
                      <a:pt x="290" y="1078"/>
                      <a:pt x="290" y="1078"/>
                      <a:pt x="290" y="1078"/>
                    </a:cubicBezTo>
                    <a:cubicBezTo>
                      <a:pt x="289" y="1078"/>
                      <a:pt x="288" y="1078"/>
                      <a:pt x="287" y="1078"/>
                    </a:cubicBezTo>
                    <a:cubicBezTo>
                      <a:pt x="287" y="1076"/>
                      <a:pt x="286" y="1074"/>
                      <a:pt x="286" y="1072"/>
                    </a:cubicBezTo>
                    <a:cubicBezTo>
                      <a:pt x="286" y="1071"/>
                      <a:pt x="285" y="1071"/>
                      <a:pt x="285" y="1072"/>
                    </a:cubicBezTo>
                    <a:cubicBezTo>
                      <a:pt x="285" y="1074"/>
                      <a:pt x="285" y="1075"/>
                      <a:pt x="285" y="1077"/>
                    </a:cubicBezTo>
                    <a:cubicBezTo>
                      <a:pt x="284" y="1077"/>
                      <a:pt x="282" y="1077"/>
                      <a:pt x="281" y="1077"/>
                    </a:cubicBezTo>
                    <a:cubicBezTo>
                      <a:pt x="280" y="1077"/>
                      <a:pt x="279" y="1077"/>
                      <a:pt x="278" y="1076"/>
                    </a:cubicBezTo>
                    <a:cubicBezTo>
                      <a:pt x="278" y="1076"/>
                      <a:pt x="278" y="1076"/>
                      <a:pt x="278" y="1076"/>
                    </a:cubicBezTo>
                    <a:cubicBezTo>
                      <a:pt x="278" y="1074"/>
                      <a:pt x="278" y="1073"/>
                      <a:pt x="278" y="1071"/>
                    </a:cubicBezTo>
                    <a:cubicBezTo>
                      <a:pt x="278" y="1070"/>
                      <a:pt x="277" y="1070"/>
                      <a:pt x="277" y="1071"/>
                    </a:cubicBezTo>
                    <a:cubicBezTo>
                      <a:pt x="277" y="1073"/>
                      <a:pt x="277" y="1074"/>
                      <a:pt x="276" y="1076"/>
                    </a:cubicBezTo>
                    <a:cubicBezTo>
                      <a:pt x="275" y="1076"/>
                      <a:pt x="273" y="1075"/>
                      <a:pt x="272" y="1075"/>
                    </a:cubicBezTo>
                    <a:cubicBezTo>
                      <a:pt x="272" y="1073"/>
                      <a:pt x="272" y="1072"/>
                      <a:pt x="272" y="1070"/>
                    </a:cubicBezTo>
                    <a:cubicBezTo>
                      <a:pt x="272" y="1069"/>
                      <a:pt x="271" y="1069"/>
                      <a:pt x="271" y="1070"/>
                    </a:cubicBezTo>
                    <a:cubicBezTo>
                      <a:pt x="271" y="1072"/>
                      <a:pt x="271" y="1073"/>
                      <a:pt x="271" y="1074"/>
                    </a:cubicBezTo>
                    <a:cubicBezTo>
                      <a:pt x="269" y="1074"/>
                      <a:pt x="267" y="1073"/>
                      <a:pt x="266" y="1072"/>
                    </a:cubicBezTo>
                    <a:cubicBezTo>
                      <a:pt x="266" y="1070"/>
                      <a:pt x="267" y="1068"/>
                      <a:pt x="268" y="1066"/>
                    </a:cubicBezTo>
                    <a:cubicBezTo>
                      <a:pt x="268" y="1065"/>
                      <a:pt x="267" y="1064"/>
                      <a:pt x="267" y="1065"/>
                    </a:cubicBezTo>
                    <a:cubicBezTo>
                      <a:pt x="266" y="1067"/>
                      <a:pt x="265" y="1070"/>
                      <a:pt x="265" y="1072"/>
                    </a:cubicBezTo>
                    <a:cubicBezTo>
                      <a:pt x="263" y="1071"/>
                      <a:pt x="262" y="1070"/>
                      <a:pt x="260" y="1070"/>
                    </a:cubicBezTo>
                    <a:cubicBezTo>
                      <a:pt x="260" y="1069"/>
                      <a:pt x="260" y="1069"/>
                      <a:pt x="260" y="1069"/>
                    </a:cubicBezTo>
                    <a:cubicBezTo>
                      <a:pt x="261" y="1067"/>
                      <a:pt x="261" y="1065"/>
                      <a:pt x="262" y="1064"/>
                    </a:cubicBezTo>
                    <a:cubicBezTo>
                      <a:pt x="262" y="1063"/>
                      <a:pt x="261" y="1062"/>
                      <a:pt x="261" y="1063"/>
                    </a:cubicBezTo>
                    <a:cubicBezTo>
                      <a:pt x="260" y="1064"/>
                      <a:pt x="260" y="1065"/>
                      <a:pt x="259" y="1067"/>
                    </a:cubicBezTo>
                    <a:cubicBezTo>
                      <a:pt x="259" y="1067"/>
                      <a:pt x="259" y="1068"/>
                      <a:pt x="259" y="1069"/>
                    </a:cubicBezTo>
                    <a:cubicBezTo>
                      <a:pt x="258" y="1068"/>
                      <a:pt x="257" y="1068"/>
                      <a:pt x="257" y="1068"/>
                    </a:cubicBezTo>
                    <a:cubicBezTo>
                      <a:pt x="251" y="1064"/>
                      <a:pt x="243" y="1063"/>
                      <a:pt x="238" y="1058"/>
                    </a:cubicBezTo>
                    <a:cubicBezTo>
                      <a:pt x="238" y="1058"/>
                      <a:pt x="238" y="1057"/>
                      <a:pt x="238" y="1056"/>
                    </a:cubicBezTo>
                    <a:cubicBezTo>
                      <a:pt x="237" y="1050"/>
                      <a:pt x="235" y="1045"/>
                      <a:pt x="230" y="1040"/>
                    </a:cubicBezTo>
                    <a:cubicBezTo>
                      <a:pt x="227" y="1037"/>
                      <a:pt x="223" y="1035"/>
                      <a:pt x="224" y="1030"/>
                    </a:cubicBezTo>
                    <a:cubicBezTo>
                      <a:pt x="224" y="1029"/>
                      <a:pt x="225" y="1027"/>
                      <a:pt x="227" y="1025"/>
                    </a:cubicBezTo>
                    <a:cubicBezTo>
                      <a:pt x="227" y="1026"/>
                      <a:pt x="229" y="1026"/>
                      <a:pt x="230" y="1026"/>
                    </a:cubicBezTo>
                    <a:cubicBezTo>
                      <a:pt x="239" y="1025"/>
                      <a:pt x="246" y="1030"/>
                      <a:pt x="254" y="1033"/>
                    </a:cubicBezTo>
                    <a:cubicBezTo>
                      <a:pt x="261" y="1037"/>
                      <a:pt x="269" y="1041"/>
                      <a:pt x="277" y="1042"/>
                    </a:cubicBezTo>
                    <a:cubicBezTo>
                      <a:pt x="296" y="1045"/>
                      <a:pt x="314" y="1049"/>
                      <a:pt x="333" y="1049"/>
                    </a:cubicBezTo>
                    <a:cubicBezTo>
                      <a:pt x="343" y="1048"/>
                      <a:pt x="353" y="1049"/>
                      <a:pt x="362" y="1049"/>
                    </a:cubicBezTo>
                    <a:cubicBezTo>
                      <a:pt x="371" y="1049"/>
                      <a:pt x="378" y="1047"/>
                      <a:pt x="387" y="1044"/>
                    </a:cubicBezTo>
                    <a:cubicBezTo>
                      <a:pt x="396" y="1041"/>
                      <a:pt x="405" y="1041"/>
                      <a:pt x="414" y="1040"/>
                    </a:cubicBezTo>
                    <a:cubicBezTo>
                      <a:pt x="419" y="1040"/>
                      <a:pt x="423" y="1039"/>
                      <a:pt x="427" y="1039"/>
                    </a:cubicBezTo>
                    <a:cubicBezTo>
                      <a:pt x="430" y="1038"/>
                      <a:pt x="435" y="1038"/>
                      <a:pt x="438" y="1037"/>
                    </a:cubicBezTo>
                    <a:cubicBezTo>
                      <a:pt x="444" y="1036"/>
                      <a:pt x="442" y="1027"/>
                      <a:pt x="436" y="1029"/>
                    </a:cubicBezTo>
                    <a:cubicBezTo>
                      <a:pt x="429" y="1031"/>
                      <a:pt x="420" y="1031"/>
                      <a:pt x="412" y="1032"/>
                    </a:cubicBezTo>
                    <a:cubicBezTo>
                      <a:pt x="411" y="1032"/>
                      <a:pt x="410" y="1032"/>
                      <a:pt x="409" y="1032"/>
                    </a:cubicBezTo>
                    <a:cubicBezTo>
                      <a:pt x="408" y="1031"/>
                      <a:pt x="408" y="1031"/>
                      <a:pt x="408" y="1030"/>
                    </a:cubicBezTo>
                    <a:cubicBezTo>
                      <a:pt x="408" y="1029"/>
                      <a:pt x="407" y="1029"/>
                      <a:pt x="407" y="1030"/>
                    </a:cubicBezTo>
                    <a:cubicBezTo>
                      <a:pt x="407" y="1031"/>
                      <a:pt x="407" y="1031"/>
                      <a:pt x="407" y="1032"/>
                    </a:cubicBezTo>
                    <a:cubicBezTo>
                      <a:pt x="405" y="1032"/>
                      <a:pt x="402" y="1032"/>
                      <a:pt x="400" y="1033"/>
                    </a:cubicBezTo>
                    <a:cubicBezTo>
                      <a:pt x="400" y="1031"/>
                      <a:pt x="400" y="1030"/>
                      <a:pt x="400" y="1029"/>
                    </a:cubicBezTo>
                    <a:cubicBezTo>
                      <a:pt x="399" y="1028"/>
                      <a:pt x="398" y="1028"/>
                      <a:pt x="398" y="1029"/>
                    </a:cubicBezTo>
                    <a:cubicBezTo>
                      <a:pt x="398" y="1030"/>
                      <a:pt x="398" y="1032"/>
                      <a:pt x="399" y="1033"/>
                    </a:cubicBezTo>
                    <a:cubicBezTo>
                      <a:pt x="397" y="1033"/>
                      <a:pt x="395" y="1033"/>
                      <a:pt x="394" y="1033"/>
                    </a:cubicBezTo>
                    <a:cubicBezTo>
                      <a:pt x="394" y="1032"/>
                      <a:pt x="394" y="1031"/>
                      <a:pt x="394" y="1029"/>
                    </a:cubicBezTo>
                    <a:cubicBezTo>
                      <a:pt x="394" y="1029"/>
                      <a:pt x="393" y="1028"/>
                      <a:pt x="393" y="1029"/>
                    </a:cubicBezTo>
                    <a:cubicBezTo>
                      <a:pt x="392" y="1030"/>
                      <a:pt x="392" y="1032"/>
                      <a:pt x="393" y="1033"/>
                    </a:cubicBezTo>
                    <a:cubicBezTo>
                      <a:pt x="390" y="1034"/>
                      <a:pt x="388" y="1034"/>
                      <a:pt x="386" y="1035"/>
                    </a:cubicBezTo>
                    <a:cubicBezTo>
                      <a:pt x="386" y="1035"/>
                      <a:pt x="386" y="1035"/>
                      <a:pt x="385" y="1035"/>
                    </a:cubicBezTo>
                    <a:cubicBezTo>
                      <a:pt x="385" y="1035"/>
                      <a:pt x="385" y="1034"/>
                      <a:pt x="385" y="1033"/>
                    </a:cubicBezTo>
                    <a:cubicBezTo>
                      <a:pt x="385" y="1032"/>
                      <a:pt x="384" y="1033"/>
                      <a:pt x="384" y="1033"/>
                    </a:cubicBezTo>
                    <a:cubicBezTo>
                      <a:pt x="384" y="1034"/>
                      <a:pt x="384" y="1035"/>
                      <a:pt x="384" y="1036"/>
                    </a:cubicBezTo>
                    <a:cubicBezTo>
                      <a:pt x="382" y="1036"/>
                      <a:pt x="380" y="1037"/>
                      <a:pt x="378" y="1038"/>
                    </a:cubicBezTo>
                    <a:cubicBezTo>
                      <a:pt x="377" y="1038"/>
                      <a:pt x="377" y="1038"/>
                      <a:pt x="377" y="1038"/>
                    </a:cubicBezTo>
                    <a:cubicBezTo>
                      <a:pt x="377" y="1037"/>
                      <a:pt x="377" y="1036"/>
                      <a:pt x="377" y="1035"/>
                    </a:cubicBezTo>
                    <a:cubicBezTo>
                      <a:pt x="377" y="1033"/>
                      <a:pt x="377" y="1032"/>
                      <a:pt x="376" y="1031"/>
                    </a:cubicBezTo>
                    <a:cubicBezTo>
                      <a:pt x="375" y="1030"/>
                      <a:pt x="374" y="1032"/>
                      <a:pt x="375" y="1032"/>
                    </a:cubicBezTo>
                    <a:cubicBezTo>
                      <a:pt x="376" y="1033"/>
                      <a:pt x="376" y="1036"/>
                      <a:pt x="376" y="1037"/>
                    </a:cubicBezTo>
                    <a:cubicBezTo>
                      <a:pt x="376" y="1038"/>
                      <a:pt x="376" y="1038"/>
                      <a:pt x="376" y="1038"/>
                    </a:cubicBezTo>
                    <a:cubicBezTo>
                      <a:pt x="376" y="1039"/>
                      <a:pt x="375" y="1039"/>
                      <a:pt x="374" y="1039"/>
                    </a:cubicBezTo>
                    <a:cubicBezTo>
                      <a:pt x="371" y="1040"/>
                      <a:pt x="368" y="1040"/>
                      <a:pt x="364" y="1040"/>
                    </a:cubicBezTo>
                    <a:cubicBezTo>
                      <a:pt x="364" y="1040"/>
                      <a:pt x="364" y="1040"/>
                      <a:pt x="364" y="1039"/>
                    </a:cubicBezTo>
                    <a:cubicBezTo>
                      <a:pt x="364" y="1039"/>
                      <a:pt x="364" y="1038"/>
                      <a:pt x="363" y="1039"/>
                    </a:cubicBezTo>
                    <a:cubicBezTo>
                      <a:pt x="363" y="1037"/>
                      <a:pt x="362" y="1035"/>
                      <a:pt x="361" y="1033"/>
                    </a:cubicBezTo>
                    <a:cubicBezTo>
                      <a:pt x="361" y="1033"/>
                      <a:pt x="360" y="1033"/>
                      <a:pt x="360" y="1034"/>
                    </a:cubicBezTo>
                    <a:cubicBezTo>
                      <a:pt x="361" y="1036"/>
                      <a:pt x="361" y="1038"/>
                      <a:pt x="363" y="1040"/>
                    </a:cubicBezTo>
                    <a:cubicBezTo>
                      <a:pt x="362" y="1040"/>
                      <a:pt x="361" y="1040"/>
                      <a:pt x="360" y="1040"/>
                    </a:cubicBezTo>
                    <a:cubicBezTo>
                      <a:pt x="358" y="1040"/>
                      <a:pt x="356" y="1040"/>
                      <a:pt x="353" y="1040"/>
                    </a:cubicBezTo>
                    <a:cubicBezTo>
                      <a:pt x="353" y="1040"/>
                      <a:pt x="354" y="1040"/>
                      <a:pt x="354" y="1040"/>
                    </a:cubicBezTo>
                    <a:cubicBezTo>
                      <a:pt x="354" y="1039"/>
                      <a:pt x="353" y="1038"/>
                      <a:pt x="353" y="1039"/>
                    </a:cubicBezTo>
                    <a:cubicBezTo>
                      <a:pt x="352" y="1037"/>
                      <a:pt x="352" y="1034"/>
                      <a:pt x="351" y="1033"/>
                    </a:cubicBezTo>
                    <a:cubicBezTo>
                      <a:pt x="350" y="1032"/>
                      <a:pt x="349" y="1033"/>
                      <a:pt x="350" y="1034"/>
                    </a:cubicBezTo>
                    <a:cubicBezTo>
                      <a:pt x="351" y="1035"/>
                      <a:pt x="351" y="1038"/>
                      <a:pt x="352" y="1040"/>
                    </a:cubicBezTo>
                    <a:cubicBezTo>
                      <a:pt x="352" y="1040"/>
                      <a:pt x="352" y="1040"/>
                      <a:pt x="352" y="1040"/>
                    </a:cubicBezTo>
                    <a:cubicBezTo>
                      <a:pt x="348" y="1040"/>
                      <a:pt x="345" y="1040"/>
                      <a:pt x="342" y="1040"/>
                    </a:cubicBezTo>
                    <a:cubicBezTo>
                      <a:pt x="341" y="1039"/>
                      <a:pt x="341" y="1037"/>
                      <a:pt x="341" y="1037"/>
                    </a:cubicBezTo>
                    <a:cubicBezTo>
                      <a:pt x="340" y="1036"/>
                      <a:pt x="339" y="1036"/>
                      <a:pt x="339" y="1037"/>
                    </a:cubicBezTo>
                    <a:cubicBezTo>
                      <a:pt x="340" y="1037"/>
                      <a:pt x="340" y="1039"/>
                      <a:pt x="340" y="1040"/>
                    </a:cubicBezTo>
                    <a:cubicBezTo>
                      <a:pt x="338" y="1040"/>
                      <a:pt x="336" y="1040"/>
                      <a:pt x="333" y="1040"/>
                    </a:cubicBezTo>
                    <a:cubicBezTo>
                      <a:pt x="332" y="1038"/>
                      <a:pt x="332" y="1036"/>
                      <a:pt x="331" y="1034"/>
                    </a:cubicBezTo>
                    <a:cubicBezTo>
                      <a:pt x="331" y="1033"/>
                      <a:pt x="330" y="1034"/>
                      <a:pt x="330" y="1035"/>
                    </a:cubicBezTo>
                    <a:cubicBezTo>
                      <a:pt x="331" y="1036"/>
                      <a:pt x="331" y="1038"/>
                      <a:pt x="332" y="1040"/>
                    </a:cubicBezTo>
                    <a:cubicBezTo>
                      <a:pt x="331" y="1040"/>
                      <a:pt x="329" y="1040"/>
                      <a:pt x="328" y="1040"/>
                    </a:cubicBezTo>
                    <a:cubicBezTo>
                      <a:pt x="327" y="1040"/>
                      <a:pt x="326" y="1040"/>
                      <a:pt x="325" y="1040"/>
                    </a:cubicBezTo>
                    <a:cubicBezTo>
                      <a:pt x="325" y="1040"/>
                      <a:pt x="325" y="1040"/>
                      <a:pt x="325" y="1040"/>
                    </a:cubicBezTo>
                    <a:cubicBezTo>
                      <a:pt x="325" y="1039"/>
                      <a:pt x="324" y="1039"/>
                      <a:pt x="324" y="1039"/>
                    </a:cubicBezTo>
                    <a:cubicBezTo>
                      <a:pt x="324" y="1039"/>
                      <a:pt x="324" y="1040"/>
                      <a:pt x="324" y="1040"/>
                    </a:cubicBezTo>
                    <a:cubicBezTo>
                      <a:pt x="322" y="1038"/>
                      <a:pt x="323" y="1034"/>
                      <a:pt x="322" y="1032"/>
                    </a:cubicBezTo>
                    <a:cubicBezTo>
                      <a:pt x="322" y="1031"/>
                      <a:pt x="320" y="1032"/>
                      <a:pt x="321" y="1032"/>
                    </a:cubicBezTo>
                    <a:cubicBezTo>
                      <a:pt x="322" y="1035"/>
                      <a:pt x="321" y="1038"/>
                      <a:pt x="322" y="1040"/>
                    </a:cubicBezTo>
                    <a:cubicBezTo>
                      <a:pt x="320" y="1040"/>
                      <a:pt x="317" y="1039"/>
                      <a:pt x="314" y="1039"/>
                    </a:cubicBezTo>
                    <a:cubicBezTo>
                      <a:pt x="314" y="1039"/>
                      <a:pt x="314" y="1039"/>
                      <a:pt x="314" y="1039"/>
                    </a:cubicBezTo>
                    <a:cubicBezTo>
                      <a:pt x="314" y="1038"/>
                      <a:pt x="313" y="1037"/>
                      <a:pt x="313" y="1038"/>
                    </a:cubicBezTo>
                    <a:cubicBezTo>
                      <a:pt x="312" y="1036"/>
                      <a:pt x="312" y="1035"/>
                      <a:pt x="312" y="1033"/>
                    </a:cubicBezTo>
                    <a:cubicBezTo>
                      <a:pt x="312" y="1032"/>
                      <a:pt x="310" y="1033"/>
                      <a:pt x="311" y="1033"/>
                    </a:cubicBezTo>
                    <a:cubicBezTo>
                      <a:pt x="311" y="1035"/>
                      <a:pt x="311" y="1037"/>
                      <a:pt x="312" y="1038"/>
                    </a:cubicBezTo>
                    <a:cubicBezTo>
                      <a:pt x="310" y="1038"/>
                      <a:pt x="307" y="1038"/>
                      <a:pt x="305" y="1037"/>
                    </a:cubicBezTo>
                    <a:cubicBezTo>
                      <a:pt x="305" y="1037"/>
                      <a:pt x="305" y="1037"/>
                      <a:pt x="305" y="1037"/>
                    </a:cubicBezTo>
                    <a:cubicBezTo>
                      <a:pt x="304" y="1036"/>
                      <a:pt x="304" y="1035"/>
                      <a:pt x="304" y="1035"/>
                    </a:cubicBezTo>
                    <a:cubicBezTo>
                      <a:pt x="304" y="1034"/>
                      <a:pt x="303" y="1034"/>
                      <a:pt x="303" y="1035"/>
                    </a:cubicBezTo>
                    <a:cubicBezTo>
                      <a:pt x="303" y="1035"/>
                      <a:pt x="303" y="1036"/>
                      <a:pt x="303" y="1037"/>
                    </a:cubicBezTo>
                    <a:cubicBezTo>
                      <a:pt x="303" y="1037"/>
                      <a:pt x="303" y="1037"/>
                      <a:pt x="302" y="1037"/>
                    </a:cubicBezTo>
                    <a:cubicBezTo>
                      <a:pt x="301" y="1037"/>
                      <a:pt x="299" y="1037"/>
                      <a:pt x="298" y="1037"/>
                    </a:cubicBezTo>
                    <a:cubicBezTo>
                      <a:pt x="298" y="1036"/>
                      <a:pt x="298" y="1036"/>
                      <a:pt x="298" y="1036"/>
                    </a:cubicBezTo>
                    <a:cubicBezTo>
                      <a:pt x="297" y="1036"/>
                      <a:pt x="298" y="1035"/>
                      <a:pt x="298" y="1034"/>
                    </a:cubicBezTo>
                    <a:cubicBezTo>
                      <a:pt x="298" y="1034"/>
                      <a:pt x="298" y="1033"/>
                      <a:pt x="298" y="1032"/>
                    </a:cubicBezTo>
                    <a:cubicBezTo>
                      <a:pt x="297" y="1032"/>
                      <a:pt x="296" y="1032"/>
                      <a:pt x="296" y="1033"/>
                    </a:cubicBezTo>
                    <a:cubicBezTo>
                      <a:pt x="297" y="1033"/>
                      <a:pt x="296" y="1034"/>
                      <a:pt x="296" y="1035"/>
                    </a:cubicBezTo>
                    <a:cubicBezTo>
                      <a:pt x="296" y="1035"/>
                      <a:pt x="296" y="1036"/>
                      <a:pt x="296" y="1036"/>
                    </a:cubicBezTo>
                    <a:cubicBezTo>
                      <a:pt x="294" y="1036"/>
                      <a:pt x="292" y="1036"/>
                      <a:pt x="290" y="1035"/>
                    </a:cubicBezTo>
                    <a:cubicBezTo>
                      <a:pt x="290" y="1035"/>
                      <a:pt x="290" y="1035"/>
                      <a:pt x="290" y="1035"/>
                    </a:cubicBezTo>
                    <a:cubicBezTo>
                      <a:pt x="291" y="1034"/>
                      <a:pt x="290" y="1034"/>
                      <a:pt x="289" y="1034"/>
                    </a:cubicBezTo>
                    <a:cubicBezTo>
                      <a:pt x="289" y="1035"/>
                      <a:pt x="289" y="1035"/>
                      <a:pt x="289" y="1035"/>
                    </a:cubicBezTo>
                    <a:cubicBezTo>
                      <a:pt x="289" y="1033"/>
                      <a:pt x="289" y="1032"/>
                      <a:pt x="289" y="1030"/>
                    </a:cubicBezTo>
                    <a:cubicBezTo>
                      <a:pt x="288" y="1029"/>
                      <a:pt x="287" y="1030"/>
                      <a:pt x="287" y="1031"/>
                    </a:cubicBezTo>
                    <a:cubicBezTo>
                      <a:pt x="288" y="1032"/>
                      <a:pt x="288" y="1034"/>
                      <a:pt x="288" y="1035"/>
                    </a:cubicBezTo>
                    <a:cubicBezTo>
                      <a:pt x="286" y="1035"/>
                      <a:pt x="285" y="1035"/>
                      <a:pt x="283" y="1034"/>
                    </a:cubicBezTo>
                    <a:cubicBezTo>
                      <a:pt x="283" y="1034"/>
                      <a:pt x="283" y="1034"/>
                      <a:pt x="283" y="1034"/>
                    </a:cubicBezTo>
                    <a:cubicBezTo>
                      <a:pt x="283" y="1034"/>
                      <a:pt x="283" y="1033"/>
                      <a:pt x="283" y="1033"/>
                    </a:cubicBezTo>
                    <a:cubicBezTo>
                      <a:pt x="283" y="1032"/>
                      <a:pt x="283" y="1032"/>
                      <a:pt x="283" y="1031"/>
                    </a:cubicBezTo>
                    <a:cubicBezTo>
                      <a:pt x="284" y="1031"/>
                      <a:pt x="284" y="1031"/>
                      <a:pt x="284" y="1031"/>
                    </a:cubicBezTo>
                    <a:cubicBezTo>
                      <a:pt x="284" y="1030"/>
                      <a:pt x="284" y="1030"/>
                      <a:pt x="284" y="1030"/>
                    </a:cubicBezTo>
                    <a:cubicBezTo>
                      <a:pt x="283" y="1029"/>
                      <a:pt x="283" y="1030"/>
                      <a:pt x="283" y="1030"/>
                    </a:cubicBezTo>
                    <a:cubicBezTo>
                      <a:pt x="282" y="1031"/>
                      <a:pt x="282" y="1032"/>
                      <a:pt x="282" y="1033"/>
                    </a:cubicBezTo>
                    <a:cubicBezTo>
                      <a:pt x="282" y="1033"/>
                      <a:pt x="282" y="1034"/>
                      <a:pt x="282" y="1034"/>
                    </a:cubicBezTo>
                    <a:cubicBezTo>
                      <a:pt x="279" y="1034"/>
                      <a:pt x="277" y="1033"/>
                      <a:pt x="274" y="1032"/>
                    </a:cubicBezTo>
                    <a:cubicBezTo>
                      <a:pt x="274" y="1032"/>
                      <a:pt x="274" y="1032"/>
                      <a:pt x="274" y="1032"/>
                    </a:cubicBezTo>
                    <a:cubicBezTo>
                      <a:pt x="274" y="1032"/>
                      <a:pt x="274" y="1032"/>
                      <a:pt x="275" y="1032"/>
                    </a:cubicBezTo>
                    <a:cubicBezTo>
                      <a:pt x="275" y="1031"/>
                      <a:pt x="275" y="1031"/>
                      <a:pt x="275" y="1031"/>
                    </a:cubicBezTo>
                    <a:cubicBezTo>
                      <a:pt x="275" y="1029"/>
                      <a:pt x="275" y="1027"/>
                      <a:pt x="275" y="1025"/>
                    </a:cubicBezTo>
                    <a:cubicBezTo>
                      <a:pt x="275" y="1024"/>
                      <a:pt x="274" y="1024"/>
                      <a:pt x="274" y="1025"/>
                    </a:cubicBezTo>
                    <a:cubicBezTo>
                      <a:pt x="274" y="1026"/>
                      <a:pt x="274" y="1027"/>
                      <a:pt x="274" y="1028"/>
                    </a:cubicBezTo>
                    <a:cubicBezTo>
                      <a:pt x="274" y="1029"/>
                      <a:pt x="274" y="1030"/>
                      <a:pt x="273" y="1031"/>
                    </a:cubicBezTo>
                    <a:cubicBezTo>
                      <a:pt x="273" y="1031"/>
                      <a:pt x="273" y="1032"/>
                      <a:pt x="273" y="1032"/>
                    </a:cubicBezTo>
                    <a:cubicBezTo>
                      <a:pt x="271" y="1031"/>
                      <a:pt x="269" y="1031"/>
                      <a:pt x="267" y="1030"/>
                    </a:cubicBezTo>
                    <a:cubicBezTo>
                      <a:pt x="267" y="1027"/>
                      <a:pt x="268" y="1024"/>
                      <a:pt x="267" y="1022"/>
                    </a:cubicBezTo>
                    <a:cubicBezTo>
                      <a:pt x="267" y="1021"/>
                      <a:pt x="266" y="1021"/>
                      <a:pt x="266" y="1022"/>
                    </a:cubicBezTo>
                    <a:cubicBezTo>
                      <a:pt x="266" y="1024"/>
                      <a:pt x="266" y="1027"/>
                      <a:pt x="266" y="1029"/>
                    </a:cubicBezTo>
                    <a:cubicBezTo>
                      <a:pt x="265" y="1029"/>
                      <a:pt x="263" y="1028"/>
                      <a:pt x="262" y="1028"/>
                    </a:cubicBezTo>
                    <a:cubicBezTo>
                      <a:pt x="262" y="1027"/>
                      <a:pt x="262" y="1027"/>
                      <a:pt x="263" y="1027"/>
                    </a:cubicBezTo>
                    <a:cubicBezTo>
                      <a:pt x="263" y="1026"/>
                      <a:pt x="263" y="1026"/>
                      <a:pt x="262" y="1026"/>
                    </a:cubicBezTo>
                    <a:cubicBezTo>
                      <a:pt x="262" y="1025"/>
                      <a:pt x="262" y="1024"/>
                      <a:pt x="262" y="1023"/>
                    </a:cubicBezTo>
                    <a:cubicBezTo>
                      <a:pt x="262" y="1022"/>
                      <a:pt x="261" y="1022"/>
                      <a:pt x="261" y="1023"/>
                    </a:cubicBezTo>
                    <a:cubicBezTo>
                      <a:pt x="261" y="1024"/>
                      <a:pt x="261" y="1026"/>
                      <a:pt x="261" y="1027"/>
                    </a:cubicBezTo>
                    <a:cubicBezTo>
                      <a:pt x="259" y="1026"/>
                      <a:pt x="258" y="1025"/>
                      <a:pt x="256" y="1025"/>
                    </a:cubicBezTo>
                    <a:cubicBezTo>
                      <a:pt x="256" y="1024"/>
                      <a:pt x="256" y="1023"/>
                      <a:pt x="257" y="1022"/>
                    </a:cubicBezTo>
                    <a:cubicBezTo>
                      <a:pt x="257" y="1022"/>
                      <a:pt x="256" y="1021"/>
                      <a:pt x="255" y="1022"/>
                    </a:cubicBezTo>
                    <a:cubicBezTo>
                      <a:pt x="255" y="1023"/>
                      <a:pt x="255" y="1023"/>
                      <a:pt x="255" y="1024"/>
                    </a:cubicBezTo>
                    <a:cubicBezTo>
                      <a:pt x="254" y="1023"/>
                      <a:pt x="253" y="1023"/>
                      <a:pt x="252" y="1022"/>
                    </a:cubicBezTo>
                    <a:cubicBezTo>
                      <a:pt x="252" y="1021"/>
                      <a:pt x="252" y="1020"/>
                      <a:pt x="252" y="1018"/>
                    </a:cubicBezTo>
                    <a:cubicBezTo>
                      <a:pt x="252" y="1018"/>
                      <a:pt x="251" y="1018"/>
                      <a:pt x="251" y="1018"/>
                    </a:cubicBezTo>
                    <a:cubicBezTo>
                      <a:pt x="251" y="1020"/>
                      <a:pt x="251" y="1021"/>
                      <a:pt x="251" y="1022"/>
                    </a:cubicBezTo>
                    <a:cubicBezTo>
                      <a:pt x="245" y="1019"/>
                      <a:pt x="239" y="1017"/>
                      <a:pt x="233" y="1017"/>
                    </a:cubicBezTo>
                    <a:cubicBezTo>
                      <a:pt x="235" y="1012"/>
                      <a:pt x="233" y="1007"/>
                      <a:pt x="227" y="1002"/>
                    </a:cubicBezTo>
                    <a:cubicBezTo>
                      <a:pt x="223" y="998"/>
                      <a:pt x="220" y="994"/>
                      <a:pt x="221" y="988"/>
                    </a:cubicBezTo>
                    <a:cubicBezTo>
                      <a:pt x="222" y="987"/>
                      <a:pt x="224" y="983"/>
                      <a:pt x="226" y="980"/>
                    </a:cubicBezTo>
                    <a:cubicBezTo>
                      <a:pt x="227" y="980"/>
                      <a:pt x="229" y="980"/>
                      <a:pt x="230" y="979"/>
                    </a:cubicBezTo>
                    <a:cubicBezTo>
                      <a:pt x="232" y="982"/>
                      <a:pt x="234" y="984"/>
                      <a:pt x="237" y="987"/>
                    </a:cubicBezTo>
                    <a:cubicBezTo>
                      <a:pt x="241" y="989"/>
                      <a:pt x="245" y="991"/>
                      <a:pt x="250" y="992"/>
                    </a:cubicBezTo>
                    <a:cubicBezTo>
                      <a:pt x="263" y="993"/>
                      <a:pt x="275" y="997"/>
                      <a:pt x="287" y="999"/>
                    </a:cubicBezTo>
                    <a:cubicBezTo>
                      <a:pt x="299" y="1001"/>
                      <a:pt x="311" y="1003"/>
                      <a:pt x="323" y="1003"/>
                    </a:cubicBezTo>
                    <a:cubicBezTo>
                      <a:pt x="336" y="1002"/>
                      <a:pt x="349" y="1004"/>
                      <a:pt x="363" y="1006"/>
                    </a:cubicBezTo>
                    <a:cubicBezTo>
                      <a:pt x="368" y="1007"/>
                      <a:pt x="374" y="1009"/>
                      <a:pt x="380" y="1009"/>
                    </a:cubicBezTo>
                    <a:cubicBezTo>
                      <a:pt x="386" y="1009"/>
                      <a:pt x="392" y="1009"/>
                      <a:pt x="399" y="1009"/>
                    </a:cubicBezTo>
                    <a:cubicBezTo>
                      <a:pt x="412" y="1009"/>
                      <a:pt x="426" y="1007"/>
                      <a:pt x="438" y="1004"/>
                    </a:cubicBezTo>
                    <a:cubicBezTo>
                      <a:pt x="444" y="1003"/>
                      <a:pt x="442" y="996"/>
                      <a:pt x="437" y="995"/>
                    </a:cubicBezTo>
                    <a:cubicBezTo>
                      <a:pt x="437" y="995"/>
                      <a:pt x="437" y="995"/>
                      <a:pt x="436" y="995"/>
                    </a:cubicBezTo>
                    <a:cubicBezTo>
                      <a:pt x="436" y="995"/>
                      <a:pt x="435" y="996"/>
                      <a:pt x="435" y="996"/>
                    </a:cubicBezTo>
                    <a:cubicBezTo>
                      <a:pt x="434" y="996"/>
                      <a:pt x="434" y="996"/>
                      <a:pt x="433" y="996"/>
                    </a:cubicBezTo>
                    <a:cubicBezTo>
                      <a:pt x="433" y="995"/>
                      <a:pt x="432" y="993"/>
                      <a:pt x="433" y="992"/>
                    </a:cubicBezTo>
                    <a:cubicBezTo>
                      <a:pt x="433" y="991"/>
                      <a:pt x="432" y="990"/>
                      <a:pt x="432" y="991"/>
                    </a:cubicBezTo>
                    <a:cubicBezTo>
                      <a:pt x="431" y="993"/>
                      <a:pt x="431" y="994"/>
                      <a:pt x="432" y="996"/>
                    </a:cubicBezTo>
                    <a:cubicBezTo>
                      <a:pt x="431" y="996"/>
                      <a:pt x="431" y="996"/>
                      <a:pt x="431" y="996"/>
                    </a:cubicBezTo>
                    <a:cubicBezTo>
                      <a:pt x="429" y="997"/>
                      <a:pt x="428" y="997"/>
                      <a:pt x="426" y="997"/>
                    </a:cubicBezTo>
                    <a:cubicBezTo>
                      <a:pt x="426" y="997"/>
                      <a:pt x="426" y="996"/>
                      <a:pt x="426" y="996"/>
                    </a:cubicBezTo>
                    <a:cubicBezTo>
                      <a:pt x="426" y="995"/>
                      <a:pt x="426" y="994"/>
                      <a:pt x="425" y="993"/>
                    </a:cubicBezTo>
                    <a:cubicBezTo>
                      <a:pt x="424" y="993"/>
                      <a:pt x="424" y="994"/>
                      <a:pt x="424" y="994"/>
                    </a:cubicBezTo>
                    <a:cubicBezTo>
                      <a:pt x="425" y="995"/>
                      <a:pt x="425" y="996"/>
                      <a:pt x="425" y="997"/>
                    </a:cubicBezTo>
                    <a:cubicBezTo>
                      <a:pt x="425" y="997"/>
                      <a:pt x="425" y="997"/>
                      <a:pt x="425" y="998"/>
                    </a:cubicBezTo>
                    <a:cubicBezTo>
                      <a:pt x="424" y="998"/>
                      <a:pt x="423" y="998"/>
                      <a:pt x="422" y="998"/>
                    </a:cubicBezTo>
                    <a:cubicBezTo>
                      <a:pt x="422" y="997"/>
                      <a:pt x="421" y="996"/>
                      <a:pt x="421" y="995"/>
                    </a:cubicBezTo>
                    <a:cubicBezTo>
                      <a:pt x="421" y="994"/>
                      <a:pt x="419" y="994"/>
                      <a:pt x="420" y="995"/>
                    </a:cubicBezTo>
                    <a:cubicBezTo>
                      <a:pt x="420" y="996"/>
                      <a:pt x="420" y="997"/>
                      <a:pt x="421" y="998"/>
                    </a:cubicBezTo>
                    <a:cubicBezTo>
                      <a:pt x="419" y="999"/>
                      <a:pt x="416" y="999"/>
                      <a:pt x="414" y="999"/>
                    </a:cubicBezTo>
                    <a:cubicBezTo>
                      <a:pt x="414" y="998"/>
                      <a:pt x="414" y="998"/>
                      <a:pt x="414" y="997"/>
                    </a:cubicBezTo>
                    <a:cubicBezTo>
                      <a:pt x="414" y="996"/>
                      <a:pt x="412" y="997"/>
                      <a:pt x="412" y="997"/>
                    </a:cubicBezTo>
                    <a:cubicBezTo>
                      <a:pt x="413" y="998"/>
                      <a:pt x="413" y="998"/>
                      <a:pt x="413" y="999"/>
                    </a:cubicBezTo>
                    <a:cubicBezTo>
                      <a:pt x="411" y="999"/>
                      <a:pt x="409" y="1000"/>
                      <a:pt x="408" y="1000"/>
                    </a:cubicBezTo>
                    <a:cubicBezTo>
                      <a:pt x="408" y="999"/>
                      <a:pt x="407" y="998"/>
                      <a:pt x="407" y="997"/>
                    </a:cubicBezTo>
                    <a:cubicBezTo>
                      <a:pt x="407" y="996"/>
                      <a:pt x="406" y="996"/>
                      <a:pt x="406" y="997"/>
                    </a:cubicBezTo>
                    <a:cubicBezTo>
                      <a:pt x="406" y="998"/>
                      <a:pt x="406" y="999"/>
                      <a:pt x="406" y="1000"/>
                    </a:cubicBezTo>
                    <a:cubicBezTo>
                      <a:pt x="405" y="1000"/>
                      <a:pt x="403" y="1000"/>
                      <a:pt x="402" y="1000"/>
                    </a:cubicBezTo>
                    <a:cubicBezTo>
                      <a:pt x="402" y="999"/>
                      <a:pt x="402" y="998"/>
                      <a:pt x="402" y="997"/>
                    </a:cubicBezTo>
                    <a:cubicBezTo>
                      <a:pt x="402" y="997"/>
                      <a:pt x="401" y="997"/>
                      <a:pt x="401" y="997"/>
                    </a:cubicBezTo>
                    <a:cubicBezTo>
                      <a:pt x="401" y="998"/>
                      <a:pt x="401" y="999"/>
                      <a:pt x="401" y="1000"/>
                    </a:cubicBezTo>
                    <a:cubicBezTo>
                      <a:pt x="400" y="1000"/>
                      <a:pt x="399" y="1000"/>
                      <a:pt x="398" y="1000"/>
                    </a:cubicBezTo>
                    <a:cubicBezTo>
                      <a:pt x="398" y="999"/>
                      <a:pt x="397" y="998"/>
                      <a:pt x="397" y="997"/>
                    </a:cubicBezTo>
                    <a:cubicBezTo>
                      <a:pt x="397" y="996"/>
                      <a:pt x="396" y="996"/>
                      <a:pt x="396" y="997"/>
                    </a:cubicBezTo>
                    <a:cubicBezTo>
                      <a:pt x="396" y="998"/>
                      <a:pt x="396" y="999"/>
                      <a:pt x="397" y="1000"/>
                    </a:cubicBezTo>
                    <a:cubicBezTo>
                      <a:pt x="396" y="1000"/>
                      <a:pt x="396" y="1000"/>
                      <a:pt x="396" y="1000"/>
                    </a:cubicBezTo>
                    <a:cubicBezTo>
                      <a:pt x="394" y="1000"/>
                      <a:pt x="392" y="1000"/>
                      <a:pt x="390" y="1000"/>
                    </a:cubicBezTo>
                    <a:cubicBezTo>
                      <a:pt x="390" y="999"/>
                      <a:pt x="390" y="998"/>
                      <a:pt x="390" y="997"/>
                    </a:cubicBezTo>
                    <a:cubicBezTo>
                      <a:pt x="389" y="996"/>
                      <a:pt x="388" y="996"/>
                      <a:pt x="388" y="997"/>
                    </a:cubicBezTo>
                    <a:cubicBezTo>
                      <a:pt x="389" y="998"/>
                      <a:pt x="389" y="999"/>
                      <a:pt x="389" y="1000"/>
                    </a:cubicBezTo>
                    <a:cubicBezTo>
                      <a:pt x="387" y="1000"/>
                      <a:pt x="385" y="1000"/>
                      <a:pt x="383" y="1000"/>
                    </a:cubicBezTo>
                    <a:cubicBezTo>
                      <a:pt x="383" y="999"/>
                      <a:pt x="384" y="997"/>
                      <a:pt x="384" y="996"/>
                    </a:cubicBezTo>
                    <a:cubicBezTo>
                      <a:pt x="384" y="995"/>
                      <a:pt x="382" y="995"/>
                      <a:pt x="382" y="996"/>
                    </a:cubicBezTo>
                    <a:cubicBezTo>
                      <a:pt x="382" y="997"/>
                      <a:pt x="382" y="999"/>
                      <a:pt x="382" y="1000"/>
                    </a:cubicBezTo>
                    <a:cubicBezTo>
                      <a:pt x="381" y="1000"/>
                      <a:pt x="380" y="1000"/>
                      <a:pt x="379" y="1000"/>
                    </a:cubicBezTo>
                    <a:cubicBezTo>
                      <a:pt x="379" y="999"/>
                      <a:pt x="379" y="998"/>
                      <a:pt x="379" y="998"/>
                    </a:cubicBezTo>
                    <a:cubicBezTo>
                      <a:pt x="379" y="997"/>
                      <a:pt x="378" y="997"/>
                      <a:pt x="378" y="998"/>
                    </a:cubicBezTo>
                    <a:cubicBezTo>
                      <a:pt x="378" y="998"/>
                      <a:pt x="378" y="999"/>
                      <a:pt x="378" y="1000"/>
                    </a:cubicBezTo>
                    <a:cubicBezTo>
                      <a:pt x="378" y="1000"/>
                      <a:pt x="378" y="1000"/>
                      <a:pt x="378" y="1000"/>
                    </a:cubicBezTo>
                    <a:cubicBezTo>
                      <a:pt x="377" y="1000"/>
                      <a:pt x="375" y="1000"/>
                      <a:pt x="374" y="1000"/>
                    </a:cubicBezTo>
                    <a:cubicBezTo>
                      <a:pt x="374" y="999"/>
                      <a:pt x="374" y="998"/>
                      <a:pt x="374" y="997"/>
                    </a:cubicBezTo>
                    <a:cubicBezTo>
                      <a:pt x="374" y="996"/>
                      <a:pt x="373" y="997"/>
                      <a:pt x="373" y="997"/>
                    </a:cubicBezTo>
                    <a:cubicBezTo>
                      <a:pt x="373" y="998"/>
                      <a:pt x="373" y="999"/>
                      <a:pt x="373" y="1000"/>
                    </a:cubicBezTo>
                    <a:cubicBezTo>
                      <a:pt x="372" y="1000"/>
                      <a:pt x="372" y="999"/>
                      <a:pt x="371" y="999"/>
                    </a:cubicBezTo>
                    <a:cubicBezTo>
                      <a:pt x="371" y="998"/>
                      <a:pt x="371" y="997"/>
                      <a:pt x="371" y="996"/>
                    </a:cubicBezTo>
                    <a:cubicBezTo>
                      <a:pt x="371" y="995"/>
                      <a:pt x="370" y="995"/>
                      <a:pt x="370" y="996"/>
                    </a:cubicBezTo>
                    <a:cubicBezTo>
                      <a:pt x="370" y="997"/>
                      <a:pt x="370" y="998"/>
                      <a:pt x="370" y="999"/>
                    </a:cubicBezTo>
                    <a:cubicBezTo>
                      <a:pt x="368" y="999"/>
                      <a:pt x="366" y="998"/>
                      <a:pt x="364" y="998"/>
                    </a:cubicBezTo>
                    <a:cubicBezTo>
                      <a:pt x="364" y="997"/>
                      <a:pt x="364" y="996"/>
                      <a:pt x="364" y="995"/>
                    </a:cubicBezTo>
                    <a:cubicBezTo>
                      <a:pt x="364" y="995"/>
                      <a:pt x="363" y="995"/>
                      <a:pt x="363" y="995"/>
                    </a:cubicBezTo>
                    <a:cubicBezTo>
                      <a:pt x="362" y="996"/>
                      <a:pt x="363" y="997"/>
                      <a:pt x="363" y="998"/>
                    </a:cubicBezTo>
                    <a:cubicBezTo>
                      <a:pt x="361" y="997"/>
                      <a:pt x="359" y="997"/>
                      <a:pt x="357" y="997"/>
                    </a:cubicBezTo>
                    <a:cubicBezTo>
                      <a:pt x="357" y="997"/>
                      <a:pt x="357" y="997"/>
                      <a:pt x="357" y="997"/>
                    </a:cubicBezTo>
                    <a:cubicBezTo>
                      <a:pt x="357" y="995"/>
                      <a:pt x="357" y="993"/>
                      <a:pt x="357" y="991"/>
                    </a:cubicBezTo>
                    <a:cubicBezTo>
                      <a:pt x="357" y="990"/>
                      <a:pt x="356" y="990"/>
                      <a:pt x="356" y="991"/>
                    </a:cubicBezTo>
                    <a:cubicBezTo>
                      <a:pt x="356" y="992"/>
                      <a:pt x="356" y="994"/>
                      <a:pt x="356" y="995"/>
                    </a:cubicBezTo>
                    <a:cubicBezTo>
                      <a:pt x="356" y="996"/>
                      <a:pt x="356" y="996"/>
                      <a:pt x="356" y="996"/>
                    </a:cubicBezTo>
                    <a:cubicBezTo>
                      <a:pt x="356" y="996"/>
                      <a:pt x="356" y="996"/>
                      <a:pt x="355" y="996"/>
                    </a:cubicBezTo>
                    <a:cubicBezTo>
                      <a:pt x="353" y="996"/>
                      <a:pt x="352" y="996"/>
                      <a:pt x="350" y="996"/>
                    </a:cubicBezTo>
                    <a:cubicBezTo>
                      <a:pt x="349" y="994"/>
                      <a:pt x="349" y="992"/>
                      <a:pt x="350" y="991"/>
                    </a:cubicBezTo>
                    <a:cubicBezTo>
                      <a:pt x="350" y="990"/>
                      <a:pt x="349" y="989"/>
                      <a:pt x="349" y="990"/>
                    </a:cubicBezTo>
                    <a:cubicBezTo>
                      <a:pt x="348" y="992"/>
                      <a:pt x="348" y="994"/>
                      <a:pt x="349" y="995"/>
                    </a:cubicBezTo>
                    <a:cubicBezTo>
                      <a:pt x="347" y="995"/>
                      <a:pt x="345" y="995"/>
                      <a:pt x="343" y="995"/>
                    </a:cubicBezTo>
                    <a:cubicBezTo>
                      <a:pt x="343" y="994"/>
                      <a:pt x="343" y="993"/>
                      <a:pt x="343" y="992"/>
                    </a:cubicBezTo>
                    <a:cubicBezTo>
                      <a:pt x="343" y="991"/>
                      <a:pt x="342" y="991"/>
                      <a:pt x="342" y="992"/>
                    </a:cubicBezTo>
                    <a:cubicBezTo>
                      <a:pt x="342" y="993"/>
                      <a:pt x="342" y="994"/>
                      <a:pt x="342" y="995"/>
                    </a:cubicBezTo>
                    <a:cubicBezTo>
                      <a:pt x="341" y="995"/>
                      <a:pt x="340" y="995"/>
                      <a:pt x="338" y="995"/>
                    </a:cubicBezTo>
                    <a:cubicBezTo>
                      <a:pt x="339" y="994"/>
                      <a:pt x="339" y="993"/>
                      <a:pt x="339" y="992"/>
                    </a:cubicBezTo>
                    <a:cubicBezTo>
                      <a:pt x="339" y="991"/>
                      <a:pt x="338" y="991"/>
                      <a:pt x="338" y="992"/>
                    </a:cubicBezTo>
                    <a:cubicBezTo>
                      <a:pt x="338" y="993"/>
                      <a:pt x="337" y="994"/>
                      <a:pt x="337" y="995"/>
                    </a:cubicBezTo>
                    <a:cubicBezTo>
                      <a:pt x="335" y="994"/>
                      <a:pt x="334" y="994"/>
                      <a:pt x="332" y="994"/>
                    </a:cubicBezTo>
                    <a:cubicBezTo>
                      <a:pt x="332" y="994"/>
                      <a:pt x="332" y="994"/>
                      <a:pt x="332" y="994"/>
                    </a:cubicBezTo>
                    <a:cubicBezTo>
                      <a:pt x="332" y="993"/>
                      <a:pt x="332" y="993"/>
                      <a:pt x="333" y="992"/>
                    </a:cubicBezTo>
                    <a:cubicBezTo>
                      <a:pt x="333" y="992"/>
                      <a:pt x="333" y="992"/>
                      <a:pt x="333" y="992"/>
                    </a:cubicBezTo>
                    <a:cubicBezTo>
                      <a:pt x="334" y="992"/>
                      <a:pt x="334" y="991"/>
                      <a:pt x="333" y="990"/>
                    </a:cubicBezTo>
                    <a:cubicBezTo>
                      <a:pt x="332" y="990"/>
                      <a:pt x="331" y="992"/>
                      <a:pt x="331" y="994"/>
                    </a:cubicBezTo>
                    <a:cubicBezTo>
                      <a:pt x="331" y="994"/>
                      <a:pt x="331" y="994"/>
                      <a:pt x="331" y="994"/>
                    </a:cubicBezTo>
                    <a:cubicBezTo>
                      <a:pt x="330" y="994"/>
                      <a:pt x="329" y="994"/>
                      <a:pt x="329" y="994"/>
                    </a:cubicBezTo>
                    <a:cubicBezTo>
                      <a:pt x="329" y="993"/>
                      <a:pt x="329" y="991"/>
                      <a:pt x="329" y="990"/>
                    </a:cubicBezTo>
                    <a:cubicBezTo>
                      <a:pt x="329" y="989"/>
                      <a:pt x="328" y="989"/>
                      <a:pt x="328" y="990"/>
                    </a:cubicBezTo>
                    <a:cubicBezTo>
                      <a:pt x="327" y="991"/>
                      <a:pt x="327" y="993"/>
                      <a:pt x="328" y="994"/>
                    </a:cubicBezTo>
                    <a:cubicBezTo>
                      <a:pt x="326" y="994"/>
                      <a:pt x="324" y="994"/>
                      <a:pt x="323" y="994"/>
                    </a:cubicBezTo>
                    <a:cubicBezTo>
                      <a:pt x="323" y="993"/>
                      <a:pt x="323" y="991"/>
                      <a:pt x="323" y="990"/>
                    </a:cubicBezTo>
                    <a:cubicBezTo>
                      <a:pt x="323" y="989"/>
                      <a:pt x="322" y="989"/>
                      <a:pt x="322" y="989"/>
                    </a:cubicBezTo>
                    <a:cubicBezTo>
                      <a:pt x="321" y="991"/>
                      <a:pt x="322" y="993"/>
                      <a:pt x="322" y="994"/>
                    </a:cubicBezTo>
                    <a:cubicBezTo>
                      <a:pt x="321" y="994"/>
                      <a:pt x="320" y="994"/>
                      <a:pt x="319" y="994"/>
                    </a:cubicBezTo>
                    <a:cubicBezTo>
                      <a:pt x="319" y="993"/>
                      <a:pt x="318" y="992"/>
                      <a:pt x="318" y="990"/>
                    </a:cubicBezTo>
                    <a:cubicBezTo>
                      <a:pt x="318" y="990"/>
                      <a:pt x="317" y="990"/>
                      <a:pt x="317" y="990"/>
                    </a:cubicBezTo>
                    <a:cubicBezTo>
                      <a:pt x="317" y="992"/>
                      <a:pt x="317" y="993"/>
                      <a:pt x="317" y="994"/>
                    </a:cubicBezTo>
                    <a:cubicBezTo>
                      <a:pt x="316" y="994"/>
                      <a:pt x="315" y="994"/>
                      <a:pt x="314" y="994"/>
                    </a:cubicBezTo>
                    <a:cubicBezTo>
                      <a:pt x="314" y="993"/>
                      <a:pt x="314" y="992"/>
                      <a:pt x="314" y="991"/>
                    </a:cubicBezTo>
                    <a:cubicBezTo>
                      <a:pt x="315" y="990"/>
                      <a:pt x="313" y="989"/>
                      <a:pt x="313" y="990"/>
                    </a:cubicBezTo>
                    <a:cubicBezTo>
                      <a:pt x="313" y="992"/>
                      <a:pt x="313" y="993"/>
                      <a:pt x="313" y="994"/>
                    </a:cubicBezTo>
                    <a:cubicBezTo>
                      <a:pt x="311" y="994"/>
                      <a:pt x="309" y="994"/>
                      <a:pt x="307" y="994"/>
                    </a:cubicBezTo>
                    <a:cubicBezTo>
                      <a:pt x="306" y="993"/>
                      <a:pt x="306" y="991"/>
                      <a:pt x="307" y="990"/>
                    </a:cubicBezTo>
                    <a:cubicBezTo>
                      <a:pt x="307" y="990"/>
                      <a:pt x="306" y="989"/>
                      <a:pt x="306" y="989"/>
                    </a:cubicBezTo>
                    <a:cubicBezTo>
                      <a:pt x="305" y="990"/>
                      <a:pt x="305" y="992"/>
                      <a:pt x="305" y="993"/>
                    </a:cubicBezTo>
                    <a:cubicBezTo>
                      <a:pt x="304" y="993"/>
                      <a:pt x="302" y="993"/>
                      <a:pt x="301" y="993"/>
                    </a:cubicBezTo>
                    <a:cubicBezTo>
                      <a:pt x="301" y="992"/>
                      <a:pt x="301" y="990"/>
                      <a:pt x="301" y="989"/>
                    </a:cubicBezTo>
                    <a:cubicBezTo>
                      <a:pt x="301" y="988"/>
                      <a:pt x="299" y="988"/>
                      <a:pt x="299" y="989"/>
                    </a:cubicBezTo>
                    <a:cubicBezTo>
                      <a:pt x="299" y="990"/>
                      <a:pt x="300" y="991"/>
                      <a:pt x="300" y="993"/>
                    </a:cubicBezTo>
                    <a:cubicBezTo>
                      <a:pt x="299" y="993"/>
                      <a:pt x="297" y="992"/>
                      <a:pt x="296" y="992"/>
                    </a:cubicBezTo>
                    <a:cubicBezTo>
                      <a:pt x="296" y="991"/>
                      <a:pt x="297" y="990"/>
                      <a:pt x="297" y="989"/>
                    </a:cubicBezTo>
                    <a:cubicBezTo>
                      <a:pt x="297" y="988"/>
                      <a:pt x="295" y="988"/>
                      <a:pt x="295" y="989"/>
                    </a:cubicBezTo>
                    <a:cubicBezTo>
                      <a:pt x="295" y="990"/>
                      <a:pt x="295" y="991"/>
                      <a:pt x="295" y="992"/>
                    </a:cubicBezTo>
                    <a:cubicBezTo>
                      <a:pt x="293" y="992"/>
                      <a:pt x="291" y="991"/>
                      <a:pt x="289" y="991"/>
                    </a:cubicBezTo>
                    <a:cubicBezTo>
                      <a:pt x="289" y="989"/>
                      <a:pt x="289" y="987"/>
                      <a:pt x="290" y="985"/>
                    </a:cubicBezTo>
                    <a:cubicBezTo>
                      <a:pt x="290" y="985"/>
                      <a:pt x="289" y="984"/>
                      <a:pt x="288" y="985"/>
                    </a:cubicBezTo>
                    <a:cubicBezTo>
                      <a:pt x="288" y="986"/>
                      <a:pt x="287" y="989"/>
                      <a:pt x="287" y="991"/>
                    </a:cubicBezTo>
                    <a:cubicBezTo>
                      <a:pt x="286" y="990"/>
                      <a:pt x="285" y="990"/>
                      <a:pt x="284" y="990"/>
                    </a:cubicBezTo>
                    <a:cubicBezTo>
                      <a:pt x="284" y="989"/>
                      <a:pt x="284" y="987"/>
                      <a:pt x="284" y="986"/>
                    </a:cubicBezTo>
                    <a:cubicBezTo>
                      <a:pt x="284" y="985"/>
                      <a:pt x="284" y="985"/>
                      <a:pt x="284" y="985"/>
                    </a:cubicBezTo>
                    <a:cubicBezTo>
                      <a:pt x="284" y="985"/>
                      <a:pt x="284" y="985"/>
                      <a:pt x="284" y="985"/>
                    </a:cubicBezTo>
                    <a:cubicBezTo>
                      <a:pt x="284" y="984"/>
                      <a:pt x="283" y="984"/>
                      <a:pt x="283" y="984"/>
                    </a:cubicBezTo>
                    <a:cubicBezTo>
                      <a:pt x="283" y="984"/>
                      <a:pt x="283" y="984"/>
                      <a:pt x="283" y="984"/>
                    </a:cubicBezTo>
                    <a:cubicBezTo>
                      <a:pt x="283" y="984"/>
                      <a:pt x="283" y="985"/>
                      <a:pt x="283" y="985"/>
                    </a:cubicBezTo>
                    <a:cubicBezTo>
                      <a:pt x="282" y="986"/>
                      <a:pt x="283" y="988"/>
                      <a:pt x="283" y="990"/>
                    </a:cubicBezTo>
                    <a:cubicBezTo>
                      <a:pt x="281" y="989"/>
                      <a:pt x="280" y="989"/>
                      <a:pt x="279" y="989"/>
                    </a:cubicBezTo>
                    <a:cubicBezTo>
                      <a:pt x="279" y="989"/>
                      <a:pt x="278" y="989"/>
                      <a:pt x="278" y="989"/>
                    </a:cubicBezTo>
                    <a:cubicBezTo>
                      <a:pt x="278" y="987"/>
                      <a:pt x="278" y="985"/>
                      <a:pt x="278" y="984"/>
                    </a:cubicBezTo>
                    <a:cubicBezTo>
                      <a:pt x="278" y="983"/>
                      <a:pt x="277" y="983"/>
                      <a:pt x="277" y="983"/>
                    </a:cubicBezTo>
                    <a:cubicBezTo>
                      <a:pt x="277" y="985"/>
                      <a:pt x="277" y="987"/>
                      <a:pt x="277" y="988"/>
                    </a:cubicBezTo>
                    <a:cubicBezTo>
                      <a:pt x="275" y="988"/>
                      <a:pt x="274" y="988"/>
                      <a:pt x="273" y="987"/>
                    </a:cubicBezTo>
                    <a:cubicBezTo>
                      <a:pt x="273" y="986"/>
                      <a:pt x="273" y="984"/>
                      <a:pt x="273" y="983"/>
                    </a:cubicBezTo>
                    <a:cubicBezTo>
                      <a:pt x="273" y="982"/>
                      <a:pt x="272" y="982"/>
                      <a:pt x="272" y="982"/>
                    </a:cubicBezTo>
                    <a:cubicBezTo>
                      <a:pt x="272" y="984"/>
                      <a:pt x="272" y="985"/>
                      <a:pt x="272" y="987"/>
                    </a:cubicBezTo>
                    <a:cubicBezTo>
                      <a:pt x="271" y="986"/>
                      <a:pt x="270" y="986"/>
                      <a:pt x="269" y="986"/>
                    </a:cubicBezTo>
                    <a:cubicBezTo>
                      <a:pt x="269" y="984"/>
                      <a:pt x="268" y="982"/>
                      <a:pt x="268" y="981"/>
                    </a:cubicBezTo>
                    <a:cubicBezTo>
                      <a:pt x="268" y="980"/>
                      <a:pt x="267" y="980"/>
                      <a:pt x="267" y="981"/>
                    </a:cubicBezTo>
                    <a:cubicBezTo>
                      <a:pt x="267" y="982"/>
                      <a:pt x="268" y="984"/>
                      <a:pt x="268" y="985"/>
                    </a:cubicBezTo>
                    <a:cubicBezTo>
                      <a:pt x="266" y="985"/>
                      <a:pt x="264" y="984"/>
                      <a:pt x="262" y="984"/>
                    </a:cubicBezTo>
                    <a:cubicBezTo>
                      <a:pt x="262" y="984"/>
                      <a:pt x="261" y="984"/>
                      <a:pt x="261" y="984"/>
                    </a:cubicBezTo>
                    <a:cubicBezTo>
                      <a:pt x="261" y="982"/>
                      <a:pt x="261" y="981"/>
                      <a:pt x="261" y="980"/>
                    </a:cubicBezTo>
                    <a:cubicBezTo>
                      <a:pt x="261" y="979"/>
                      <a:pt x="260" y="979"/>
                      <a:pt x="260" y="980"/>
                    </a:cubicBezTo>
                    <a:cubicBezTo>
                      <a:pt x="260" y="981"/>
                      <a:pt x="260" y="982"/>
                      <a:pt x="260" y="984"/>
                    </a:cubicBezTo>
                    <a:cubicBezTo>
                      <a:pt x="258" y="983"/>
                      <a:pt x="257" y="983"/>
                      <a:pt x="256" y="983"/>
                    </a:cubicBezTo>
                    <a:cubicBezTo>
                      <a:pt x="256" y="981"/>
                      <a:pt x="256" y="980"/>
                      <a:pt x="256" y="978"/>
                    </a:cubicBezTo>
                    <a:cubicBezTo>
                      <a:pt x="256" y="977"/>
                      <a:pt x="255" y="977"/>
                      <a:pt x="255" y="978"/>
                    </a:cubicBezTo>
                    <a:cubicBezTo>
                      <a:pt x="255" y="979"/>
                      <a:pt x="255" y="981"/>
                      <a:pt x="254" y="983"/>
                    </a:cubicBezTo>
                    <a:cubicBezTo>
                      <a:pt x="252" y="983"/>
                      <a:pt x="251" y="983"/>
                      <a:pt x="249" y="982"/>
                    </a:cubicBezTo>
                    <a:cubicBezTo>
                      <a:pt x="249" y="980"/>
                      <a:pt x="250" y="978"/>
                      <a:pt x="251" y="975"/>
                    </a:cubicBezTo>
                    <a:cubicBezTo>
                      <a:pt x="251" y="974"/>
                      <a:pt x="250" y="974"/>
                      <a:pt x="249" y="975"/>
                    </a:cubicBezTo>
                    <a:cubicBezTo>
                      <a:pt x="249" y="977"/>
                      <a:pt x="248" y="980"/>
                      <a:pt x="247" y="982"/>
                    </a:cubicBezTo>
                    <a:cubicBezTo>
                      <a:pt x="247" y="982"/>
                      <a:pt x="246" y="981"/>
                      <a:pt x="245" y="981"/>
                    </a:cubicBezTo>
                    <a:cubicBezTo>
                      <a:pt x="244" y="981"/>
                      <a:pt x="244" y="980"/>
                      <a:pt x="243" y="980"/>
                    </a:cubicBezTo>
                    <a:cubicBezTo>
                      <a:pt x="244" y="979"/>
                      <a:pt x="244" y="978"/>
                      <a:pt x="244" y="978"/>
                    </a:cubicBezTo>
                    <a:cubicBezTo>
                      <a:pt x="245" y="977"/>
                      <a:pt x="244" y="976"/>
                      <a:pt x="243" y="977"/>
                    </a:cubicBezTo>
                    <a:cubicBezTo>
                      <a:pt x="243" y="977"/>
                      <a:pt x="243" y="978"/>
                      <a:pt x="242" y="979"/>
                    </a:cubicBezTo>
                    <a:cubicBezTo>
                      <a:pt x="242" y="979"/>
                      <a:pt x="242" y="979"/>
                      <a:pt x="242" y="979"/>
                    </a:cubicBezTo>
                    <a:cubicBezTo>
                      <a:pt x="241" y="978"/>
                      <a:pt x="239" y="976"/>
                      <a:pt x="238" y="974"/>
                    </a:cubicBezTo>
                    <a:cubicBezTo>
                      <a:pt x="238" y="974"/>
                      <a:pt x="238" y="974"/>
                      <a:pt x="238" y="974"/>
                    </a:cubicBezTo>
                    <a:cubicBezTo>
                      <a:pt x="239" y="974"/>
                      <a:pt x="239" y="973"/>
                      <a:pt x="238" y="973"/>
                    </a:cubicBezTo>
                    <a:cubicBezTo>
                      <a:pt x="237" y="973"/>
                      <a:pt x="237" y="974"/>
                      <a:pt x="237" y="974"/>
                    </a:cubicBezTo>
                    <a:cubicBezTo>
                      <a:pt x="235" y="972"/>
                      <a:pt x="233" y="970"/>
                      <a:pt x="231" y="969"/>
                    </a:cubicBezTo>
                    <a:cubicBezTo>
                      <a:pt x="231" y="968"/>
                      <a:pt x="231" y="968"/>
                      <a:pt x="231" y="967"/>
                    </a:cubicBezTo>
                    <a:cubicBezTo>
                      <a:pt x="230" y="964"/>
                      <a:pt x="227" y="961"/>
                      <a:pt x="225" y="958"/>
                    </a:cubicBezTo>
                    <a:cubicBezTo>
                      <a:pt x="221" y="949"/>
                      <a:pt x="221" y="939"/>
                      <a:pt x="221" y="930"/>
                    </a:cubicBezTo>
                    <a:cubicBezTo>
                      <a:pt x="221" y="930"/>
                      <a:pt x="222" y="929"/>
                      <a:pt x="222" y="929"/>
                    </a:cubicBezTo>
                    <a:cubicBezTo>
                      <a:pt x="222" y="929"/>
                      <a:pt x="222" y="929"/>
                      <a:pt x="222" y="929"/>
                    </a:cubicBezTo>
                    <a:cubicBezTo>
                      <a:pt x="223" y="930"/>
                      <a:pt x="224" y="931"/>
                      <a:pt x="225" y="931"/>
                    </a:cubicBezTo>
                    <a:cubicBezTo>
                      <a:pt x="225" y="933"/>
                      <a:pt x="225" y="934"/>
                      <a:pt x="225" y="936"/>
                    </a:cubicBezTo>
                    <a:cubicBezTo>
                      <a:pt x="225" y="937"/>
                      <a:pt x="226" y="937"/>
                      <a:pt x="226" y="936"/>
                    </a:cubicBezTo>
                    <a:cubicBezTo>
                      <a:pt x="226" y="935"/>
                      <a:pt x="226" y="933"/>
                      <a:pt x="227" y="932"/>
                    </a:cubicBezTo>
                    <a:cubicBezTo>
                      <a:pt x="228" y="933"/>
                      <a:pt x="230" y="934"/>
                      <a:pt x="231" y="935"/>
                    </a:cubicBezTo>
                    <a:cubicBezTo>
                      <a:pt x="231" y="935"/>
                      <a:pt x="231" y="936"/>
                      <a:pt x="231" y="936"/>
                    </a:cubicBezTo>
                    <a:cubicBezTo>
                      <a:pt x="231" y="936"/>
                      <a:pt x="231" y="937"/>
                      <a:pt x="231" y="938"/>
                    </a:cubicBezTo>
                    <a:cubicBezTo>
                      <a:pt x="230" y="938"/>
                      <a:pt x="231" y="939"/>
                      <a:pt x="232" y="939"/>
                    </a:cubicBezTo>
                    <a:cubicBezTo>
                      <a:pt x="232" y="938"/>
                      <a:pt x="232" y="937"/>
                      <a:pt x="232" y="936"/>
                    </a:cubicBezTo>
                    <a:cubicBezTo>
                      <a:pt x="234" y="937"/>
                      <a:pt x="235" y="937"/>
                      <a:pt x="237" y="938"/>
                    </a:cubicBezTo>
                    <a:cubicBezTo>
                      <a:pt x="237" y="939"/>
                      <a:pt x="237" y="939"/>
                      <a:pt x="237" y="940"/>
                    </a:cubicBezTo>
                    <a:cubicBezTo>
                      <a:pt x="237" y="940"/>
                      <a:pt x="237" y="942"/>
                      <a:pt x="237" y="942"/>
                    </a:cubicBezTo>
                    <a:cubicBezTo>
                      <a:pt x="238" y="942"/>
                      <a:pt x="239" y="941"/>
                      <a:pt x="238" y="941"/>
                    </a:cubicBezTo>
                    <a:cubicBezTo>
                      <a:pt x="238" y="941"/>
                      <a:pt x="238" y="941"/>
                      <a:pt x="238" y="941"/>
                    </a:cubicBezTo>
                    <a:cubicBezTo>
                      <a:pt x="238" y="941"/>
                      <a:pt x="238" y="941"/>
                      <a:pt x="238" y="940"/>
                    </a:cubicBezTo>
                    <a:cubicBezTo>
                      <a:pt x="238" y="940"/>
                      <a:pt x="238" y="940"/>
                      <a:pt x="238" y="939"/>
                    </a:cubicBezTo>
                    <a:cubicBezTo>
                      <a:pt x="238" y="939"/>
                      <a:pt x="238" y="939"/>
                      <a:pt x="238" y="939"/>
                    </a:cubicBezTo>
                    <a:cubicBezTo>
                      <a:pt x="239" y="940"/>
                      <a:pt x="240" y="940"/>
                      <a:pt x="242" y="941"/>
                    </a:cubicBezTo>
                    <a:cubicBezTo>
                      <a:pt x="242" y="941"/>
                      <a:pt x="242" y="942"/>
                      <a:pt x="242" y="942"/>
                    </a:cubicBezTo>
                    <a:cubicBezTo>
                      <a:pt x="242" y="943"/>
                      <a:pt x="242" y="943"/>
                      <a:pt x="241" y="944"/>
                    </a:cubicBezTo>
                    <a:cubicBezTo>
                      <a:pt x="241" y="945"/>
                      <a:pt x="241" y="945"/>
                      <a:pt x="242" y="945"/>
                    </a:cubicBezTo>
                    <a:cubicBezTo>
                      <a:pt x="243" y="945"/>
                      <a:pt x="243" y="944"/>
                      <a:pt x="243" y="944"/>
                    </a:cubicBezTo>
                    <a:cubicBezTo>
                      <a:pt x="243" y="944"/>
                      <a:pt x="243" y="944"/>
                      <a:pt x="243" y="944"/>
                    </a:cubicBezTo>
                    <a:cubicBezTo>
                      <a:pt x="243" y="943"/>
                      <a:pt x="243" y="943"/>
                      <a:pt x="243" y="943"/>
                    </a:cubicBezTo>
                    <a:cubicBezTo>
                      <a:pt x="243" y="942"/>
                      <a:pt x="243" y="942"/>
                      <a:pt x="243" y="941"/>
                    </a:cubicBezTo>
                    <a:cubicBezTo>
                      <a:pt x="245" y="942"/>
                      <a:pt x="247" y="943"/>
                      <a:pt x="249" y="944"/>
                    </a:cubicBezTo>
                    <a:cubicBezTo>
                      <a:pt x="248" y="945"/>
                      <a:pt x="248" y="946"/>
                      <a:pt x="249" y="947"/>
                    </a:cubicBezTo>
                    <a:cubicBezTo>
                      <a:pt x="249" y="947"/>
                      <a:pt x="249" y="947"/>
                      <a:pt x="249" y="947"/>
                    </a:cubicBezTo>
                    <a:cubicBezTo>
                      <a:pt x="250" y="947"/>
                      <a:pt x="250" y="947"/>
                      <a:pt x="250" y="947"/>
                    </a:cubicBezTo>
                    <a:cubicBezTo>
                      <a:pt x="250" y="946"/>
                      <a:pt x="250" y="946"/>
                      <a:pt x="250" y="946"/>
                    </a:cubicBezTo>
                    <a:cubicBezTo>
                      <a:pt x="250" y="945"/>
                      <a:pt x="250" y="945"/>
                      <a:pt x="250" y="944"/>
                    </a:cubicBezTo>
                    <a:cubicBezTo>
                      <a:pt x="251" y="945"/>
                      <a:pt x="251" y="945"/>
                      <a:pt x="252" y="945"/>
                    </a:cubicBezTo>
                    <a:cubicBezTo>
                      <a:pt x="252" y="946"/>
                      <a:pt x="252" y="947"/>
                      <a:pt x="252" y="948"/>
                    </a:cubicBezTo>
                    <a:cubicBezTo>
                      <a:pt x="253" y="949"/>
                      <a:pt x="253" y="949"/>
                      <a:pt x="254" y="949"/>
                    </a:cubicBezTo>
                    <a:cubicBezTo>
                      <a:pt x="254" y="949"/>
                      <a:pt x="254" y="948"/>
                      <a:pt x="254" y="948"/>
                    </a:cubicBezTo>
                    <a:cubicBezTo>
                      <a:pt x="254" y="948"/>
                      <a:pt x="254" y="948"/>
                      <a:pt x="254" y="947"/>
                    </a:cubicBezTo>
                    <a:cubicBezTo>
                      <a:pt x="254" y="947"/>
                      <a:pt x="254" y="946"/>
                      <a:pt x="254" y="946"/>
                    </a:cubicBezTo>
                    <a:cubicBezTo>
                      <a:pt x="255" y="946"/>
                      <a:pt x="256" y="947"/>
                      <a:pt x="257" y="947"/>
                    </a:cubicBezTo>
                    <a:cubicBezTo>
                      <a:pt x="257" y="949"/>
                      <a:pt x="257" y="951"/>
                      <a:pt x="259" y="951"/>
                    </a:cubicBezTo>
                    <a:cubicBezTo>
                      <a:pt x="260" y="951"/>
                      <a:pt x="260" y="949"/>
                      <a:pt x="259" y="949"/>
                    </a:cubicBezTo>
                    <a:cubicBezTo>
                      <a:pt x="259" y="949"/>
                      <a:pt x="259" y="949"/>
                      <a:pt x="259" y="949"/>
                    </a:cubicBezTo>
                    <a:cubicBezTo>
                      <a:pt x="259" y="949"/>
                      <a:pt x="259" y="949"/>
                      <a:pt x="259" y="948"/>
                    </a:cubicBezTo>
                    <a:cubicBezTo>
                      <a:pt x="259" y="948"/>
                      <a:pt x="259" y="948"/>
                      <a:pt x="259" y="948"/>
                    </a:cubicBezTo>
                    <a:cubicBezTo>
                      <a:pt x="260" y="948"/>
                      <a:pt x="261" y="949"/>
                      <a:pt x="262" y="949"/>
                    </a:cubicBezTo>
                    <a:cubicBezTo>
                      <a:pt x="263" y="950"/>
                      <a:pt x="263" y="951"/>
                      <a:pt x="263" y="952"/>
                    </a:cubicBezTo>
                    <a:cubicBezTo>
                      <a:pt x="263" y="952"/>
                      <a:pt x="263" y="952"/>
                      <a:pt x="264" y="952"/>
                    </a:cubicBezTo>
                    <a:cubicBezTo>
                      <a:pt x="264" y="952"/>
                      <a:pt x="264" y="952"/>
                      <a:pt x="264" y="952"/>
                    </a:cubicBezTo>
                    <a:cubicBezTo>
                      <a:pt x="265" y="951"/>
                      <a:pt x="264" y="951"/>
                      <a:pt x="264" y="951"/>
                    </a:cubicBezTo>
                    <a:cubicBezTo>
                      <a:pt x="264" y="950"/>
                      <a:pt x="264" y="950"/>
                      <a:pt x="264" y="950"/>
                    </a:cubicBezTo>
                    <a:cubicBezTo>
                      <a:pt x="264" y="950"/>
                      <a:pt x="265" y="950"/>
                      <a:pt x="266" y="950"/>
                    </a:cubicBezTo>
                    <a:cubicBezTo>
                      <a:pt x="265" y="950"/>
                      <a:pt x="265" y="950"/>
                      <a:pt x="265" y="951"/>
                    </a:cubicBezTo>
                    <a:cubicBezTo>
                      <a:pt x="265" y="952"/>
                      <a:pt x="265" y="953"/>
                      <a:pt x="267" y="953"/>
                    </a:cubicBezTo>
                    <a:cubicBezTo>
                      <a:pt x="268" y="953"/>
                      <a:pt x="268" y="952"/>
                      <a:pt x="267" y="952"/>
                    </a:cubicBezTo>
                    <a:cubicBezTo>
                      <a:pt x="266" y="952"/>
                      <a:pt x="266" y="951"/>
                      <a:pt x="266" y="951"/>
                    </a:cubicBezTo>
                    <a:cubicBezTo>
                      <a:pt x="266" y="951"/>
                      <a:pt x="266" y="950"/>
                      <a:pt x="266" y="950"/>
                    </a:cubicBezTo>
                    <a:cubicBezTo>
                      <a:pt x="267" y="950"/>
                      <a:pt x="267" y="951"/>
                      <a:pt x="268" y="951"/>
                    </a:cubicBezTo>
                    <a:cubicBezTo>
                      <a:pt x="268" y="951"/>
                      <a:pt x="269" y="951"/>
                      <a:pt x="269" y="951"/>
                    </a:cubicBezTo>
                    <a:cubicBezTo>
                      <a:pt x="269" y="951"/>
                      <a:pt x="269" y="952"/>
                      <a:pt x="269" y="952"/>
                    </a:cubicBezTo>
                    <a:cubicBezTo>
                      <a:pt x="269" y="952"/>
                      <a:pt x="269" y="952"/>
                      <a:pt x="270" y="953"/>
                    </a:cubicBezTo>
                    <a:cubicBezTo>
                      <a:pt x="270" y="953"/>
                      <a:pt x="271" y="953"/>
                      <a:pt x="271" y="952"/>
                    </a:cubicBezTo>
                    <a:cubicBezTo>
                      <a:pt x="270" y="952"/>
                      <a:pt x="270" y="952"/>
                      <a:pt x="270" y="952"/>
                    </a:cubicBezTo>
                    <a:cubicBezTo>
                      <a:pt x="281" y="955"/>
                      <a:pt x="293" y="957"/>
                      <a:pt x="304" y="958"/>
                    </a:cubicBezTo>
                    <a:cubicBezTo>
                      <a:pt x="305" y="960"/>
                      <a:pt x="308" y="960"/>
                      <a:pt x="309" y="959"/>
                    </a:cubicBezTo>
                    <a:cubicBezTo>
                      <a:pt x="314" y="959"/>
                      <a:pt x="319" y="960"/>
                      <a:pt x="324" y="960"/>
                    </a:cubicBezTo>
                    <a:cubicBezTo>
                      <a:pt x="324" y="960"/>
                      <a:pt x="325" y="960"/>
                      <a:pt x="325" y="960"/>
                    </a:cubicBezTo>
                    <a:cubicBezTo>
                      <a:pt x="326" y="961"/>
                      <a:pt x="327" y="961"/>
                      <a:pt x="328" y="961"/>
                    </a:cubicBezTo>
                    <a:cubicBezTo>
                      <a:pt x="328" y="961"/>
                      <a:pt x="328" y="961"/>
                      <a:pt x="328" y="961"/>
                    </a:cubicBezTo>
                    <a:cubicBezTo>
                      <a:pt x="347" y="962"/>
                      <a:pt x="365" y="963"/>
                      <a:pt x="385" y="962"/>
                    </a:cubicBezTo>
                    <a:cubicBezTo>
                      <a:pt x="394" y="962"/>
                      <a:pt x="404" y="962"/>
                      <a:pt x="413" y="962"/>
                    </a:cubicBezTo>
                    <a:cubicBezTo>
                      <a:pt x="423" y="962"/>
                      <a:pt x="432" y="959"/>
                      <a:pt x="442" y="958"/>
                    </a:cubicBezTo>
                    <a:cubicBezTo>
                      <a:pt x="449" y="958"/>
                      <a:pt x="455" y="956"/>
                      <a:pt x="461" y="955"/>
                    </a:cubicBezTo>
                    <a:cubicBezTo>
                      <a:pt x="461" y="955"/>
                      <a:pt x="462" y="955"/>
                      <a:pt x="462" y="955"/>
                    </a:cubicBezTo>
                    <a:cubicBezTo>
                      <a:pt x="464" y="954"/>
                      <a:pt x="466" y="953"/>
                      <a:pt x="468" y="953"/>
                    </a:cubicBezTo>
                    <a:cubicBezTo>
                      <a:pt x="478" y="950"/>
                      <a:pt x="488" y="949"/>
                      <a:pt x="497" y="946"/>
                    </a:cubicBezTo>
                    <a:cubicBezTo>
                      <a:pt x="507" y="943"/>
                      <a:pt x="516" y="939"/>
                      <a:pt x="524" y="933"/>
                    </a:cubicBezTo>
                    <a:cubicBezTo>
                      <a:pt x="523" y="938"/>
                      <a:pt x="521" y="942"/>
                      <a:pt x="521" y="947"/>
                    </a:cubicBezTo>
                    <a:cubicBezTo>
                      <a:pt x="520" y="953"/>
                      <a:pt x="522" y="959"/>
                      <a:pt x="524" y="965"/>
                    </a:cubicBezTo>
                    <a:cubicBezTo>
                      <a:pt x="522" y="966"/>
                      <a:pt x="520" y="967"/>
                      <a:pt x="518" y="968"/>
                    </a:cubicBezTo>
                    <a:cubicBezTo>
                      <a:pt x="518" y="968"/>
                      <a:pt x="518" y="968"/>
                      <a:pt x="518" y="968"/>
                    </a:cubicBezTo>
                    <a:cubicBezTo>
                      <a:pt x="517" y="968"/>
                      <a:pt x="516" y="964"/>
                      <a:pt x="516" y="964"/>
                    </a:cubicBezTo>
                    <a:cubicBezTo>
                      <a:pt x="516" y="963"/>
                      <a:pt x="515" y="963"/>
                      <a:pt x="515" y="964"/>
                    </a:cubicBezTo>
                    <a:cubicBezTo>
                      <a:pt x="515" y="965"/>
                      <a:pt x="515" y="966"/>
                      <a:pt x="516" y="967"/>
                    </a:cubicBezTo>
                    <a:cubicBezTo>
                      <a:pt x="516" y="968"/>
                      <a:pt x="517" y="969"/>
                      <a:pt x="518" y="969"/>
                    </a:cubicBezTo>
                    <a:cubicBezTo>
                      <a:pt x="516" y="970"/>
                      <a:pt x="515" y="972"/>
                      <a:pt x="513" y="974"/>
                    </a:cubicBezTo>
                    <a:cubicBezTo>
                      <a:pt x="513" y="974"/>
                      <a:pt x="513" y="973"/>
                      <a:pt x="513" y="973"/>
                    </a:cubicBezTo>
                    <a:cubicBezTo>
                      <a:pt x="512" y="973"/>
                      <a:pt x="512" y="972"/>
                      <a:pt x="512" y="971"/>
                    </a:cubicBezTo>
                    <a:cubicBezTo>
                      <a:pt x="511" y="969"/>
                      <a:pt x="511" y="968"/>
                      <a:pt x="510" y="967"/>
                    </a:cubicBezTo>
                    <a:cubicBezTo>
                      <a:pt x="510" y="966"/>
                      <a:pt x="509" y="967"/>
                      <a:pt x="509" y="967"/>
                    </a:cubicBezTo>
                    <a:cubicBezTo>
                      <a:pt x="510" y="969"/>
                      <a:pt x="510" y="970"/>
                      <a:pt x="511" y="972"/>
                    </a:cubicBezTo>
                    <a:cubicBezTo>
                      <a:pt x="511" y="973"/>
                      <a:pt x="511" y="974"/>
                      <a:pt x="512" y="974"/>
                    </a:cubicBezTo>
                    <a:cubicBezTo>
                      <a:pt x="512" y="974"/>
                      <a:pt x="512" y="974"/>
                      <a:pt x="512" y="974"/>
                    </a:cubicBezTo>
                    <a:cubicBezTo>
                      <a:pt x="512" y="975"/>
                      <a:pt x="511" y="976"/>
                      <a:pt x="511" y="976"/>
                    </a:cubicBezTo>
                    <a:cubicBezTo>
                      <a:pt x="510" y="974"/>
                      <a:pt x="509" y="972"/>
                      <a:pt x="508" y="970"/>
                    </a:cubicBezTo>
                    <a:cubicBezTo>
                      <a:pt x="508" y="969"/>
                      <a:pt x="507" y="970"/>
                      <a:pt x="507" y="970"/>
                    </a:cubicBezTo>
                    <a:cubicBezTo>
                      <a:pt x="508" y="973"/>
                      <a:pt x="509" y="975"/>
                      <a:pt x="510" y="977"/>
                    </a:cubicBezTo>
                    <a:cubicBezTo>
                      <a:pt x="509" y="978"/>
                      <a:pt x="508" y="979"/>
                      <a:pt x="508" y="979"/>
                    </a:cubicBezTo>
                    <a:cubicBezTo>
                      <a:pt x="507" y="978"/>
                      <a:pt x="507" y="977"/>
                      <a:pt x="506" y="976"/>
                    </a:cubicBezTo>
                    <a:cubicBezTo>
                      <a:pt x="506" y="974"/>
                      <a:pt x="505" y="972"/>
                      <a:pt x="504" y="971"/>
                    </a:cubicBezTo>
                    <a:cubicBezTo>
                      <a:pt x="504" y="970"/>
                      <a:pt x="503" y="971"/>
                      <a:pt x="503" y="971"/>
                    </a:cubicBezTo>
                    <a:cubicBezTo>
                      <a:pt x="503" y="972"/>
                      <a:pt x="503" y="972"/>
                      <a:pt x="503" y="972"/>
                    </a:cubicBezTo>
                    <a:cubicBezTo>
                      <a:pt x="503" y="973"/>
                      <a:pt x="504" y="973"/>
                      <a:pt x="504" y="973"/>
                    </a:cubicBezTo>
                    <a:cubicBezTo>
                      <a:pt x="505" y="975"/>
                      <a:pt x="505" y="977"/>
                      <a:pt x="506" y="978"/>
                    </a:cubicBezTo>
                    <a:cubicBezTo>
                      <a:pt x="506" y="979"/>
                      <a:pt x="506" y="980"/>
                      <a:pt x="507" y="980"/>
                    </a:cubicBezTo>
                    <a:cubicBezTo>
                      <a:pt x="504" y="983"/>
                      <a:pt x="509" y="987"/>
                      <a:pt x="511" y="984"/>
                    </a:cubicBezTo>
                    <a:cubicBezTo>
                      <a:pt x="516" y="981"/>
                      <a:pt x="520" y="976"/>
                      <a:pt x="524" y="972"/>
                    </a:cubicBezTo>
                    <a:cubicBezTo>
                      <a:pt x="524" y="972"/>
                      <a:pt x="524" y="972"/>
                      <a:pt x="525" y="971"/>
                    </a:cubicBezTo>
                    <a:cubicBezTo>
                      <a:pt x="526" y="972"/>
                      <a:pt x="526" y="972"/>
                      <a:pt x="527" y="972"/>
                    </a:cubicBezTo>
                    <a:cubicBezTo>
                      <a:pt x="528" y="973"/>
                      <a:pt x="528" y="973"/>
                      <a:pt x="529" y="973"/>
                    </a:cubicBezTo>
                    <a:cubicBezTo>
                      <a:pt x="529" y="973"/>
                      <a:pt x="530" y="973"/>
                      <a:pt x="530" y="973"/>
                    </a:cubicBezTo>
                    <a:close/>
                    <a:moveTo>
                      <a:pt x="251" y="906"/>
                    </a:moveTo>
                    <a:cubicBezTo>
                      <a:pt x="253" y="907"/>
                      <a:pt x="255" y="909"/>
                      <a:pt x="257" y="910"/>
                    </a:cubicBezTo>
                    <a:cubicBezTo>
                      <a:pt x="257" y="913"/>
                      <a:pt x="256" y="915"/>
                      <a:pt x="255" y="918"/>
                    </a:cubicBezTo>
                    <a:cubicBezTo>
                      <a:pt x="253" y="923"/>
                      <a:pt x="248" y="928"/>
                      <a:pt x="244" y="933"/>
                    </a:cubicBezTo>
                    <a:cubicBezTo>
                      <a:pt x="241" y="932"/>
                      <a:pt x="239" y="931"/>
                      <a:pt x="237" y="930"/>
                    </a:cubicBezTo>
                    <a:cubicBezTo>
                      <a:pt x="244" y="923"/>
                      <a:pt x="248" y="915"/>
                      <a:pt x="251" y="906"/>
                    </a:cubicBezTo>
                    <a:close/>
                    <a:moveTo>
                      <a:pt x="236" y="929"/>
                    </a:moveTo>
                    <a:cubicBezTo>
                      <a:pt x="233" y="927"/>
                      <a:pt x="230" y="925"/>
                      <a:pt x="227" y="923"/>
                    </a:cubicBezTo>
                    <a:cubicBezTo>
                      <a:pt x="230" y="923"/>
                      <a:pt x="234" y="914"/>
                      <a:pt x="235" y="913"/>
                    </a:cubicBezTo>
                    <a:cubicBezTo>
                      <a:pt x="236" y="910"/>
                      <a:pt x="238" y="907"/>
                      <a:pt x="239" y="905"/>
                    </a:cubicBezTo>
                    <a:cubicBezTo>
                      <a:pt x="240" y="903"/>
                      <a:pt x="240" y="901"/>
                      <a:pt x="240" y="898"/>
                    </a:cubicBezTo>
                    <a:cubicBezTo>
                      <a:pt x="244" y="901"/>
                      <a:pt x="247" y="903"/>
                      <a:pt x="250" y="905"/>
                    </a:cubicBezTo>
                    <a:cubicBezTo>
                      <a:pt x="249" y="909"/>
                      <a:pt x="247" y="912"/>
                      <a:pt x="246" y="916"/>
                    </a:cubicBezTo>
                    <a:cubicBezTo>
                      <a:pt x="243" y="921"/>
                      <a:pt x="239" y="925"/>
                      <a:pt x="236" y="929"/>
                    </a:cubicBezTo>
                    <a:close/>
                    <a:moveTo>
                      <a:pt x="270" y="910"/>
                    </a:moveTo>
                    <a:cubicBezTo>
                      <a:pt x="271" y="908"/>
                      <a:pt x="273" y="906"/>
                      <a:pt x="274" y="904"/>
                    </a:cubicBezTo>
                    <a:cubicBezTo>
                      <a:pt x="275" y="905"/>
                      <a:pt x="276" y="906"/>
                      <a:pt x="278" y="906"/>
                    </a:cubicBezTo>
                    <a:cubicBezTo>
                      <a:pt x="279" y="907"/>
                      <a:pt x="281" y="908"/>
                      <a:pt x="282" y="909"/>
                    </a:cubicBezTo>
                    <a:cubicBezTo>
                      <a:pt x="282" y="909"/>
                      <a:pt x="282" y="909"/>
                      <a:pt x="282" y="909"/>
                    </a:cubicBezTo>
                    <a:cubicBezTo>
                      <a:pt x="280" y="912"/>
                      <a:pt x="278" y="916"/>
                      <a:pt x="276" y="919"/>
                    </a:cubicBezTo>
                    <a:cubicBezTo>
                      <a:pt x="273" y="917"/>
                      <a:pt x="271" y="916"/>
                      <a:pt x="268" y="914"/>
                    </a:cubicBezTo>
                    <a:cubicBezTo>
                      <a:pt x="269" y="913"/>
                      <a:pt x="270" y="912"/>
                      <a:pt x="270" y="910"/>
                    </a:cubicBezTo>
                    <a:close/>
                    <a:moveTo>
                      <a:pt x="266" y="913"/>
                    </a:moveTo>
                    <a:cubicBezTo>
                      <a:pt x="264" y="912"/>
                      <a:pt x="261" y="911"/>
                      <a:pt x="259" y="910"/>
                    </a:cubicBezTo>
                    <a:cubicBezTo>
                      <a:pt x="260" y="909"/>
                      <a:pt x="260" y="908"/>
                      <a:pt x="260" y="907"/>
                    </a:cubicBezTo>
                    <a:cubicBezTo>
                      <a:pt x="261" y="904"/>
                      <a:pt x="262" y="901"/>
                      <a:pt x="263" y="897"/>
                    </a:cubicBezTo>
                    <a:cubicBezTo>
                      <a:pt x="266" y="899"/>
                      <a:pt x="269" y="901"/>
                      <a:pt x="271" y="903"/>
                    </a:cubicBezTo>
                    <a:cubicBezTo>
                      <a:pt x="271" y="904"/>
                      <a:pt x="270" y="906"/>
                      <a:pt x="269" y="907"/>
                    </a:cubicBezTo>
                    <a:cubicBezTo>
                      <a:pt x="268" y="909"/>
                      <a:pt x="267" y="911"/>
                      <a:pt x="266" y="913"/>
                    </a:cubicBezTo>
                    <a:close/>
                    <a:moveTo>
                      <a:pt x="274" y="903"/>
                    </a:moveTo>
                    <a:cubicBezTo>
                      <a:pt x="275" y="901"/>
                      <a:pt x="276" y="900"/>
                      <a:pt x="277" y="898"/>
                    </a:cubicBezTo>
                    <a:cubicBezTo>
                      <a:pt x="280" y="899"/>
                      <a:pt x="283" y="901"/>
                      <a:pt x="286" y="902"/>
                    </a:cubicBezTo>
                    <a:cubicBezTo>
                      <a:pt x="285" y="904"/>
                      <a:pt x="284" y="905"/>
                      <a:pt x="283" y="907"/>
                    </a:cubicBezTo>
                    <a:cubicBezTo>
                      <a:pt x="282" y="907"/>
                      <a:pt x="281" y="906"/>
                      <a:pt x="281" y="906"/>
                    </a:cubicBezTo>
                    <a:cubicBezTo>
                      <a:pt x="279" y="905"/>
                      <a:pt x="276" y="904"/>
                      <a:pt x="274" y="903"/>
                    </a:cubicBezTo>
                    <a:close/>
                    <a:moveTo>
                      <a:pt x="284" y="911"/>
                    </a:moveTo>
                    <a:cubicBezTo>
                      <a:pt x="284" y="910"/>
                      <a:pt x="284" y="910"/>
                      <a:pt x="284" y="910"/>
                    </a:cubicBezTo>
                    <a:cubicBezTo>
                      <a:pt x="288" y="912"/>
                      <a:pt x="292" y="914"/>
                      <a:pt x="296" y="916"/>
                    </a:cubicBezTo>
                    <a:cubicBezTo>
                      <a:pt x="294" y="919"/>
                      <a:pt x="293" y="922"/>
                      <a:pt x="291" y="924"/>
                    </a:cubicBezTo>
                    <a:cubicBezTo>
                      <a:pt x="291" y="925"/>
                      <a:pt x="291" y="926"/>
                      <a:pt x="290" y="926"/>
                    </a:cubicBezTo>
                    <a:cubicBezTo>
                      <a:pt x="289" y="926"/>
                      <a:pt x="287" y="925"/>
                      <a:pt x="286" y="924"/>
                    </a:cubicBezTo>
                    <a:cubicBezTo>
                      <a:pt x="283" y="923"/>
                      <a:pt x="281" y="921"/>
                      <a:pt x="278" y="920"/>
                    </a:cubicBezTo>
                    <a:cubicBezTo>
                      <a:pt x="280" y="917"/>
                      <a:pt x="282" y="914"/>
                      <a:pt x="284" y="911"/>
                    </a:cubicBezTo>
                    <a:close/>
                    <a:moveTo>
                      <a:pt x="285" y="908"/>
                    </a:moveTo>
                    <a:cubicBezTo>
                      <a:pt x="286" y="906"/>
                      <a:pt x="287" y="905"/>
                      <a:pt x="288" y="903"/>
                    </a:cubicBezTo>
                    <a:cubicBezTo>
                      <a:pt x="292" y="905"/>
                      <a:pt x="296" y="907"/>
                      <a:pt x="300" y="909"/>
                    </a:cubicBezTo>
                    <a:cubicBezTo>
                      <a:pt x="300" y="909"/>
                      <a:pt x="300" y="910"/>
                      <a:pt x="299" y="910"/>
                    </a:cubicBezTo>
                    <a:cubicBezTo>
                      <a:pt x="298" y="912"/>
                      <a:pt x="298" y="913"/>
                      <a:pt x="297" y="915"/>
                    </a:cubicBezTo>
                    <a:cubicBezTo>
                      <a:pt x="293" y="912"/>
                      <a:pt x="289" y="910"/>
                      <a:pt x="285" y="908"/>
                    </a:cubicBezTo>
                    <a:close/>
                    <a:moveTo>
                      <a:pt x="286" y="901"/>
                    </a:moveTo>
                    <a:cubicBezTo>
                      <a:pt x="283" y="899"/>
                      <a:pt x="280" y="898"/>
                      <a:pt x="278" y="897"/>
                    </a:cubicBezTo>
                    <a:cubicBezTo>
                      <a:pt x="278" y="896"/>
                      <a:pt x="279" y="895"/>
                      <a:pt x="279" y="894"/>
                    </a:cubicBezTo>
                    <a:cubicBezTo>
                      <a:pt x="281" y="891"/>
                      <a:pt x="282" y="889"/>
                      <a:pt x="283" y="886"/>
                    </a:cubicBezTo>
                    <a:cubicBezTo>
                      <a:pt x="283" y="886"/>
                      <a:pt x="283" y="885"/>
                      <a:pt x="283" y="885"/>
                    </a:cubicBezTo>
                    <a:cubicBezTo>
                      <a:pt x="286" y="886"/>
                      <a:pt x="288" y="888"/>
                      <a:pt x="291" y="889"/>
                    </a:cubicBezTo>
                    <a:cubicBezTo>
                      <a:pt x="291" y="889"/>
                      <a:pt x="291" y="890"/>
                      <a:pt x="291" y="890"/>
                    </a:cubicBezTo>
                    <a:cubicBezTo>
                      <a:pt x="290" y="894"/>
                      <a:pt x="288" y="897"/>
                      <a:pt x="286" y="901"/>
                    </a:cubicBezTo>
                    <a:close/>
                    <a:moveTo>
                      <a:pt x="280" y="887"/>
                    </a:moveTo>
                    <a:cubicBezTo>
                      <a:pt x="279" y="890"/>
                      <a:pt x="277" y="893"/>
                      <a:pt x="275" y="896"/>
                    </a:cubicBezTo>
                    <a:cubicBezTo>
                      <a:pt x="274" y="896"/>
                      <a:pt x="272" y="895"/>
                      <a:pt x="270" y="894"/>
                    </a:cubicBezTo>
                    <a:cubicBezTo>
                      <a:pt x="269" y="894"/>
                      <a:pt x="267" y="893"/>
                      <a:pt x="266" y="893"/>
                    </a:cubicBezTo>
                    <a:cubicBezTo>
                      <a:pt x="266" y="892"/>
                      <a:pt x="267" y="891"/>
                      <a:pt x="267" y="890"/>
                    </a:cubicBezTo>
                    <a:cubicBezTo>
                      <a:pt x="268" y="888"/>
                      <a:pt x="269" y="886"/>
                      <a:pt x="270" y="884"/>
                    </a:cubicBezTo>
                    <a:cubicBezTo>
                      <a:pt x="270" y="883"/>
                      <a:pt x="270" y="882"/>
                      <a:pt x="271" y="880"/>
                    </a:cubicBezTo>
                    <a:cubicBezTo>
                      <a:pt x="274" y="882"/>
                      <a:pt x="277" y="882"/>
                      <a:pt x="279" y="883"/>
                    </a:cubicBezTo>
                    <a:cubicBezTo>
                      <a:pt x="280" y="884"/>
                      <a:pt x="281" y="884"/>
                      <a:pt x="282" y="885"/>
                    </a:cubicBezTo>
                    <a:cubicBezTo>
                      <a:pt x="281" y="886"/>
                      <a:pt x="281" y="886"/>
                      <a:pt x="280" y="887"/>
                    </a:cubicBezTo>
                    <a:close/>
                    <a:moveTo>
                      <a:pt x="269" y="895"/>
                    </a:moveTo>
                    <a:cubicBezTo>
                      <a:pt x="271" y="896"/>
                      <a:pt x="273" y="896"/>
                      <a:pt x="275" y="897"/>
                    </a:cubicBezTo>
                    <a:cubicBezTo>
                      <a:pt x="274" y="899"/>
                      <a:pt x="273" y="900"/>
                      <a:pt x="272" y="902"/>
                    </a:cubicBezTo>
                    <a:cubicBezTo>
                      <a:pt x="270" y="900"/>
                      <a:pt x="267" y="899"/>
                      <a:pt x="265" y="897"/>
                    </a:cubicBezTo>
                    <a:cubicBezTo>
                      <a:pt x="265" y="897"/>
                      <a:pt x="264" y="897"/>
                      <a:pt x="264" y="897"/>
                    </a:cubicBezTo>
                    <a:cubicBezTo>
                      <a:pt x="264" y="895"/>
                      <a:pt x="265" y="894"/>
                      <a:pt x="265" y="893"/>
                    </a:cubicBezTo>
                    <a:cubicBezTo>
                      <a:pt x="267" y="894"/>
                      <a:pt x="268" y="894"/>
                      <a:pt x="269" y="895"/>
                    </a:cubicBezTo>
                    <a:close/>
                    <a:moveTo>
                      <a:pt x="263" y="896"/>
                    </a:moveTo>
                    <a:cubicBezTo>
                      <a:pt x="260" y="894"/>
                      <a:pt x="258" y="893"/>
                      <a:pt x="256" y="891"/>
                    </a:cubicBezTo>
                    <a:cubicBezTo>
                      <a:pt x="256" y="891"/>
                      <a:pt x="256" y="890"/>
                      <a:pt x="256" y="889"/>
                    </a:cubicBezTo>
                    <a:cubicBezTo>
                      <a:pt x="259" y="890"/>
                      <a:pt x="262" y="892"/>
                      <a:pt x="264" y="893"/>
                    </a:cubicBezTo>
                    <a:cubicBezTo>
                      <a:pt x="264" y="894"/>
                      <a:pt x="263" y="895"/>
                      <a:pt x="263" y="896"/>
                    </a:cubicBezTo>
                    <a:close/>
                    <a:moveTo>
                      <a:pt x="262" y="897"/>
                    </a:moveTo>
                    <a:cubicBezTo>
                      <a:pt x="262" y="898"/>
                      <a:pt x="261" y="899"/>
                      <a:pt x="260" y="900"/>
                    </a:cubicBezTo>
                    <a:cubicBezTo>
                      <a:pt x="259" y="903"/>
                      <a:pt x="258" y="906"/>
                      <a:pt x="258" y="909"/>
                    </a:cubicBezTo>
                    <a:cubicBezTo>
                      <a:pt x="256" y="908"/>
                      <a:pt x="254" y="907"/>
                      <a:pt x="252" y="905"/>
                    </a:cubicBezTo>
                    <a:cubicBezTo>
                      <a:pt x="253" y="902"/>
                      <a:pt x="255" y="898"/>
                      <a:pt x="256" y="894"/>
                    </a:cubicBezTo>
                    <a:cubicBezTo>
                      <a:pt x="256" y="893"/>
                      <a:pt x="256" y="893"/>
                      <a:pt x="256" y="892"/>
                    </a:cubicBezTo>
                    <a:cubicBezTo>
                      <a:pt x="258" y="893"/>
                      <a:pt x="260" y="895"/>
                      <a:pt x="262" y="897"/>
                    </a:cubicBezTo>
                    <a:close/>
                    <a:moveTo>
                      <a:pt x="255" y="922"/>
                    </a:moveTo>
                    <a:cubicBezTo>
                      <a:pt x="257" y="919"/>
                      <a:pt x="258" y="915"/>
                      <a:pt x="259" y="911"/>
                    </a:cubicBezTo>
                    <a:cubicBezTo>
                      <a:pt x="261" y="912"/>
                      <a:pt x="263" y="914"/>
                      <a:pt x="265" y="915"/>
                    </a:cubicBezTo>
                    <a:cubicBezTo>
                      <a:pt x="261" y="922"/>
                      <a:pt x="256" y="930"/>
                      <a:pt x="255" y="938"/>
                    </a:cubicBezTo>
                    <a:cubicBezTo>
                      <a:pt x="251" y="937"/>
                      <a:pt x="248" y="935"/>
                      <a:pt x="245" y="934"/>
                    </a:cubicBezTo>
                    <a:cubicBezTo>
                      <a:pt x="248" y="930"/>
                      <a:pt x="252" y="926"/>
                      <a:pt x="255" y="922"/>
                    </a:cubicBezTo>
                    <a:close/>
                    <a:moveTo>
                      <a:pt x="267" y="916"/>
                    </a:moveTo>
                    <a:cubicBezTo>
                      <a:pt x="270" y="918"/>
                      <a:pt x="273" y="919"/>
                      <a:pt x="275" y="921"/>
                    </a:cubicBezTo>
                    <a:cubicBezTo>
                      <a:pt x="274" y="923"/>
                      <a:pt x="274" y="925"/>
                      <a:pt x="273" y="927"/>
                    </a:cubicBezTo>
                    <a:cubicBezTo>
                      <a:pt x="271" y="932"/>
                      <a:pt x="269" y="937"/>
                      <a:pt x="268" y="943"/>
                    </a:cubicBezTo>
                    <a:cubicBezTo>
                      <a:pt x="264" y="942"/>
                      <a:pt x="260" y="940"/>
                      <a:pt x="256" y="939"/>
                    </a:cubicBezTo>
                    <a:cubicBezTo>
                      <a:pt x="259" y="931"/>
                      <a:pt x="263" y="923"/>
                      <a:pt x="267" y="916"/>
                    </a:cubicBezTo>
                    <a:close/>
                    <a:moveTo>
                      <a:pt x="275" y="929"/>
                    </a:moveTo>
                    <a:cubicBezTo>
                      <a:pt x="275" y="927"/>
                      <a:pt x="276" y="924"/>
                      <a:pt x="277" y="922"/>
                    </a:cubicBezTo>
                    <a:cubicBezTo>
                      <a:pt x="279" y="923"/>
                      <a:pt x="281" y="924"/>
                      <a:pt x="283" y="925"/>
                    </a:cubicBezTo>
                    <a:cubicBezTo>
                      <a:pt x="285" y="926"/>
                      <a:pt x="287" y="927"/>
                      <a:pt x="289" y="929"/>
                    </a:cubicBezTo>
                    <a:cubicBezTo>
                      <a:pt x="288" y="932"/>
                      <a:pt x="286" y="936"/>
                      <a:pt x="284" y="939"/>
                    </a:cubicBezTo>
                    <a:cubicBezTo>
                      <a:pt x="283" y="941"/>
                      <a:pt x="282" y="944"/>
                      <a:pt x="281" y="947"/>
                    </a:cubicBezTo>
                    <a:cubicBezTo>
                      <a:pt x="278" y="946"/>
                      <a:pt x="274" y="945"/>
                      <a:pt x="270" y="944"/>
                    </a:cubicBezTo>
                    <a:cubicBezTo>
                      <a:pt x="272" y="939"/>
                      <a:pt x="273" y="934"/>
                      <a:pt x="275" y="929"/>
                    </a:cubicBezTo>
                    <a:close/>
                    <a:moveTo>
                      <a:pt x="286" y="941"/>
                    </a:moveTo>
                    <a:cubicBezTo>
                      <a:pt x="288" y="937"/>
                      <a:pt x="290" y="934"/>
                      <a:pt x="291" y="930"/>
                    </a:cubicBezTo>
                    <a:cubicBezTo>
                      <a:pt x="295" y="932"/>
                      <a:pt x="298" y="934"/>
                      <a:pt x="301" y="936"/>
                    </a:cubicBezTo>
                    <a:cubicBezTo>
                      <a:pt x="301" y="941"/>
                      <a:pt x="301" y="945"/>
                      <a:pt x="302" y="950"/>
                    </a:cubicBezTo>
                    <a:cubicBezTo>
                      <a:pt x="296" y="949"/>
                      <a:pt x="291" y="949"/>
                      <a:pt x="285" y="947"/>
                    </a:cubicBezTo>
                    <a:cubicBezTo>
                      <a:pt x="285" y="947"/>
                      <a:pt x="284" y="947"/>
                      <a:pt x="284" y="947"/>
                    </a:cubicBezTo>
                    <a:cubicBezTo>
                      <a:pt x="284" y="945"/>
                      <a:pt x="285" y="943"/>
                      <a:pt x="286" y="941"/>
                    </a:cubicBezTo>
                    <a:close/>
                    <a:moveTo>
                      <a:pt x="301" y="933"/>
                    </a:moveTo>
                    <a:cubicBezTo>
                      <a:pt x="298" y="931"/>
                      <a:pt x="295" y="929"/>
                      <a:pt x="292" y="928"/>
                    </a:cubicBezTo>
                    <a:cubicBezTo>
                      <a:pt x="293" y="927"/>
                      <a:pt x="293" y="927"/>
                      <a:pt x="293" y="927"/>
                    </a:cubicBezTo>
                    <a:cubicBezTo>
                      <a:pt x="294" y="924"/>
                      <a:pt x="296" y="921"/>
                      <a:pt x="297" y="918"/>
                    </a:cubicBezTo>
                    <a:cubicBezTo>
                      <a:pt x="299" y="918"/>
                      <a:pt x="301" y="919"/>
                      <a:pt x="302" y="920"/>
                    </a:cubicBezTo>
                    <a:cubicBezTo>
                      <a:pt x="302" y="925"/>
                      <a:pt x="301" y="929"/>
                      <a:pt x="301" y="933"/>
                    </a:cubicBezTo>
                    <a:close/>
                    <a:moveTo>
                      <a:pt x="298" y="916"/>
                    </a:moveTo>
                    <a:cubicBezTo>
                      <a:pt x="299" y="914"/>
                      <a:pt x="300" y="913"/>
                      <a:pt x="300" y="912"/>
                    </a:cubicBezTo>
                    <a:cubicBezTo>
                      <a:pt x="301" y="911"/>
                      <a:pt x="301" y="910"/>
                      <a:pt x="302" y="909"/>
                    </a:cubicBezTo>
                    <a:cubicBezTo>
                      <a:pt x="302" y="910"/>
                      <a:pt x="302" y="910"/>
                      <a:pt x="303" y="910"/>
                    </a:cubicBezTo>
                    <a:cubicBezTo>
                      <a:pt x="303" y="913"/>
                      <a:pt x="302" y="915"/>
                      <a:pt x="302" y="918"/>
                    </a:cubicBezTo>
                    <a:cubicBezTo>
                      <a:pt x="301" y="917"/>
                      <a:pt x="300" y="916"/>
                      <a:pt x="298" y="916"/>
                    </a:cubicBezTo>
                    <a:close/>
                    <a:moveTo>
                      <a:pt x="301" y="907"/>
                    </a:moveTo>
                    <a:cubicBezTo>
                      <a:pt x="297" y="905"/>
                      <a:pt x="293" y="903"/>
                      <a:pt x="288" y="901"/>
                    </a:cubicBezTo>
                    <a:cubicBezTo>
                      <a:pt x="290" y="899"/>
                      <a:pt x="291" y="896"/>
                      <a:pt x="292" y="894"/>
                    </a:cubicBezTo>
                    <a:cubicBezTo>
                      <a:pt x="292" y="892"/>
                      <a:pt x="293" y="891"/>
                      <a:pt x="293" y="890"/>
                    </a:cubicBezTo>
                    <a:cubicBezTo>
                      <a:pt x="295" y="890"/>
                      <a:pt x="297" y="891"/>
                      <a:pt x="298" y="892"/>
                    </a:cubicBezTo>
                    <a:cubicBezTo>
                      <a:pt x="300" y="893"/>
                      <a:pt x="301" y="894"/>
                      <a:pt x="303" y="895"/>
                    </a:cubicBezTo>
                    <a:cubicBezTo>
                      <a:pt x="303" y="898"/>
                      <a:pt x="303" y="900"/>
                      <a:pt x="303" y="903"/>
                    </a:cubicBezTo>
                    <a:cubicBezTo>
                      <a:pt x="302" y="905"/>
                      <a:pt x="302" y="906"/>
                      <a:pt x="301" y="907"/>
                    </a:cubicBezTo>
                    <a:close/>
                    <a:moveTo>
                      <a:pt x="302" y="893"/>
                    </a:moveTo>
                    <a:cubicBezTo>
                      <a:pt x="299" y="891"/>
                      <a:pt x="296" y="890"/>
                      <a:pt x="293" y="889"/>
                    </a:cubicBezTo>
                    <a:cubicBezTo>
                      <a:pt x="294" y="884"/>
                      <a:pt x="295" y="878"/>
                      <a:pt x="297" y="874"/>
                    </a:cubicBezTo>
                    <a:cubicBezTo>
                      <a:pt x="297" y="874"/>
                      <a:pt x="297" y="874"/>
                      <a:pt x="297" y="874"/>
                    </a:cubicBezTo>
                    <a:cubicBezTo>
                      <a:pt x="296" y="876"/>
                      <a:pt x="294" y="877"/>
                      <a:pt x="293" y="880"/>
                    </a:cubicBezTo>
                    <a:cubicBezTo>
                      <a:pt x="292" y="882"/>
                      <a:pt x="292" y="885"/>
                      <a:pt x="291" y="888"/>
                    </a:cubicBezTo>
                    <a:cubicBezTo>
                      <a:pt x="289" y="887"/>
                      <a:pt x="286" y="886"/>
                      <a:pt x="284" y="885"/>
                    </a:cubicBezTo>
                    <a:cubicBezTo>
                      <a:pt x="284" y="885"/>
                      <a:pt x="284" y="885"/>
                      <a:pt x="283" y="885"/>
                    </a:cubicBezTo>
                    <a:cubicBezTo>
                      <a:pt x="284" y="882"/>
                      <a:pt x="286" y="877"/>
                      <a:pt x="288" y="877"/>
                    </a:cubicBezTo>
                    <a:cubicBezTo>
                      <a:pt x="288" y="877"/>
                      <a:pt x="288" y="877"/>
                      <a:pt x="288" y="877"/>
                    </a:cubicBezTo>
                    <a:cubicBezTo>
                      <a:pt x="287" y="877"/>
                      <a:pt x="286" y="878"/>
                      <a:pt x="285" y="879"/>
                    </a:cubicBezTo>
                    <a:cubicBezTo>
                      <a:pt x="284" y="881"/>
                      <a:pt x="283" y="882"/>
                      <a:pt x="282" y="884"/>
                    </a:cubicBezTo>
                    <a:cubicBezTo>
                      <a:pt x="280" y="883"/>
                      <a:pt x="277" y="882"/>
                      <a:pt x="275" y="881"/>
                    </a:cubicBezTo>
                    <a:cubicBezTo>
                      <a:pt x="274" y="881"/>
                      <a:pt x="272" y="881"/>
                      <a:pt x="271" y="880"/>
                    </a:cubicBezTo>
                    <a:cubicBezTo>
                      <a:pt x="272" y="879"/>
                      <a:pt x="272" y="878"/>
                      <a:pt x="272" y="878"/>
                    </a:cubicBezTo>
                    <a:cubicBezTo>
                      <a:pt x="272" y="878"/>
                      <a:pt x="272" y="878"/>
                      <a:pt x="272" y="878"/>
                    </a:cubicBezTo>
                    <a:cubicBezTo>
                      <a:pt x="272" y="878"/>
                      <a:pt x="271" y="879"/>
                      <a:pt x="271" y="880"/>
                    </a:cubicBezTo>
                    <a:cubicBezTo>
                      <a:pt x="270" y="879"/>
                      <a:pt x="269" y="879"/>
                      <a:pt x="268" y="878"/>
                    </a:cubicBezTo>
                    <a:cubicBezTo>
                      <a:pt x="270" y="877"/>
                      <a:pt x="272" y="877"/>
                      <a:pt x="275" y="876"/>
                    </a:cubicBezTo>
                    <a:cubicBezTo>
                      <a:pt x="284" y="874"/>
                      <a:pt x="294" y="873"/>
                      <a:pt x="303" y="872"/>
                    </a:cubicBezTo>
                    <a:cubicBezTo>
                      <a:pt x="303" y="872"/>
                      <a:pt x="303" y="873"/>
                      <a:pt x="303" y="873"/>
                    </a:cubicBezTo>
                    <a:cubicBezTo>
                      <a:pt x="303" y="880"/>
                      <a:pt x="303" y="886"/>
                      <a:pt x="303" y="893"/>
                    </a:cubicBezTo>
                    <a:cubicBezTo>
                      <a:pt x="303" y="893"/>
                      <a:pt x="302" y="893"/>
                      <a:pt x="302" y="893"/>
                    </a:cubicBezTo>
                    <a:close/>
                    <a:moveTo>
                      <a:pt x="270" y="880"/>
                    </a:moveTo>
                    <a:cubicBezTo>
                      <a:pt x="270" y="882"/>
                      <a:pt x="269" y="883"/>
                      <a:pt x="269" y="884"/>
                    </a:cubicBezTo>
                    <a:cubicBezTo>
                      <a:pt x="268" y="887"/>
                      <a:pt x="266" y="889"/>
                      <a:pt x="265" y="892"/>
                    </a:cubicBezTo>
                    <a:cubicBezTo>
                      <a:pt x="262" y="891"/>
                      <a:pt x="259" y="890"/>
                      <a:pt x="256" y="889"/>
                    </a:cubicBezTo>
                    <a:cubicBezTo>
                      <a:pt x="257" y="887"/>
                      <a:pt x="258" y="885"/>
                      <a:pt x="259" y="884"/>
                    </a:cubicBezTo>
                    <a:cubicBezTo>
                      <a:pt x="259" y="883"/>
                      <a:pt x="259" y="883"/>
                      <a:pt x="259" y="883"/>
                    </a:cubicBezTo>
                    <a:cubicBezTo>
                      <a:pt x="257" y="885"/>
                      <a:pt x="257" y="887"/>
                      <a:pt x="256" y="889"/>
                    </a:cubicBezTo>
                    <a:cubicBezTo>
                      <a:pt x="255" y="888"/>
                      <a:pt x="254" y="888"/>
                      <a:pt x="253" y="888"/>
                    </a:cubicBezTo>
                    <a:cubicBezTo>
                      <a:pt x="253" y="888"/>
                      <a:pt x="253" y="888"/>
                      <a:pt x="253" y="888"/>
                    </a:cubicBezTo>
                    <a:cubicBezTo>
                      <a:pt x="254" y="888"/>
                      <a:pt x="255" y="889"/>
                      <a:pt x="256" y="889"/>
                    </a:cubicBezTo>
                    <a:cubicBezTo>
                      <a:pt x="256" y="889"/>
                      <a:pt x="256" y="889"/>
                      <a:pt x="256" y="890"/>
                    </a:cubicBezTo>
                    <a:cubicBezTo>
                      <a:pt x="256" y="890"/>
                      <a:pt x="256" y="890"/>
                      <a:pt x="255" y="891"/>
                    </a:cubicBezTo>
                    <a:cubicBezTo>
                      <a:pt x="254" y="890"/>
                      <a:pt x="252" y="889"/>
                      <a:pt x="251" y="888"/>
                    </a:cubicBezTo>
                    <a:cubicBezTo>
                      <a:pt x="251" y="888"/>
                      <a:pt x="251" y="888"/>
                      <a:pt x="251" y="888"/>
                    </a:cubicBezTo>
                    <a:cubicBezTo>
                      <a:pt x="256" y="885"/>
                      <a:pt x="262" y="881"/>
                      <a:pt x="268" y="878"/>
                    </a:cubicBezTo>
                    <a:cubicBezTo>
                      <a:pt x="268" y="879"/>
                      <a:pt x="269" y="880"/>
                      <a:pt x="270" y="880"/>
                    </a:cubicBezTo>
                    <a:close/>
                    <a:moveTo>
                      <a:pt x="255" y="891"/>
                    </a:moveTo>
                    <a:cubicBezTo>
                      <a:pt x="254" y="895"/>
                      <a:pt x="254" y="898"/>
                      <a:pt x="252" y="901"/>
                    </a:cubicBezTo>
                    <a:cubicBezTo>
                      <a:pt x="252" y="902"/>
                      <a:pt x="251" y="903"/>
                      <a:pt x="250" y="905"/>
                    </a:cubicBezTo>
                    <a:cubicBezTo>
                      <a:pt x="247" y="903"/>
                      <a:pt x="244" y="900"/>
                      <a:pt x="240" y="898"/>
                    </a:cubicBezTo>
                    <a:cubicBezTo>
                      <a:pt x="241" y="897"/>
                      <a:pt x="241" y="895"/>
                      <a:pt x="242" y="894"/>
                    </a:cubicBezTo>
                    <a:cubicBezTo>
                      <a:pt x="245" y="892"/>
                      <a:pt x="248" y="890"/>
                      <a:pt x="251" y="889"/>
                    </a:cubicBezTo>
                    <a:cubicBezTo>
                      <a:pt x="252" y="889"/>
                      <a:pt x="254" y="891"/>
                      <a:pt x="255" y="891"/>
                    </a:cubicBezTo>
                    <a:close/>
                    <a:moveTo>
                      <a:pt x="239" y="897"/>
                    </a:moveTo>
                    <a:cubicBezTo>
                      <a:pt x="239" y="897"/>
                      <a:pt x="239" y="897"/>
                      <a:pt x="238" y="897"/>
                    </a:cubicBezTo>
                    <a:cubicBezTo>
                      <a:pt x="239" y="896"/>
                      <a:pt x="240" y="896"/>
                      <a:pt x="241" y="895"/>
                    </a:cubicBezTo>
                    <a:cubicBezTo>
                      <a:pt x="240" y="896"/>
                      <a:pt x="240" y="897"/>
                      <a:pt x="239" y="897"/>
                    </a:cubicBezTo>
                    <a:close/>
                    <a:moveTo>
                      <a:pt x="239" y="898"/>
                    </a:moveTo>
                    <a:cubicBezTo>
                      <a:pt x="238" y="901"/>
                      <a:pt x="237" y="904"/>
                      <a:pt x="236" y="906"/>
                    </a:cubicBezTo>
                    <a:cubicBezTo>
                      <a:pt x="235" y="909"/>
                      <a:pt x="233" y="912"/>
                      <a:pt x="231" y="915"/>
                    </a:cubicBezTo>
                    <a:cubicBezTo>
                      <a:pt x="231" y="917"/>
                      <a:pt x="230" y="918"/>
                      <a:pt x="229" y="919"/>
                    </a:cubicBezTo>
                    <a:cubicBezTo>
                      <a:pt x="228" y="920"/>
                      <a:pt x="228" y="920"/>
                      <a:pt x="228" y="921"/>
                    </a:cubicBezTo>
                    <a:cubicBezTo>
                      <a:pt x="227" y="921"/>
                      <a:pt x="227" y="922"/>
                      <a:pt x="227" y="922"/>
                    </a:cubicBezTo>
                    <a:cubicBezTo>
                      <a:pt x="227" y="922"/>
                      <a:pt x="226" y="922"/>
                      <a:pt x="226" y="923"/>
                    </a:cubicBezTo>
                    <a:cubicBezTo>
                      <a:pt x="225" y="922"/>
                      <a:pt x="224" y="921"/>
                      <a:pt x="223" y="920"/>
                    </a:cubicBezTo>
                    <a:cubicBezTo>
                      <a:pt x="225" y="915"/>
                      <a:pt x="227" y="910"/>
                      <a:pt x="230" y="905"/>
                    </a:cubicBezTo>
                    <a:cubicBezTo>
                      <a:pt x="232" y="902"/>
                      <a:pt x="235" y="899"/>
                      <a:pt x="238" y="897"/>
                    </a:cubicBezTo>
                    <a:cubicBezTo>
                      <a:pt x="239" y="897"/>
                      <a:pt x="239" y="897"/>
                      <a:pt x="239" y="898"/>
                    </a:cubicBezTo>
                    <a:close/>
                    <a:moveTo>
                      <a:pt x="341" y="679"/>
                    </a:moveTo>
                    <a:cubicBezTo>
                      <a:pt x="341" y="670"/>
                      <a:pt x="340" y="660"/>
                      <a:pt x="341" y="651"/>
                    </a:cubicBezTo>
                    <a:cubicBezTo>
                      <a:pt x="342" y="643"/>
                      <a:pt x="344" y="629"/>
                      <a:pt x="352" y="625"/>
                    </a:cubicBezTo>
                    <a:cubicBezTo>
                      <a:pt x="352" y="624"/>
                      <a:pt x="353" y="624"/>
                      <a:pt x="353" y="624"/>
                    </a:cubicBezTo>
                    <a:cubicBezTo>
                      <a:pt x="352" y="632"/>
                      <a:pt x="351" y="640"/>
                      <a:pt x="350" y="648"/>
                    </a:cubicBezTo>
                    <a:cubicBezTo>
                      <a:pt x="347" y="668"/>
                      <a:pt x="348" y="688"/>
                      <a:pt x="346" y="707"/>
                    </a:cubicBezTo>
                    <a:cubicBezTo>
                      <a:pt x="344" y="729"/>
                      <a:pt x="340" y="750"/>
                      <a:pt x="336" y="771"/>
                    </a:cubicBezTo>
                    <a:cubicBezTo>
                      <a:pt x="332" y="791"/>
                      <a:pt x="331" y="812"/>
                      <a:pt x="329" y="832"/>
                    </a:cubicBezTo>
                    <a:cubicBezTo>
                      <a:pt x="328" y="842"/>
                      <a:pt x="326" y="852"/>
                      <a:pt x="325" y="862"/>
                    </a:cubicBezTo>
                    <a:cubicBezTo>
                      <a:pt x="321" y="862"/>
                      <a:pt x="316" y="862"/>
                      <a:pt x="311" y="862"/>
                    </a:cubicBezTo>
                    <a:cubicBezTo>
                      <a:pt x="311" y="857"/>
                      <a:pt x="311" y="851"/>
                      <a:pt x="312" y="846"/>
                    </a:cubicBezTo>
                    <a:cubicBezTo>
                      <a:pt x="312" y="826"/>
                      <a:pt x="311" y="807"/>
                      <a:pt x="314" y="787"/>
                    </a:cubicBezTo>
                    <a:cubicBezTo>
                      <a:pt x="315" y="778"/>
                      <a:pt x="318" y="770"/>
                      <a:pt x="321" y="761"/>
                    </a:cubicBezTo>
                    <a:cubicBezTo>
                      <a:pt x="324" y="752"/>
                      <a:pt x="327" y="742"/>
                      <a:pt x="331" y="733"/>
                    </a:cubicBezTo>
                    <a:cubicBezTo>
                      <a:pt x="339" y="715"/>
                      <a:pt x="341" y="698"/>
                      <a:pt x="341" y="679"/>
                    </a:cubicBezTo>
                    <a:close/>
                    <a:moveTo>
                      <a:pt x="340" y="493"/>
                    </a:moveTo>
                    <a:cubicBezTo>
                      <a:pt x="338" y="470"/>
                      <a:pt x="328" y="450"/>
                      <a:pt x="321" y="429"/>
                    </a:cubicBezTo>
                    <a:cubicBezTo>
                      <a:pt x="317" y="419"/>
                      <a:pt x="315" y="409"/>
                      <a:pt x="309" y="399"/>
                    </a:cubicBezTo>
                    <a:cubicBezTo>
                      <a:pt x="306" y="394"/>
                      <a:pt x="304" y="389"/>
                      <a:pt x="302" y="383"/>
                    </a:cubicBezTo>
                    <a:cubicBezTo>
                      <a:pt x="302" y="381"/>
                      <a:pt x="302" y="380"/>
                      <a:pt x="301" y="379"/>
                    </a:cubicBezTo>
                    <a:cubicBezTo>
                      <a:pt x="306" y="377"/>
                      <a:pt x="309" y="375"/>
                      <a:pt x="311" y="372"/>
                    </a:cubicBezTo>
                    <a:cubicBezTo>
                      <a:pt x="316" y="373"/>
                      <a:pt x="320" y="370"/>
                      <a:pt x="323" y="366"/>
                    </a:cubicBezTo>
                    <a:cubicBezTo>
                      <a:pt x="326" y="367"/>
                      <a:pt x="330" y="367"/>
                      <a:pt x="333" y="366"/>
                    </a:cubicBezTo>
                    <a:cubicBezTo>
                      <a:pt x="335" y="364"/>
                      <a:pt x="338" y="363"/>
                      <a:pt x="340" y="361"/>
                    </a:cubicBezTo>
                    <a:cubicBezTo>
                      <a:pt x="342" y="360"/>
                      <a:pt x="344" y="359"/>
                      <a:pt x="345" y="357"/>
                    </a:cubicBezTo>
                    <a:cubicBezTo>
                      <a:pt x="347" y="357"/>
                      <a:pt x="350" y="356"/>
                      <a:pt x="352" y="354"/>
                    </a:cubicBezTo>
                    <a:cubicBezTo>
                      <a:pt x="356" y="355"/>
                      <a:pt x="360" y="354"/>
                      <a:pt x="363" y="352"/>
                    </a:cubicBezTo>
                    <a:cubicBezTo>
                      <a:pt x="364" y="352"/>
                      <a:pt x="364" y="352"/>
                      <a:pt x="365" y="352"/>
                    </a:cubicBezTo>
                    <a:cubicBezTo>
                      <a:pt x="368" y="356"/>
                      <a:pt x="373" y="359"/>
                      <a:pt x="378" y="361"/>
                    </a:cubicBezTo>
                    <a:cubicBezTo>
                      <a:pt x="383" y="363"/>
                      <a:pt x="387" y="356"/>
                      <a:pt x="382" y="354"/>
                    </a:cubicBezTo>
                    <a:cubicBezTo>
                      <a:pt x="381" y="354"/>
                      <a:pt x="380" y="353"/>
                      <a:pt x="379" y="353"/>
                    </a:cubicBezTo>
                    <a:cubicBezTo>
                      <a:pt x="380" y="352"/>
                      <a:pt x="381" y="351"/>
                      <a:pt x="381" y="350"/>
                    </a:cubicBezTo>
                    <a:cubicBezTo>
                      <a:pt x="382" y="350"/>
                      <a:pt x="384" y="350"/>
                      <a:pt x="385" y="349"/>
                    </a:cubicBezTo>
                    <a:cubicBezTo>
                      <a:pt x="386" y="349"/>
                      <a:pt x="387" y="348"/>
                      <a:pt x="388" y="348"/>
                    </a:cubicBezTo>
                    <a:cubicBezTo>
                      <a:pt x="389" y="348"/>
                      <a:pt x="390" y="348"/>
                      <a:pt x="391" y="348"/>
                    </a:cubicBezTo>
                    <a:cubicBezTo>
                      <a:pt x="394" y="350"/>
                      <a:pt x="399" y="350"/>
                      <a:pt x="402" y="349"/>
                    </a:cubicBezTo>
                    <a:cubicBezTo>
                      <a:pt x="404" y="349"/>
                      <a:pt x="405" y="348"/>
                      <a:pt x="406" y="348"/>
                    </a:cubicBezTo>
                    <a:cubicBezTo>
                      <a:pt x="407" y="348"/>
                      <a:pt x="407" y="349"/>
                      <a:pt x="408" y="349"/>
                    </a:cubicBezTo>
                    <a:cubicBezTo>
                      <a:pt x="413" y="352"/>
                      <a:pt x="419" y="351"/>
                      <a:pt x="423" y="349"/>
                    </a:cubicBezTo>
                    <a:cubicBezTo>
                      <a:pt x="424" y="349"/>
                      <a:pt x="425" y="349"/>
                      <a:pt x="426" y="349"/>
                    </a:cubicBezTo>
                    <a:cubicBezTo>
                      <a:pt x="427" y="350"/>
                      <a:pt x="427" y="351"/>
                      <a:pt x="428" y="353"/>
                    </a:cubicBezTo>
                    <a:cubicBezTo>
                      <a:pt x="428" y="354"/>
                      <a:pt x="428" y="355"/>
                      <a:pt x="428" y="357"/>
                    </a:cubicBezTo>
                    <a:cubicBezTo>
                      <a:pt x="428" y="360"/>
                      <a:pt x="429" y="364"/>
                      <a:pt x="432" y="366"/>
                    </a:cubicBezTo>
                    <a:cubicBezTo>
                      <a:pt x="435" y="368"/>
                      <a:pt x="438" y="368"/>
                      <a:pt x="441" y="367"/>
                    </a:cubicBezTo>
                    <a:cubicBezTo>
                      <a:pt x="444" y="367"/>
                      <a:pt x="446" y="366"/>
                      <a:pt x="448" y="364"/>
                    </a:cubicBezTo>
                    <a:cubicBezTo>
                      <a:pt x="448" y="364"/>
                      <a:pt x="449" y="364"/>
                      <a:pt x="449" y="364"/>
                    </a:cubicBezTo>
                    <a:cubicBezTo>
                      <a:pt x="448" y="370"/>
                      <a:pt x="447" y="375"/>
                      <a:pt x="444" y="380"/>
                    </a:cubicBezTo>
                    <a:cubicBezTo>
                      <a:pt x="440" y="389"/>
                      <a:pt x="432" y="396"/>
                      <a:pt x="426" y="404"/>
                    </a:cubicBezTo>
                    <a:cubicBezTo>
                      <a:pt x="419" y="413"/>
                      <a:pt x="413" y="423"/>
                      <a:pt x="403" y="430"/>
                    </a:cubicBezTo>
                    <a:cubicBezTo>
                      <a:pt x="402" y="431"/>
                      <a:pt x="400" y="432"/>
                      <a:pt x="398" y="433"/>
                    </a:cubicBezTo>
                    <a:cubicBezTo>
                      <a:pt x="393" y="434"/>
                      <a:pt x="388" y="434"/>
                      <a:pt x="383" y="435"/>
                    </a:cubicBezTo>
                    <a:cubicBezTo>
                      <a:pt x="377" y="435"/>
                      <a:pt x="371" y="436"/>
                      <a:pt x="365" y="439"/>
                    </a:cubicBezTo>
                    <a:cubicBezTo>
                      <a:pt x="361" y="442"/>
                      <a:pt x="359" y="446"/>
                      <a:pt x="359" y="451"/>
                    </a:cubicBezTo>
                    <a:cubicBezTo>
                      <a:pt x="359" y="459"/>
                      <a:pt x="367" y="465"/>
                      <a:pt x="369" y="472"/>
                    </a:cubicBezTo>
                    <a:cubicBezTo>
                      <a:pt x="371" y="481"/>
                      <a:pt x="371" y="490"/>
                      <a:pt x="370" y="499"/>
                    </a:cubicBezTo>
                    <a:cubicBezTo>
                      <a:pt x="370" y="509"/>
                      <a:pt x="367" y="519"/>
                      <a:pt x="366" y="529"/>
                    </a:cubicBezTo>
                    <a:cubicBezTo>
                      <a:pt x="363" y="550"/>
                      <a:pt x="362" y="570"/>
                      <a:pt x="359" y="591"/>
                    </a:cubicBezTo>
                    <a:cubicBezTo>
                      <a:pt x="358" y="594"/>
                      <a:pt x="358" y="596"/>
                      <a:pt x="357" y="599"/>
                    </a:cubicBezTo>
                    <a:cubicBezTo>
                      <a:pt x="357" y="598"/>
                      <a:pt x="357" y="597"/>
                      <a:pt x="357" y="595"/>
                    </a:cubicBezTo>
                    <a:cubicBezTo>
                      <a:pt x="355" y="583"/>
                      <a:pt x="348" y="573"/>
                      <a:pt x="345" y="562"/>
                    </a:cubicBezTo>
                    <a:cubicBezTo>
                      <a:pt x="338" y="539"/>
                      <a:pt x="342" y="516"/>
                      <a:pt x="340" y="493"/>
                    </a:cubicBezTo>
                    <a:close/>
                    <a:moveTo>
                      <a:pt x="485" y="382"/>
                    </a:moveTo>
                    <a:cubicBezTo>
                      <a:pt x="484" y="384"/>
                      <a:pt x="483" y="387"/>
                      <a:pt x="484" y="389"/>
                    </a:cubicBezTo>
                    <a:cubicBezTo>
                      <a:pt x="478" y="389"/>
                      <a:pt x="476" y="394"/>
                      <a:pt x="476" y="398"/>
                    </a:cubicBezTo>
                    <a:cubicBezTo>
                      <a:pt x="472" y="400"/>
                      <a:pt x="467" y="401"/>
                      <a:pt x="462" y="403"/>
                    </a:cubicBezTo>
                    <a:cubicBezTo>
                      <a:pt x="459" y="404"/>
                      <a:pt x="456" y="406"/>
                      <a:pt x="453" y="407"/>
                    </a:cubicBezTo>
                    <a:cubicBezTo>
                      <a:pt x="452" y="407"/>
                      <a:pt x="451" y="408"/>
                      <a:pt x="450" y="408"/>
                    </a:cubicBezTo>
                    <a:cubicBezTo>
                      <a:pt x="448" y="409"/>
                      <a:pt x="448" y="408"/>
                      <a:pt x="449" y="409"/>
                    </a:cubicBezTo>
                    <a:cubicBezTo>
                      <a:pt x="445" y="407"/>
                      <a:pt x="441" y="413"/>
                      <a:pt x="446" y="416"/>
                    </a:cubicBezTo>
                    <a:cubicBezTo>
                      <a:pt x="448" y="417"/>
                      <a:pt x="451" y="416"/>
                      <a:pt x="454" y="415"/>
                    </a:cubicBezTo>
                    <a:cubicBezTo>
                      <a:pt x="454" y="424"/>
                      <a:pt x="452" y="433"/>
                      <a:pt x="450" y="442"/>
                    </a:cubicBezTo>
                    <a:cubicBezTo>
                      <a:pt x="448" y="443"/>
                      <a:pt x="445" y="444"/>
                      <a:pt x="443" y="445"/>
                    </a:cubicBezTo>
                    <a:cubicBezTo>
                      <a:pt x="442" y="446"/>
                      <a:pt x="440" y="446"/>
                      <a:pt x="438" y="447"/>
                    </a:cubicBezTo>
                    <a:cubicBezTo>
                      <a:pt x="438" y="446"/>
                      <a:pt x="438" y="445"/>
                      <a:pt x="438" y="444"/>
                    </a:cubicBezTo>
                    <a:cubicBezTo>
                      <a:pt x="437" y="434"/>
                      <a:pt x="420" y="433"/>
                      <a:pt x="412" y="432"/>
                    </a:cubicBezTo>
                    <a:cubicBezTo>
                      <a:pt x="414" y="431"/>
                      <a:pt x="415" y="430"/>
                      <a:pt x="417" y="428"/>
                    </a:cubicBezTo>
                    <a:cubicBezTo>
                      <a:pt x="425" y="419"/>
                      <a:pt x="431" y="409"/>
                      <a:pt x="439" y="400"/>
                    </a:cubicBezTo>
                    <a:cubicBezTo>
                      <a:pt x="448" y="390"/>
                      <a:pt x="456" y="377"/>
                      <a:pt x="457" y="363"/>
                    </a:cubicBezTo>
                    <a:cubicBezTo>
                      <a:pt x="458" y="363"/>
                      <a:pt x="460" y="362"/>
                      <a:pt x="461" y="362"/>
                    </a:cubicBezTo>
                    <a:cubicBezTo>
                      <a:pt x="465" y="363"/>
                      <a:pt x="468" y="364"/>
                      <a:pt x="471" y="363"/>
                    </a:cubicBezTo>
                    <a:cubicBezTo>
                      <a:pt x="472" y="362"/>
                      <a:pt x="473" y="362"/>
                      <a:pt x="473" y="361"/>
                    </a:cubicBezTo>
                    <a:cubicBezTo>
                      <a:pt x="473" y="361"/>
                      <a:pt x="473" y="361"/>
                      <a:pt x="473" y="362"/>
                    </a:cubicBezTo>
                    <a:cubicBezTo>
                      <a:pt x="474" y="367"/>
                      <a:pt x="478" y="372"/>
                      <a:pt x="483" y="373"/>
                    </a:cubicBezTo>
                    <a:cubicBezTo>
                      <a:pt x="483" y="374"/>
                      <a:pt x="484" y="375"/>
                      <a:pt x="484" y="376"/>
                    </a:cubicBezTo>
                    <a:cubicBezTo>
                      <a:pt x="484" y="378"/>
                      <a:pt x="484" y="380"/>
                      <a:pt x="485" y="382"/>
                    </a:cubicBezTo>
                    <a:close/>
                    <a:moveTo>
                      <a:pt x="525" y="381"/>
                    </a:moveTo>
                    <a:cubicBezTo>
                      <a:pt x="527" y="379"/>
                      <a:pt x="529" y="375"/>
                      <a:pt x="531" y="372"/>
                    </a:cubicBezTo>
                    <a:cubicBezTo>
                      <a:pt x="535" y="375"/>
                      <a:pt x="536" y="378"/>
                      <a:pt x="534" y="383"/>
                    </a:cubicBezTo>
                    <a:cubicBezTo>
                      <a:pt x="532" y="388"/>
                      <a:pt x="525" y="388"/>
                      <a:pt x="520" y="385"/>
                    </a:cubicBezTo>
                    <a:cubicBezTo>
                      <a:pt x="520" y="386"/>
                      <a:pt x="520" y="386"/>
                      <a:pt x="520" y="386"/>
                    </a:cubicBezTo>
                    <a:cubicBezTo>
                      <a:pt x="524" y="386"/>
                      <a:pt x="526" y="383"/>
                      <a:pt x="525" y="381"/>
                    </a:cubicBezTo>
                    <a:close/>
                    <a:moveTo>
                      <a:pt x="522" y="395"/>
                    </a:moveTo>
                    <a:cubicBezTo>
                      <a:pt x="518" y="397"/>
                      <a:pt x="514" y="401"/>
                      <a:pt x="511" y="404"/>
                    </a:cubicBezTo>
                    <a:cubicBezTo>
                      <a:pt x="506" y="408"/>
                      <a:pt x="499" y="410"/>
                      <a:pt x="493" y="414"/>
                    </a:cubicBezTo>
                    <a:cubicBezTo>
                      <a:pt x="486" y="418"/>
                      <a:pt x="479" y="423"/>
                      <a:pt x="473" y="427"/>
                    </a:cubicBezTo>
                    <a:cubicBezTo>
                      <a:pt x="468" y="431"/>
                      <a:pt x="463" y="434"/>
                      <a:pt x="459" y="437"/>
                    </a:cubicBezTo>
                    <a:cubicBezTo>
                      <a:pt x="460" y="429"/>
                      <a:pt x="461" y="421"/>
                      <a:pt x="461" y="414"/>
                    </a:cubicBezTo>
                    <a:cubicBezTo>
                      <a:pt x="461" y="413"/>
                      <a:pt x="461" y="412"/>
                      <a:pt x="461" y="412"/>
                    </a:cubicBezTo>
                    <a:cubicBezTo>
                      <a:pt x="467" y="409"/>
                      <a:pt x="473" y="407"/>
                      <a:pt x="479" y="405"/>
                    </a:cubicBezTo>
                    <a:cubicBezTo>
                      <a:pt x="481" y="408"/>
                      <a:pt x="485" y="409"/>
                      <a:pt x="488" y="408"/>
                    </a:cubicBezTo>
                    <a:cubicBezTo>
                      <a:pt x="489" y="408"/>
                      <a:pt x="490" y="407"/>
                      <a:pt x="490" y="406"/>
                    </a:cubicBezTo>
                    <a:cubicBezTo>
                      <a:pt x="492" y="405"/>
                      <a:pt x="493" y="404"/>
                      <a:pt x="494" y="403"/>
                    </a:cubicBezTo>
                    <a:cubicBezTo>
                      <a:pt x="496" y="399"/>
                      <a:pt x="498" y="394"/>
                      <a:pt x="498" y="389"/>
                    </a:cubicBezTo>
                    <a:cubicBezTo>
                      <a:pt x="498" y="389"/>
                      <a:pt x="499" y="389"/>
                      <a:pt x="499" y="389"/>
                    </a:cubicBezTo>
                    <a:cubicBezTo>
                      <a:pt x="499" y="388"/>
                      <a:pt x="499" y="388"/>
                      <a:pt x="500" y="388"/>
                    </a:cubicBezTo>
                    <a:cubicBezTo>
                      <a:pt x="502" y="389"/>
                      <a:pt x="504" y="389"/>
                      <a:pt x="507" y="388"/>
                    </a:cubicBezTo>
                    <a:cubicBezTo>
                      <a:pt x="508" y="389"/>
                      <a:pt x="509" y="390"/>
                      <a:pt x="511" y="391"/>
                    </a:cubicBezTo>
                    <a:cubicBezTo>
                      <a:pt x="514" y="393"/>
                      <a:pt x="518" y="394"/>
                      <a:pt x="522" y="395"/>
                    </a:cubicBezTo>
                    <a:close/>
                    <a:moveTo>
                      <a:pt x="426" y="735"/>
                    </a:moveTo>
                    <a:cubicBezTo>
                      <a:pt x="426" y="761"/>
                      <a:pt x="431" y="786"/>
                      <a:pt x="436" y="811"/>
                    </a:cubicBezTo>
                    <a:cubicBezTo>
                      <a:pt x="439" y="828"/>
                      <a:pt x="441" y="844"/>
                      <a:pt x="443" y="861"/>
                    </a:cubicBezTo>
                    <a:cubicBezTo>
                      <a:pt x="442" y="861"/>
                      <a:pt x="441" y="861"/>
                      <a:pt x="440" y="861"/>
                    </a:cubicBezTo>
                    <a:cubicBezTo>
                      <a:pt x="430" y="860"/>
                      <a:pt x="420" y="859"/>
                      <a:pt x="410" y="861"/>
                    </a:cubicBezTo>
                    <a:cubicBezTo>
                      <a:pt x="409" y="861"/>
                      <a:pt x="407" y="861"/>
                      <a:pt x="406" y="861"/>
                    </a:cubicBezTo>
                    <a:cubicBezTo>
                      <a:pt x="407" y="853"/>
                      <a:pt x="408" y="845"/>
                      <a:pt x="409" y="837"/>
                    </a:cubicBezTo>
                    <a:cubicBezTo>
                      <a:pt x="412" y="817"/>
                      <a:pt x="415" y="797"/>
                      <a:pt x="417" y="777"/>
                    </a:cubicBezTo>
                    <a:cubicBezTo>
                      <a:pt x="418" y="756"/>
                      <a:pt x="418" y="736"/>
                      <a:pt x="418" y="716"/>
                    </a:cubicBezTo>
                    <a:cubicBezTo>
                      <a:pt x="418" y="699"/>
                      <a:pt x="418" y="683"/>
                      <a:pt x="417" y="667"/>
                    </a:cubicBezTo>
                    <a:cubicBezTo>
                      <a:pt x="420" y="666"/>
                      <a:pt x="422" y="663"/>
                      <a:pt x="420" y="661"/>
                    </a:cubicBezTo>
                    <a:cubicBezTo>
                      <a:pt x="418" y="660"/>
                      <a:pt x="421" y="653"/>
                      <a:pt x="421" y="652"/>
                    </a:cubicBezTo>
                    <a:cubicBezTo>
                      <a:pt x="422" y="649"/>
                      <a:pt x="423" y="646"/>
                      <a:pt x="424" y="642"/>
                    </a:cubicBezTo>
                    <a:cubicBezTo>
                      <a:pt x="424" y="642"/>
                      <a:pt x="424" y="641"/>
                      <a:pt x="424" y="641"/>
                    </a:cubicBezTo>
                    <a:cubicBezTo>
                      <a:pt x="429" y="647"/>
                      <a:pt x="433" y="655"/>
                      <a:pt x="433" y="664"/>
                    </a:cubicBezTo>
                    <a:cubicBezTo>
                      <a:pt x="434" y="677"/>
                      <a:pt x="431" y="689"/>
                      <a:pt x="429" y="701"/>
                    </a:cubicBezTo>
                    <a:cubicBezTo>
                      <a:pt x="427" y="707"/>
                      <a:pt x="426" y="712"/>
                      <a:pt x="426" y="718"/>
                    </a:cubicBezTo>
                    <a:cubicBezTo>
                      <a:pt x="426" y="723"/>
                      <a:pt x="427" y="729"/>
                      <a:pt x="426" y="735"/>
                    </a:cubicBezTo>
                    <a:close/>
                    <a:moveTo>
                      <a:pt x="338" y="954"/>
                    </a:moveTo>
                    <a:cubicBezTo>
                      <a:pt x="335" y="954"/>
                      <a:pt x="333" y="953"/>
                      <a:pt x="331" y="953"/>
                    </a:cubicBezTo>
                    <a:cubicBezTo>
                      <a:pt x="330" y="953"/>
                      <a:pt x="330" y="953"/>
                      <a:pt x="329" y="953"/>
                    </a:cubicBezTo>
                    <a:cubicBezTo>
                      <a:pt x="329" y="948"/>
                      <a:pt x="329" y="942"/>
                      <a:pt x="329" y="937"/>
                    </a:cubicBezTo>
                    <a:cubicBezTo>
                      <a:pt x="333" y="940"/>
                      <a:pt x="337" y="942"/>
                      <a:pt x="341" y="945"/>
                    </a:cubicBezTo>
                    <a:cubicBezTo>
                      <a:pt x="341" y="947"/>
                      <a:pt x="340" y="948"/>
                      <a:pt x="339" y="950"/>
                    </a:cubicBezTo>
                    <a:cubicBezTo>
                      <a:pt x="339" y="950"/>
                      <a:pt x="338" y="951"/>
                      <a:pt x="338" y="951"/>
                    </a:cubicBezTo>
                    <a:cubicBezTo>
                      <a:pt x="338" y="952"/>
                      <a:pt x="338" y="953"/>
                      <a:pt x="338" y="953"/>
                    </a:cubicBezTo>
                    <a:cubicBezTo>
                      <a:pt x="338" y="954"/>
                      <a:pt x="338" y="954"/>
                      <a:pt x="338" y="954"/>
                    </a:cubicBezTo>
                    <a:close/>
                    <a:moveTo>
                      <a:pt x="394" y="927"/>
                    </a:moveTo>
                    <a:cubicBezTo>
                      <a:pt x="390" y="925"/>
                      <a:pt x="385" y="922"/>
                      <a:pt x="381" y="919"/>
                    </a:cubicBezTo>
                    <a:cubicBezTo>
                      <a:pt x="382" y="917"/>
                      <a:pt x="383" y="915"/>
                      <a:pt x="385" y="913"/>
                    </a:cubicBezTo>
                    <a:cubicBezTo>
                      <a:pt x="385" y="911"/>
                      <a:pt x="386" y="910"/>
                      <a:pt x="386" y="909"/>
                    </a:cubicBezTo>
                    <a:cubicBezTo>
                      <a:pt x="389" y="910"/>
                      <a:pt x="391" y="911"/>
                      <a:pt x="393" y="912"/>
                    </a:cubicBezTo>
                    <a:cubicBezTo>
                      <a:pt x="393" y="912"/>
                      <a:pt x="394" y="912"/>
                      <a:pt x="394" y="913"/>
                    </a:cubicBezTo>
                    <a:cubicBezTo>
                      <a:pt x="394" y="917"/>
                      <a:pt x="394" y="922"/>
                      <a:pt x="394" y="927"/>
                    </a:cubicBezTo>
                    <a:close/>
                    <a:moveTo>
                      <a:pt x="371" y="900"/>
                    </a:moveTo>
                    <a:cubicBezTo>
                      <a:pt x="370" y="903"/>
                      <a:pt x="369" y="907"/>
                      <a:pt x="368" y="910"/>
                    </a:cubicBezTo>
                    <a:cubicBezTo>
                      <a:pt x="365" y="908"/>
                      <a:pt x="361" y="906"/>
                      <a:pt x="358" y="903"/>
                    </a:cubicBezTo>
                    <a:cubicBezTo>
                      <a:pt x="359" y="900"/>
                      <a:pt x="359" y="896"/>
                      <a:pt x="360" y="892"/>
                    </a:cubicBezTo>
                    <a:cubicBezTo>
                      <a:pt x="364" y="895"/>
                      <a:pt x="367" y="897"/>
                      <a:pt x="371" y="900"/>
                    </a:cubicBezTo>
                    <a:close/>
                    <a:moveTo>
                      <a:pt x="360" y="890"/>
                    </a:moveTo>
                    <a:cubicBezTo>
                      <a:pt x="360" y="887"/>
                      <a:pt x="361" y="882"/>
                      <a:pt x="362" y="879"/>
                    </a:cubicBezTo>
                    <a:cubicBezTo>
                      <a:pt x="363" y="879"/>
                      <a:pt x="363" y="880"/>
                      <a:pt x="364" y="880"/>
                    </a:cubicBezTo>
                    <a:cubicBezTo>
                      <a:pt x="367" y="883"/>
                      <a:pt x="371" y="885"/>
                      <a:pt x="375" y="888"/>
                    </a:cubicBezTo>
                    <a:cubicBezTo>
                      <a:pt x="374" y="891"/>
                      <a:pt x="373" y="895"/>
                      <a:pt x="372" y="898"/>
                    </a:cubicBezTo>
                    <a:cubicBezTo>
                      <a:pt x="368" y="895"/>
                      <a:pt x="365" y="893"/>
                      <a:pt x="362" y="891"/>
                    </a:cubicBezTo>
                    <a:cubicBezTo>
                      <a:pt x="361" y="890"/>
                      <a:pt x="361" y="890"/>
                      <a:pt x="360" y="890"/>
                    </a:cubicBezTo>
                    <a:close/>
                    <a:moveTo>
                      <a:pt x="366" y="912"/>
                    </a:moveTo>
                    <a:cubicBezTo>
                      <a:pt x="366" y="912"/>
                      <a:pt x="367" y="912"/>
                      <a:pt x="367" y="912"/>
                    </a:cubicBezTo>
                    <a:cubicBezTo>
                      <a:pt x="365" y="917"/>
                      <a:pt x="363" y="922"/>
                      <a:pt x="361" y="927"/>
                    </a:cubicBezTo>
                    <a:cubicBezTo>
                      <a:pt x="359" y="926"/>
                      <a:pt x="357" y="925"/>
                      <a:pt x="355" y="924"/>
                    </a:cubicBezTo>
                    <a:cubicBezTo>
                      <a:pt x="354" y="923"/>
                      <a:pt x="353" y="923"/>
                      <a:pt x="352" y="922"/>
                    </a:cubicBezTo>
                    <a:cubicBezTo>
                      <a:pt x="354" y="919"/>
                      <a:pt x="355" y="916"/>
                      <a:pt x="355" y="913"/>
                    </a:cubicBezTo>
                    <a:cubicBezTo>
                      <a:pt x="356" y="911"/>
                      <a:pt x="357" y="908"/>
                      <a:pt x="357" y="905"/>
                    </a:cubicBezTo>
                    <a:cubicBezTo>
                      <a:pt x="360" y="907"/>
                      <a:pt x="363" y="910"/>
                      <a:pt x="366" y="912"/>
                    </a:cubicBezTo>
                    <a:close/>
                    <a:moveTo>
                      <a:pt x="356" y="902"/>
                    </a:moveTo>
                    <a:cubicBezTo>
                      <a:pt x="351" y="899"/>
                      <a:pt x="347" y="896"/>
                      <a:pt x="342" y="893"/>
                    </a:cubicBezTo>
                    <a:cubicBezTo>
                      <a:pt x="344" y="890"/>
                      <a:pt x="345" y="886"/>
                      <a:pt x="347" y="883"/>
                    </a:cubicBezTo>
                    <a:cubicBezTo>
                      <a:pt x="349" y="885"/>
                      <a:pt x="352" y="886"/>
                      <a:pt x="354" y="888"/>
                    </a:cubicBezTo>
                    <a:cubicBezTo>
                      <a:pt x="355" y="889"/>
                      <a:pt x="356" y="889"/>
                      <a:pt x="358" y="890"/>
                    </a:cubicBezTo>
                    <a:cubicBezTo>
                      <a:pt x="357" y="894"/>
                      <a:pt x="356" y="898"/>
                      <a:pt x="356" y="902"/>
                    </a:cubicBezTo>
                    <a:close/>
                    <a:moveTo>
                      <a:pt x="355" y="904"/>
                    </a:moveTo>
                    <a:cubicBezTo>
                      <a:pt x="355" y="905"/>
                      <a:pt x="355" y="906"/>
                      <a:pt x="355" y="907"/>
                    </a:cubicBezTo>
                    <a:cubicBezTo>
                      <a:pt x="354" y="912"/>
                      <a:pt x="352" y="917"/>
                      <a:pt x="350" y="921"/>
                    </a:cubicBezTo>
                    <a:cubicBezTo>
                      <a:pt x="346" y="919"/>
                      <a:pt x="341" y="916"/>
                      <a:pt x="337" y="914"/>
                    </a:cubicBezTo>
                    <a:cubicBezTo>
                      <a:pt x="336" y="913"/>
                      <a:pt x="335" y="913"/>
                      <a:pt x="334" y="912"/>
                    </a:cubicBezTo>
                    <a:cubicBezTo>
                      <a:pt x="336" y="906"/>
                      <a:pt x="339" y="901"/>
                      <a:pt x="341" y="895"/>
                    </a:cubicBezTo>
                    <a:cubicBezTo>
                      <a:pt x="346" y="898"/>
                      <a:pt x="351" y="901"/>
                      <a:pt x="355" y="904"/>
                    </a:cubicBezTo>
                    <a:close/>
                    <a:moveTo>
                      <a:pt x="334" y="915"/>
                    </a:moveTo>
                    <a:cubicBezTo>
                      <a:pt x="339" y="918"/>
                      <a:pt x="344" y="921"/>
                      <a:pt x="350" y="924"/>
                    </a:cubicBezTo>
                    <a:cubicBezTo>
                      <a:pt x="349" y="926"/>
                      <a:pt x="348" y="927"/>
                      <a:pt x="348" y="929"/>
                    </a:cubicBezTo>
                    <a:cubicBezTo>
                      <a:pt x="344" y="927"/>
                      <a:pt x="341" y="926"/>
                      <a:pt x="338" y="924"/>
                    </a:cubicBezTo>
                    <a:cubicBezTo>
                      <a:pt x="335" y="923"/>
                      <a:pt x="333" y="922"/>
                      <a:pt x="331" y="921"/>
                    </a:cubicBezTo>
                    <a:cubicBezTo>
                      <a:pt x="331" y="919"/>
                      <a:pt x="332" y="918"/>
                      <a:pt x="332" y="917"/>
                    </a:cubicBezTo>
                    <a:cubicBezTo>
                      <a:pt x="333" y="916"/>
                      <a:pt x="333" y="915"/>
                      <a:pt x="333" y="915"/>
                    </a:cubicBezTo>
                    <a:cubicBezTo>
                      <a:pt x="334" y="915"/>
                      <a:pt x="334" y="915"/>
                      <a:pt x="334" y="915"/>
                    </a:cubicBezTo>
                    <a:close/>
                    <a:moveTo>
                      <a:pt x="352" y="925"/>
                    </a:moveTo>
                    <a:cubicBezTo>
                      <a:pt x="352" y="925"/>
                      <a:pt x="353" y="926"/>
                      <a:pt x="354" y="926"/>
                    </a:cubicBezTo>
                    <a:cubicBezTo>
                      <a:pt x="356" y="927"/>
                      <a:pt x="358" y="928"/>
                      <a:pt x="360" y="929"/>
                    </a:cubicBezTo>
                    <a:cubicBezTo>
                      <a:pt x="359" y="930"/>
                      <a:pt x="359" y="932"/>
                      <a:pt x="358" y="933"/>
                    </a:cubicBezTo>
                    <a:cubicBezTo>
                      <a:pt x="358" y="934"/>
                      <a:pt x="357" y="935"/>
                      <a:pt x="357" y="936"/>
                    </a:cubicBezTo>
                    <a:cubicBezTo>
                      <a:pt x="355" y="934"/>
                      <a:pt x="353" y="933"/>
                      <a:pt x="351" y="932"/>
                    </a:cubicBezTo>
                    <a:cubicBezTo>
                      <a:pt x="351" y="931"/>
                      <a:pt x="350" y="931"/>
                      <a:pt x="349" y="930"/>
                    </a:cubicBezTo>
                    <a:cubicBezTo>
                      <a:pt x="350" y="928"/>
                      <a:pt x="351" y="927"/>
                      <a:pt x="352" y="925"/>
                    </a:cubicBezTo>
                    <a:close/>
                    <a:moveTo>
                      <a:pt x="360" y="935"/>
                    </a:moveTo>
                    <a:cubicBezTo>
                      <a:pt x="360" y="933"/>
                      <a:pt x="361" y="931"/>
                      <a:pt x="362" y="930"/>
                    </a:cubicBezTo>
                    <a:cubicBezTo>
                      <a:pt x="365" y="931"/>
                      <a:pt x="368" y="933"/>
                      <a:pt x="371" y="935"/>
                    </a:cubicBezTo>
                    <a:cubicBezTo>
                      <a:pt x="370" y="938"/>
                      <a:pt x="369" y="942"/>
                      <a:pt x="367" y="945"/>
                    </a:cubicBezTo>
                    <a:cubicBezTo>
                      <a:pt x="366" y="945"/>
                      <a:pt x="365" y="944"/>
                      <a:pt x="364" y="943"/>
                    </a:cubicBezTo>
                    <a:cubicBezTo>
                      <a:pt x="362" y="941"/>
                      <a:pt x="361" y="939"/>
                      <a:pt x="359" y="937"/>
                    </a:cubicBezTo>
                    <a:cubicBezTo>
                      <a:pt x="359" y="937"/>
                      <a:pt x="359" y="936"/>
                      <a:pt x="360" y="935"/>
                    </a:cubicBezTo>
                    <a:close/>
                    <a:moveTo>
                      <a:pt x="363" y="927"/>
                    </a:moveTo>
                    <a:cubicBezTo>
                      <a:pt x="365" y="923"/>
                      <a:pt x="367" y="919"/>
                      <a:pt x="369" y="915"/>
                    </a:cubicBezTo>
                    <a:cubicBezTo>
                      <a:pt x="369" y="914"/>
                      <a:pt x="369" y="914"/>
                      <a:pt x="369" y="914"/>
                    </a:cubicBezTo>
                    <a:cubicBezTo>
                      <a:pt x="372" y="916"/>
                      <a:pt x="375" y="918"/>
                      <a:pt x="378" y="920"/>
                    </a:cubicBezTo>
                    <a:cubicBezTo>
                      <a:pt x="376" y="924"/>
                      <a:pt x="375" y="927"/>
                      <a:pt x="373" y="931"/>
                    </a:cubicBezTo>
                    <a:cubicBezTo>
                      <a:pt x="373" y="931"/>
                      <a:pt x="372" y="932"/>
                      <a:pt x="372" y="932"/>
                    </a:cubicBezTo>
                    <a:cubicBezTo>
                      <a:pt x="369" y="930"/>
                      <a:pt x="366" y="929"/>
                      <a:pt x="363" y="927"/>
                    </a:cubicBezTo>
                    <a:close/>
                    <a:moveTo>
                      <a:pt x="370" y="912"/>
                    </a:moveTo>
                    <a:cubicBezTo>
                      <a:pt x="371" y="908"/>
                      <a:pt x="372" y="905"/>
                      <a:pt x="373" y="901"/>
                    </a:cubicBezTo>
                    <a:cubicBezTo>
                      <a:pt x="377" y="904"/>
                      <a:pt x="381" y="906"/>
                      <a:pt x="384" y="908"/>
                    </a:cubicBezTo>
                    <a:cubicBezTo>
                      <a:pt x="384" y="908"/>
                      <a:pt x="384" y="908"/>
                      <a:pt x="384" y="909"/>
                    </a:cubicBezTo>
                    <a:cubicBezTo>
                      <a:pt x="383" y="912"/>
                      <a:pt x="381" y="915"/>
                      <a:pt x="380" y="918"/>
                    </a:cubicBezTo>
                    <a:cubicBezTo>
                      <a:pt x="376" y="916"/>
                      <a:pt x="373" y="914"/>
                      <a:pt x="370" y="912"/>
                    </a:cubicBezTo>
                    <a:close/>
                    <a:moveTo>
                      <a:pt x="385" y="905"/>
                    </a:moveTo>
                    <a:cubicBezTo>
                      <a:pt x="383" y="904"/>
                      <a:pt x="382" y="904"/>
                      <a:pt x="380" y="903"/>
                    </a:cubicBezTo>
                    <a:cubicBezTo>
                      <a:pt x="378" y="901"/>
                      <a:pt x="376" y="900"/>
                      <a:pt x="374" y="899"/>
                    </a:cubicBezTo>
                    <a:cubicBezTo>
                      <a:pt x="374" y="897"/>
                      <a:pt x="375" y="895"/>
                      <a:pt x="375" y="893"/>
                    </a:cubicBezTo>
                    <a:cubicBezTo>
                      <a:pt x="376" y="892"/>
                      <a:pt x="376" y="891"/>
                      <a:pt x="376" y="890"/>
                    </a:cubicBezTo>
                    <a:cubicBezTo>
                      <a:pt x="377" y="890"/>
                      <a:pt x="377" y="891"/>
                      <a:pt x="378" y="891"/>
                    </a:cubicBezTo>
                    <a:cubicBezTo>
                      <a:pt x="381" y="894"/>
                      <a:pt x="384" y="897"/>
                      <a:pt x="387" y="899"/>
                    </a:cubicBezTo>
                    <a:cubicBezTo>
                      <a:pt x="387" y="901"/>
                      <a:pt x="386" y="903"/>
                      <a:pt x="385" y="905"/>
                    </a:cubicBezTo>
                    <a:close/>
                    <a:moveTo>
                      <a:pt x="381" y="892"/>
                    </a:moveTo>
                    <a:cubicBezTo>
                      <a:pt x="379" y="891"/>
                      <a:pt x="378" y="889"/>
                      <a:pt x="377" y="888"/>
                    </a:cubicBezTo>
                    <a:cubicBezTo>
                      <a:pt x="377" y="885"/>
                      <a:pt x="378" y="882"/>
                      <a:pt x="379" y="879"/>
                    </a:cubicBezTo>
                    <a:cubicBezTo>
                      <a:pt x="383" y="881"/>
                      <a:pt x="386" y="884"/>
                      <a:pt x="389" y="886"/>
                    </a:cubicBezTo>
                    <a:cubicBezTo>
                      <a:pt x="390" y="887"/>
                      <a:pt x="390" y="887"/>
                      <a:pt x="391" y="888"/>
                    </a:cubicBezTo>
                    <a:cubicBezTo>
                      <a:pt x="390" y="891"/>
                      <a:pt x="389" y="895"/>
                      <a:pt x="388" y="898"/>
                    </a:cubicBezTo>
                    <a:cubicBezTo>
                      <a:pt x="385" y="896"/>
                      <a:pt x="383" y="894"/>
                      <a:pt x="381" y="892"/>
                    </a:cubicBezTo>
                    <a:close/>
                    <a:moveTo>
                      <a:pt x="375" y="886"/>
                    </a:moveTo>
                    <a:cubicBezTo>
                      <a:pt x="375" y="886"/>
                      <a:pt x="375" y="887"/>
                      <a:pt x="375" y="887"/>
                    </a:cubicBezTo>
                    <a:cubicBezTo>
                      <a:pt x="372" y="885"/>
                      <a:pt x="370" y="883"/>
                      <a:pt x="367" y="881"/>
                    </a:cubicBezTo>
                    <a:cubicBezTo>
                      <a:pt x="366" y="880"/>
                      <a:pt x="364" y="879"/>
                      <a:pt x="362" y="877"/>
                    </a:cubicBezTo>
                    <a:cubicBezTo>
                      <a:pt x="363" y="875"/>
                      <a:pt x="364" y="873"/>
                      <a:pt x="365" y="872"/>
                    </a:cubicBezTo>
                    <a:cubicBezTo>
                      <a:pt x="366" y="872"/>
                      <a:pt x="367" y="872"/>
                      <a:pt x="369" y="872"/>
                    </a:cubicBezTo>
                    <a:cubicBezTo>
                      <a:pt x="371" y="874"/>
                      <a:pt x="373" y="876"/>
                      <a:pt x="376" y="877"/>
                    </a:cubicBezTo>
                    <a:cubicBezTo>
                      <a:pt x="376" y="877"/>
                      <a:pt x="377" y="878"/>
                      <a:pt x="378" y="878"/>
                    </a:cubicBezTo>
                    <a:cubicBezTo>
                      <a:pt x="376" y="881"/>
                      <a:pt x="376" y="884"/>
                      <a:pt x="375" y="886"/>
                    </a:cubicBezTo>
                    <a:close/>
                    <a:moveTo>
                      <a:pt x="361" y="876"/>
                    </a:moveTo>
                    <a:cubicBezTo>
                      <a:pt x="360" y="876"/>
                      <a:pt x="360" y="876"/>
                      <a:pt x="360" y="876"/>
                    </a:cubicBezTo>
                    <a:cubicBezTo>
                      <a:pt x="359" y="874"/>
                      <a:pt x="356" y="873"/>
                      <a:pt x="355" y="872"/>
                    </a:cubicBezTo>
                    <a:cubicBezTo>
                      <a:pt x="357" y="872"/>
                      <a:pt x="359" y="872"/>
                      <a:pt x="362" y="872"/>
                    </a:cubicBezTo>
                    <a:cubicBezTo>
                      <a:pt x="362" y="872"/>
                      <a:pt x="362" y="872"/>
                      <a:pt x="363" y="872"/>
                    </a:cubicBezTo>
                    <a:cubicBezTo>
                      <a:pt x="362" y="873"/>
                      <a:pt x="361" y="875"/>
                      <a:pt x="361" y="876"/>
                    </a:cubicBezTo>
                    <a:close/>
                    <a:moveTo>
                      <a:pt x="357" y="875"/>
                    </a:moveTo>
                    <a:cubicBezTo>
                      <a:pt x="358" y="875"/>
                      <a:pt x="359" y="876"/>
                      <a:pt x="360" y="877"/>
                    </a:cubicBezTo>
                    <a:cubicBezTo>
                      <a:pt x="360" y="879"/>
                      <a:pt x="359" y="881"/>
                      <a:pt x="359" y="883"/>
                    </a:cubicBezTo>
                    <a:cubicBezTo>
                      <a:pt x="359" y="884"/>
                      <a:pt x="358" y="886"/>
                      <a:pt x="358" y="888"/>
                    </a:cubicBezTo>
                    <a:cubicBezTo>
                      <a:pt x="354" y="886"/>
                      <a:pt x="351" y="884"/>
                      <a:pt x="347" y="882"/>
                    </a:cubicBezTo>
                    <a:cubicBezTo>
                      <a:pt x="349" y="878"/>
                      <a:pt x="351" y="875"/>
                      <a:pt x="352" y="871"/>
                    </a:cubicBezTo>
                    <a:cubicBezTo>
                      <a:pt x="352" y="871"/>
                      <a:pt x="353" y="871"/>
                      <a:pt x="353" y="871"/>
                    </a:cubicBezTo>
                    <a:cubicBezTo>
                      <a:pt x="354" y="873"/>
                      <a:pt x="356" y="874"/>
                      <a:pt x="357" y="875"/>
                    </a:cubicBezTo>
                    <a:close/>
                    <a:moveTo>
                      <a:pt x="345" y="881"/>
                    </a:moveTo>
                    <a:cubicBezTo>
                      <a:pt x="344" y="880"/>
                      <a:pt x="344" y="880"/>
                      <a:pt x="343" y="879"/>
                    </a:cubicBezTo>
                    <a:cubicBezTo>
                      <a:pt x="340" y="878"/>
                      <a:pt x="338" y="877"/>
                      <a:pt x="336" y="876"/>
                    </a:cubicBezTo>
                    <a:cubicBezTo>
                      <a:pt x="337" y="874"/>
                      <a:pt x="337" y="872"/>
                      <a:pt x="338" y="871"/>
                    </a:cubicBezTo>
                    <a:cubicBezTo>
                      <a:pt x="342" y="871"/>
                      <a:pt x="346" y="871"/>
                      <a:pt x="350" y="871"/>
                    </a:cubicBezTo>
                    <a:cubicBezTo>
                      <a:pt x="348" y="874"/>
                      <a:pt x="347" y="878"/>
                      <a:pt x="345" y="881"/>
                    </a:cubicBezTo>
                    <a:close/>
                    <a:moveTo>
                      <a:pt x="334" y="875"/>
                    </a:moveTo>
                    <a:cubicBezTo>
                      <a:pt x="334" y="874"/>
                      <a:pt x="333" y="874"/>
                      <a:pt x="332" y="874"/>
                    </a:cubicBezTo>
                    <a:cubicBezTo>
                      <a:pt x="332" y="873"/>
                      <a:pt x="332" y="872"/>
                      <a:pt x="332" y="871"/>
                    </a:cubicBezTo>
                    <a:cubicBezTo>
                      <a:pt x="332" y="871"/>
                      <a:pt x="332" y="871"/>
                      <a:pt x="332" y="871"/>
                    </a:cubicBezTo>
                    <a:cubicBezTo>
                      <a:pt x="334" y="871"/>
                      <a:pt x="335" y="871"/>
                      <a:pt x="336" y="871"/>
                    </a:cubicBezTo>
                    <a:cubicBezTo>
                      <a:pt x="335" y="872"/>
                      <a:pt x="335" y="873"/>
                      <a:pt x="334" y="875"/>
                    </a:cubicBezTo>
                    <a:close/>
                    <a:moveTo>
                      <a:pt x="334" y="876"/>
                    </a:moveTo>
                    <a:cubicBezTo>
                      <a:pt x="333" y="877"/>
                      <a:pt x="333" y="878"/>
                      <a:pt x="332" y="879"/>
                    </a:cubicBezTo>
                    <a:cubicBezTo>
                      <a:pt x="332" y="877"/>
                      <a:pt x="332" y="876"/>
                      <a:pt x="332" y="875"/>
                    </a:cubicBezTo>
                    <a:cubicBezTo>
                      <a:pt x="333" y="875"/>
                      <a:pt x="333" y="875"/>
                      <a:pt x="334" y="876"/>
                    </a:cubicBezTo>
                    <a:close/>
                    <a:moveTo>
                      <a:pt x="335" y="877"/>
                    </a:moveTo>
                    <a:cubicBezTo>
                      <a:pt x="338" y="879"/>
                      <a:pt x="342" y="880"/>
                      <a:pt x="345" y="882"/>
                    </a:cubicBezTo>
                    <a:cubicBezTo>
                      <a:pt x="343" y="885"/>
                      <a:pt x="342" y="889"/>
                      <a:pt x="340" y="892"/>
                    </a:cubicBezTo>
                    <a:cubicBezTo>
                      <a:pt x="339" y="891"/>
                      <a:pt x="337" y="890"/>
                      <a:pt x="335" y="889"/>
                    </a:cubicBezTo>
                    <a:cubicBezTo>
                      <a:pt x="334" y="889"/>
                      <a:pt x="333" y="888"/>
                      <a:pt x="332" y="888"/>
                    </a:cubicBezTo>
                    <a:cubicBezTo>
                      <a:pt x="332" y="886"/>
                      <a:pt x="332" y="885"/>
                      <a:pt x="332" y="884"/>
                    </a:cubicBezTo>
                    <a:cubicBezTo>
                      <a:pt x="333" y="882"/>
                      <a:pt x="334" y="879"/>
                      <a:pt x="335" y="877"/>
                    </a:cubicBezTo>
                    <a:close/>
                    <a:moveTo>
                      <a:pt x="332" y="889"/>
                    </a:moveTo>
                    <a:cubicBezTo>
                      <a:pt x="335" y="891"/>
                      <a:pt x="337" y="892"/>
                      <a:pt x="340" y="894"/>
                    </a:cubicBezTo>
                    <a:cubicBezTo>
                      <a:pt x="337" y="899"/>
                      <a:pt x="335" y="905"/>
                      <a:pt x="332" y="911"/>
                    </a:cubicBezTo>
                    <a:cubicBezTo>
                      <a:pt x="331" y="911"/>
                      <a:pt x="331" y="910"/>
                      <a:pt x="330" y="910"/>
                    </a:cubicBezTo>
                    <a:cubicBezTo>
                      <a:pt x="330" y="906"/>
                      <a:pt x="330" y="902"/>
                      <a:pt x="331" y="898"/>
                    </a:cubicBezTo>
                    <a:cubicBezTo>
                      <a:pt x="331" y="895"/>
                      <a:pt x="332" y="892"/>
                      <a:pt x="332" y="889"/>
                    </a:cubicBezTo>
                    <a:cubicBezTo>
                      <a:pt x="332" y="889"/>
                      <a:pt x="332" y="889"/>
                      <a:pt x="332" y="889"/>
                    </a:cubicBezTo>
                    <a:close/>
                    <a:moveTo>
                      <a:pt x="331" y="913"/>
                    </a:moveTo>
                    <a:cubicBezTo>
                      <a:pt x="331" y="915"/>
                      <a:pt x="330" y="917"/>
                      <a:pt x="329" y="918"/>
                    </a:cubicBezTo>
                    <a:cubicBezTo>
                      <a:pt x="329" y="916"/>
                      <a:pt x="329" y="914"/>
                      <a:pt x="330" y="912"/>
                    </a:cubicBezTo>
                    <a:cubicBezTo>
                      <a:pt x="330" y="913"/>
                      <a:pt x="331" y="913"/>
                      <a:pt x="331" y="913"/>
                    </a:cubicBezTo>
                    <a:close/>
                    <a:moveTo>
                      <a:pt x="330" y="923"/>
                    </a:moveTo>
                    <a:cubicBezTo>
                      <a:pt x="331" y="924"/>
                      <a:pt x="333" y="925"/>
                      <a:pt x="335" y="925"/>
                    </a:cubicBezTo>
                    <a:cubicBezTo>
                      <a:pt x="339" y="927"/>
                      <a:pt x="343" y="929"/>
                      <a:pt x="347" y="932"/>
                    </a:cubicBezTo>
                    <a:cubicBezTo>
                      <a:pt x="345" y="935"/>
                      <a:pt x="344" y="939"/>
                      <a:pt x="342" y="943"/>
                    </a:cubicBezTo>
                    <a:cubicBezTo>
                      <a:pt x="338" y="940"/>
                      <a:pt x="333" y="937"/>
                      <a:pt x="329" y="934"/>
                    </a:cubicBezTo>
                    <a:cubicBezTo>
                      <a:pt x="329" y="933"/>
                      <a:pt x="329" y="932"/>
                      <a:pt x="329" y="931"/>
                    </a:cubicBezTo>
                    <a:cubicBezTo>
                      <a:pt x="329" y="928"/>
                      <a:pt x="329" y="926"/>
                      <a:pt x="329" y="924"/>
                    </a:cubicBezTo>
                    <a:cubicBezTo>
                      <a:pt x="329" y="924"/>
                      <a:pt x="329" y="923"/>
                      <a:pt x="330" y="923"/>
                    </a:cubicBezTo>
                    <a:close/>
                    <a:moveTo>
                      <a:pt x="340" y="953"/>
                    </a:moveTo>
                    <a:cubicBezTo>
                      <a:pt x="341" y="951"/>
                      <a:pt x="342" y="948"/>
                      <a:pt x="343" y="946"/>
                    </a:cubicBezTo>
                    <a:cubicBezTo>
                      <a:pt x="343" y="946"/>
                      <a:pt x="343" y="946"/>
                      <a:pt x="344" y="946"/>
                    </a:cubicBezTo>
                    <a:cubicBezTo>
                      <a:pt x="346" y="948"/>
                      <a:pt x="349" y="950"/>
                      <a:pt x="352" y="952"/>
                    </a:cubicBezTo>
                    <a:cubicBezTo>
                      <a:pt x="352" y="953"/>
                      <a:pt x="352" y="954"/>
                      <a:pt x="352" y="955"/>
                    </a:cubicBezTo>
                    <a:cubicBezTo>
                      <a:pt x="349" y="955"/>
                      <a:pt x="346" y="955"/>
                      <a:pt x="343" y="954"/>
                    </a:cubicBezTo>
                    <a:cubicBezTo>
                      <a:pt x="342" y="954"/>
                      <a:pt x="340" y="954"/>
                      <a:pt x="339" y="954"/>
                    </a:cubicBezTo>
                    <a:cubicBezTo>
                      <a:pt x="339" y="954"/>
                      <a:pt x="340" y="954"/>
                      <a:pt x="340" y="953"/>
                    </a:cubicBezTo>
                    <a:close/>
                    <a:moveTo>
                      <a:pt x="347" y="946"/>
                    </a:moveTo>
                    <a:cubicBezTo>
                      <a:pt x="346" y="945"/>
                      <a:pt x="345" y="944"/>
                      <a:pt x="344" y="944"/>
                    </a:cubicBezTo>
                    <a:cubicBezTo>
                      <a:pt x="345" y="940"/>
                      <a:pt x="347" y="936"/>
                      <a:pt x="348" y="933"/>
                    </a:cubicBezTo>
                    <a:cubicBezTo>
                      <a:pt x="348" y="933"/>
                      <a:pt x="348" y="933"/>
                      <a:pt x="348" y="933"/>
                    </a:cubicBezTo>
                    <a:cubicBezTo>
                      <a:pt x="351" y="934"/>
                      <a:pt x="354" y="936"/>
                      <a:pt x="356" y="938"/>
                    </a:cubicBezTo>
                    <a:cubicBezTo>
                      <a:pt x="355" y="942"/>
                      <a:pt x="354" y="946"/>
                      <a:pt x="353" y="949"/>
                    </a:cubicBezTo>
                    <a:cubicBezTo>
                      <a:pt x="351" y="948"/>
                      <a:pt x="349" y="947"/>
                      <a:pt x="347" y="946"/>
                    </a:cubicBezTo>
                    <a:close/>
                    <a:moveTo>
                      <a:pt x="354" y="953"/>
                    </a:moveTo>
                    <a:cubicBezTo>
                      <a:pt x="355" y="954"/>
                      <a:pt x="356" y="954"/>
                      <a:pt x="357" y="955"/>
                    </a:cubicBezTo>
                    <a:cubicBezTo>
                      <a:pt x="356" y="955"/>
                      <a:pt x="355" y="955"/>
                      <a:pt x="354" y="955"/>
                    </a:cubicBezTo>
                    <a:cubicBezTo>
                      <a:pt x="354" y="954"/>
                      <a:pt x="354" y="954"/>
                      <a:pt x="354" y="953"/>
                    </a:cubicBezTo>
                    <a:close/>
                    <a:moveTo>
                      <a:pt x="355" y="951"/>
                    </a:moveTo>
                    <a:cubicBezTo>
                      <a:pt x="356" y="947"/>
                      <a:pt x="357" y="944"/>
                      <a:pt x="358" y="940"/>
                    </a:cubicBezTo>
                    <a:cubicBezTo>
                      <a:pt x="359" y="941"/>
                      <a:pt x="360" y="943"/>
                      <a:pt x="362" y="944"/>
                    </a:cubicBezTo>
                    <a:cubicBezTo>
                      <a:pt x="363" y="945"/>
                      <a:pt x="365" y="946"/>
                      <a:pt x="366" y="948"/>
                    </a:cubicBezTo>
                    <a:cubicBezTo>
                      <a:pt x="365" y="950"/>
                      <a:pt x="364" y="952"/>
                      <a:pt x="362" y="954"/>
                    </a:cubicBezTo>
                    <a:cubicBezTo>
                      <a:pt x="362" y="955"/>
                      <a:pt x="364" y="955"/>
                      <a:pt x="364" y="955"/>
                    </a:cubicBezTo>
                    <a:cubicBezTo>
                      <a:pt x="365" y="954"/>
                      <a:pt x="366" y="953"/>
                      <a:pt x="367" y="952"/>
                    </a:cubicBezTo>
                    <a:cubicBezTo>
                      <a:pt x="367" y="952"/>
                      <a:pt x="367" y="952"/>
                      <a:pt x="366" y="952"/>
                    </a:cubicBezTo>
                    <a:cubicBezTo>
                      <a:pt x="367" y="951"/>
                      <a:pt x="367" y="950"/>
                      <a:pt x="367" y="949"/>
                    </a:cubicBezTo>
                    <a:cubicBezTo>
                      <a:pt x="369" y="951"/>
                      <a:pt x="371" y="952"/>
                      <a:pt x="372" y="954"/>
                    </a:cubicBezTo>
                    <a:cubicBezTo>
                      <a:pt x="372" y="954"/>
                      <a:pt x="372" y="954"/>
                      <a:pt x="372" y="954"/>
                    </a:cubicBezTo>
                    <a:cubicBezTo>
                      <a:pt x="371" y="954"/>
                      <a:pt x="371" y="954"/>
                      <a:pt x="371" y="955"/>
                    </a:cubicBezTo>
                    <a:cubicBezTo>
                      <a:pt x="367" y="955"/>
                      <a:pt x="364" y="955"/>
                      <a:pt x="361" y="955"/>
                    </a:cubicBezTo>
                    <a:cubicBezTo>
                      <a:pt x="360" y="954"/>
                      <a:pt x="359" y="954"/>
                      <a:pt x="358" y="953"/>
                    </a:cubicBezTo>
                    <a:cubicBezTo>
                      <a:pt x="357" y="952"/>
                      <a:pt x="356" y="951"/>
                      <a:pt x="355" y="951"/>
                    </a:cubicBezTo>
                    <a:close/>
                    <a:moveTo>
                      <a:pt x="369" y="947"/>
                    </a:moveTo>
                    <a:cubicBezTo>
                      <a:pt x="370" y="943"/>
                      <a:pt x="371" y="940"/>
                      <a:pt x="373" y="936"/>
                    </a:cubicBezTo>
                    <a:cubicBezTo>
                      <a:pt x="373" y="936"/>
                      <a:pt x="373" y="936"/>
                      <a:pt x="373" y="936"/>
                    </a:cubicBezTo>
                    <a:cubicBezTo>
                      <a:pt x="379" y="939"/>
                      <a:pt x="384" y="944"/>
                      <a:pt x="389" y="949"/>
                    </a:cubicBezTo>
                    <a:cubicBezTo>
                      <a:pt x="389" y="949"/>
                      <a:pt x="389" y="949"/>
                      <a:pt x="389" y="949"/>
                    </a:cubicBezTo>
                    <a:cubicBezTo>
                      <a:pt x="389" y="951"/>
                      <a:pt x="388" y="953"/>
                      <a:pt x="387" y="954"/>
                    </a:cubicBezTo>
                    <a:cubicBezTo>
                      <a:pt x="384" y="955"/>
                      <a:pt x="380" y="955"/>
                      <a:pt x="376" y="955"/>
                    </a:cubicBezTo>
                    <a:cubicBezTo>
                      <a:pt x="374" y="952"/>
                      <a:pt x="371" y="949"/>
                      <a:pt x="369" y="947"/>
                    </a:cubicBezTo>
                    <a:close/>
                    <a:moveTo>
                      <a:pt x="388" y="945"/>
                    </a:moveTo>
                    <a:cubicBezTo>
                      <a:pt x="384" y="941"/>
                      <a:pt x="379" y="937"/>
                      <a:pt x="374" y="933"/>
                    </a:cubicBezTo>
                    <a:cubicBezTo>
                      <a:pt x="376" y="929"/>
                      <a:pt x="378" y="925"/>
                      <a:pt x="380" y="921"/>
                    </a:cubicBezTo>
                    <a:cubicBezTo>
                      <a:pt x="385" y="924"/>
                      <a:pt x="389" y="927"/>
                      <a:pt x="394" y="930"/>
                    </a:cubicBezTo>
                    <a:cubicBezTo>
                      <a:pt x="394" y="933"/>
                      <a:pt x="394" y="935"/>
                      <a:pt x="394" y="938"/>
                    </a:cubicBezTo>
                    <a:cubicBezTo>
                      <a:pt x="393" y="941"/>
                      <a:pt x="391" y="944"/>
                      <a:pt x="390" y="947"/>
                    </a:cubicBezTo>
                    <a:cubicBezTo>
                      <a:pt x="390" y="946"/>
                      <a:pt x="389" y="945"/>
                      <a:pt x="388" y="945"/>
                    </a:cubicBezTo>
                    <a:close/>
                    <a:moveTo>
                      <a:pt x="391" y="951"/>
                    </a:moveTo>
                    <a:cubicBezTo>
                      <a:pt x="392" y="952"/>
                      <a:pt x="393" y="953"/>
                      <a:pt x="394" y="954"/>
                    </a:cubicBezTo>
                    <a:cubicBezTo>
                      <a:pt x="394" y="954"/>
                      <a:pt x="394" y="954"/>
                      <a:pt x="394" y="954"/>
                    </a:cubicBezTo>
                    <a:cubicBezTo>
                      <a:pt x="392" y="954"/>
                      <a:pt x="391" y="954"/>
                      <a:pt x="389" y="954"/>
                    </a:cubicBezTo>
                    <a:cubicBezTo>
                      <a:pt x="390" y="953"/>
                      <a:pt x="390" y="952"/>
                      <a:pt x="391" y="951"/>
                    </a:cubicBezTo>
                    <a:close/>
                    <a:moveTo>
                      <a:pt x="392" y="948"/>
                    </a:moveTo>
                    <a:cubicBezTo>
                      <a:pt x="393" y="947"/>
                      <a:pt x="393" y="945"/>
                      <a:pt x="394" y="943"/>
                    </a:cubicBezTo>
                    <a:cubicBezTo>
                      <a:pt x="394" y="946"/>
                      <a:pt x="394" y="948"/>
                      <a:pt x="394" y="950"/>
                    </a:cubicBezTo>
                    <a:cubicBezTo>
                      <a:pt x="393" y="950"/>
                      <a:pt x="393" y="949"/>
                      <a:pt x="392" y="948"/>
                    </a:cubicBezTo>
                    <a:close/>
                    <a:moveTo>
                      <a:pt x="394" y="907"/>
                    </a:moveTo>
                    <a:cubicBezTo>
                      <a:pt x="394" y="908"/>
                      <a:pt x="394" y="909"/>
                      <a:pt x="394" y="910"/>
                    </a:cubicBezTo>
                    <a:cubicBezTo>
                      <a:pt x="392" y="909"/>
                      <a:pt x="389" y="908"/>
                      <a:pt x="387" y="906"/>
                    </a:cubicBezTo>
                    <a:cubicBezTo>
                      <a:pt x="388" y="905"/>
                      <a:pt x="388" y="903"/>
                      <a:pt x="389" y="901"/>
                    </a:cubicBezTo>
                    <a:cubicBezTo>
                      <a:pt x="390" y="901"/>
                      <a:pt x="390" y="902"/>
                      <a:pt x="391" y="902"/>
                    </a:cubicBezTo>
                    <a:cubicBezTo>
                      <a:pt x="392" y="903"/>
                      <a:pt x="393" y="904"/>
                      <a:pt x="394" y="904"/>
                    </a:cubicBezTo>
                    <a:cubicBezTo>
                      <a:pt x="394" y="905"/>
                      <a:pt x="394" y="906"/>
                      <a:pt x="394" y="907"/>
                    </a:cubicBezTo>
                    <a:close/>
                    <a:moveTo>
                      <a:pt x="393" y="903"/>
                    </a:moveTo>
                    <a:cubicBezTo>
                      <a:pt x="392" y="902"/>
                      <a:pt x="391" y="901"/>
                      <a:pt x="389" y="900"/>
                    </a:cubicBezTo>
                    <a:cubicBezTo>
                      <a:pt x="390" y="897"/>
                      <a:pt x="391" y="894"/>
                      <a:pt x="392" y="892"/>
                    </a:cubicBezTo>
                    <a:cubicBezTo>
                      <a:pt x="392" y="891"/>
                      <a:pt x="393" y="890"/>
                      <a:pt x="393" y="889"/>
                    </a:cubicBezTo>
                    <a:cubicBezTo>
                      <a:pt x="394" y="890"/>
                      <a:pt x="394" y="890"/>
                      <a:pt x="395" y="891"/>
                    </a:cubicBezTo>
                    <a:cubicBezTo>
                      <a:pt x="395" y="895"/>
                      <a:pt x="394" y="899"/>
                      <a:pt x="394" y="903"/>
                    </a:cubicBezTo>
                    <a:cubicBezTo>
                      <a:pt x="394" y="903"/>
                      <a:pt x="394" y="903"/>
                      <a:pt x="393" y="903"/>
                    </a:cubicBezTo>
                    <a:close/>
                    <a:moveTo>
                      <a:pt x="393" y="888"/>
                    </a:moveTo>
                    <a:cubicBezTo>
                      <a:pt x="394" y="886"/>
                      <a:pt x="395" y="884"/>
                      <a:pt x="396" y="882"/>
                    </a:cubicBezTo>
                    <a:cubicBezTo>
                      <a:pt x="396" y="884"/>
                      <a:pt x="395" y="887"/>
                      <a:pt x="395" y="889"/>
                    </a:cubicBezTo>
                    <a:cubicBezTo>
                      <a:pt x="394" y="889"/>
                      <a:pt x="394" y="889"/>
                      <a:pt x="393" y="888"/>
                    </a:cubicBezTo>
                    <a:close/>
                    <a:moveTo>
                      <a:pt x="392" y="885"/>
                    </a:moveTo>
                    <a:cubicBezTo>
                      <a:pt x="392" y="886"/>
                      <a:pt x="392" y="886"/>
                      <a:pt x="392" y="887"/>
                    </a:cubicBezTo>
                    <a:cubicBezTo>
                      <a:pt x="391" y="887"/>
                      <a:pt x="391" y="886"/>
                      <a:pt x="390" y="886"/>
                    </a:cubicBezTo>
                    <a:cubicBezTo>
                      <a:pt x="387" y="883"/>
                      <a:pt x="383" y="880"/>
                      <a:pt x="380" y="878"/>
                    </a:cubicBezTo>
                    <a:cubicBezTo>
                      <a:pt x="380" y="876"/>
                      <a:pt x="381" y="875"/>
                      <a:pt x="383" y="874"/>
                    </a:cubicBezTo>
                    <a:cubicBezTo>
                      <a:pt x="384" y="873"/>
                      <a:pt x="381" y="873"/>
                      <a:pt x="381" y="873"/>
                    </a:cubicBezTo>
                    <a:cubicBezTo>
                      <a:pt x="379" y="874"/>
                      <a:pt x="379" y="876"/>
                      <a:pt x="378" y="877"/>
                    </a:cubicBezTo>
                    <a:cubicBezTo>
                      <a:pt x="378" y="877"/>
                      <a:pt x="378" y="877"/>
                      <a:pt x="378" y="877"/>
                    </a:cubicBezTo>
                    <a:cubicBezTo>
                      <a:pt x="375" y="875"/>
                      <a:pt x="373" y="874"/>
                      <a:pt x="370" y="872"/>
                    </a:cubicBezTo>
                    <a:cubicBezTo>
                      <a:pt x="377" y="872"/>
                      <a:pt x="383" y="872"/>
                      <a:pt x="389" y="872"/>
                    </a:cubicBezTo>
                    <a:cubicBezTo>
                      <a:pt x="392" y="872"/>
                      <a:pt x="394" y="872"/>
                      <a:pt x="397" y="871"/>
                    </a:cubicBezTo>
                    <a:cubicBezTo>
                      <a:pt x="397" y="872"/>
                      <a:pt x="397" y="872"/>
                      <a:pt x="397" y="872"/>
                    </a:cubicBezTo>
                    <a:cubicBezTo>
                      <a:pt x="395" y="876"/>
                      <a:pt x="394" y="881"/>
                      <a:pt x="392" y="885"/>
                    </a:cubicBezTo>
                    <a:close/>
                    <a:moveTo>
                      <a:pt x="353" y="863"/>
                    </a:moveTo>
                    <a:cubicBezTo>
                      <a:pt x="346" y="862"/>
                      <a:pt x="340" y="862"/>
                      <a:pt x="333" y="862"/>
                    </a:cubicBezTo>
                    <a:cubicBezTo>
                      <a:pt x="334" y="854"/>
                      <a:pt x="335" y="846"/>
                      <a:pt x="336" y="838"/>
                    </a:cubicBezTo>
                    <a:cubicBezTo>
                      <a:pt x="338" y="819"/>
                      <a:pt x="339" y="799"/>
                      <a:pt x="342" y="780"/>
                    </a:cubicBezTo>
                    <a:cubicBezTo>
                      <a:pt x="345" y="760"/>
                      <a:pt x="349" y="741"/>
                      <a:pt x="352" y="722"/>
                    </a:cubicBezTo>
                    <a:cubicBezTo>
                      <a:pt x="352" y="719"/>
                      <a:pt x="353" y="715"/>
                      <a:pt x="353" y="712"/>
                    </a:cubicBezTo>
                    <a:cubicBezTo>
                      <a:pt x="353" y="712"/>
                      <a:pt x="353" y="712"/>
                      <a:pt x="353" y="712"/>
                    </a:cubicBezTo>
                    <a:cubicBezTo>
                      <a:pt x="354" y="716"/>
                      <a:pt x="355" y="720"/>
                      <a:pt x="359" y="723"/>
                    </a:cubicBezTo>
                    <a:cubicBezTo>
                      <a:pt x="362" y="725"/>
                      <a:pt x="365" y="725"/>
                      <a:pt x="368" y="725"/>
                    </a:cubicBezTo>
                    <a:cubicBezTo>
                      <a:pt x="370" y="724"/>
                      <a:pt x="371" y="723"/>
                      <a:pt x="372" y="721"/>
                    </a:cubicBezTo>
                    <a:cubicBezTo>
                      <a:pt x="374" y="724"/>
                      <a:pt x="376" y="725"/>
                      <a:pt x="381" y="726"/>
                    </a:cubicBezTo>
                    <a:cubicBezTo>
                      <a:pt x="386" y="727"/>
                      <a:pt x="390" y="727"/>
                      <a:pt x="395" y="724"/>
                    </a:cubicBezTo>
                    <a:cubicBezTo>
                      <a:pt x="402" y="719"/>
                      <a:pt x="403" y="707"/>
                      <a:pt x="399" y="700"/>
                    </a:cubicBezTo>
                    <a:cubicBezTo>
                      <a:pt x="397" y="696"/>
                      <a:pt x="392" y="695"/>
                      <a:pt x="388" y="696"/>
                    </a:cubicBezTo>
                    <a:cubicBezTo>
                      <a:pt x="382" y="697"/>
                      <a:pt x="381" y="693"/>
                      <a:pt x="376" y="690"/>
                    </a:cubicBezTo>
                    <a:cubicBezTo>
                      <a:pt x="368" y="684"/>
                      <a:pt x="356" y="689"/>
                      <a:pt x="355" y="699"/>
                    </a:cubicBezTo>
                    <a:cubicBezTo>
                      <a:pt x="354" y="702"/>
                      <a:pt x="357" y="704"/>
                      <a:pt x="360" y="704"/>
                    </a:cubicBezTo>
                    <a:cubicBezTo>
                      <a:pt x="360" y="704"/>
                      <a:pt x="360" y="704"/>
                      <a:pt x="360" y="704"/>
                    </a:cubicBezTo>
                    <a:cubicBezTo>
                      <a:pt x="363" y="704"/>
                      <a:pt x="364" y="701"/>
                      <a:pt x="363" y="699"/>
                    </a:cubicBezTo>
                    <a:cubicBezTo>
                      <a:pt x="364" y="696"/>
                      <a:pt x="367" y="694"/>
                      <a:pt x="370" y="695"/>
                    </a:cubicBezTo>
                    <a:cubicBezTo>
                      <a:pt x="372" y="695"/>
                      <a:pt x="374" y="698"/>
                      <a:pt x="375" y="699"/>
                    </a:cubicBezTo>
                    <a:cubicBezTo>
                      <a:pt x="378" y="702"/>
                      <a:pt x="382" y="704"/>
                      <a:pt x="386" y="704"/>
                    </a:cubicBezTo>
                    <a:cubicBezTo>
                      <a:pt x="389" y="704"/>
                      <a:pt x="392" y="701"/>
                      <a:pt x="394" y="705"/>
                    </a:cubicBezTo>
                    <a:cubicBezTo>
                      <a:pt x="394" y="708"/>
                      <a:pt x="394" y="711"/>
                      <a:pt x="393" y="713"/>
                    </a:cubicBezTo>
                    <a:cubicBezTo>
                      <a:pt x="391" y="723"/>
                      <a:pt x="379" y="720"/>
                      <a:pt x="376" y="713"/>
                    </a:cubicBezTo>
                    <a:cubicBezTo>
                      <a:pt x="375" y="711"/>
                      <a:pt x="373" y="711"/>
                      <a:pt x="371" y="712"/>
                    </a:cubicBezTo>
                    <a:cubicBezTo>
                      <a:pt x="369" y="713"/>
                      <a:pt x="366" y="718"/>
                      <a:pt x="363" y="717"/>
                    </a:cubicBezTo>
                    <a:cubicBezTo>
                      <a:pt x="361" y="716"/>
                      <a:pt x="360" y="709"/>
                      <a:pt x="359" y="706"/>
                    </a:cubicBezTo>
                    <a:cubicBezTo>
                      <a:pt x="358" y="704"/>
                      <a:pt x="356" y="703"/>
                      <a:pt x="354" y="704"/>
                    </a:cubicBezTo>
                    <a:cubicBezTo>
                      <a:pt x="354" y="691"/>
                      <a:pt x="355" y="678"/>
                      <a:pt x="356" y="665"/>
                    </a:cubicBezTo>
                    <a:cubicBezTo>
                      <a:pt x="357" y="651"/>
                      <a:pt x="359" y="637"/>
                      <a:pt x="361" y="623"/>
                    </a:cubicBezTo>
                    <a:cubicBezTo>
                      <a:pt x="365" y="622"/>
                      <a:pt x="370" y="623"/>
                      <a:pt x="373" y="623"/>
                    </a:cubicBezTo>
                    <a:cubicBezTo>
                      <a:pt x="382" y="623"/>
                      <a:pt x="391" y="624"/>
                      <a:pt x="399" y="626"/>
                    </a:cubicBezTo>
                    <a:cubicBezTo>
                      <a:pt x="402" y="627"/>
                      <a:pt x="404" y="627"/>
                      <a:pt x="405" y="628"/>
                    </a:cubicBezTo>
                    <a:cubicBezTo>
                      <a:pt x="406" y="631"/>
                      <a:pt x="407" y="633"/>
                      <a:pt x="407" y="636"/>
                    </a:cubicBezTo>
                    <a:cubicBezTo>
                      <a:pt x="409" y="645"/>
                      <a:pt x="409" y="656"/>
                      <a:pt x="410" y="665"/>
                    </a:cubicBezTo>
                    <a:cubicBezTo>
                      <a:pt x="411" y="675"/>
                      <a:pt x="411" y="686"/>
                      <a:pt x="411" y="696"/>
                    </a:cubicBezTo>
                    <a:cubicBezTo>
                      <a:pt x="411" y="716"/>
                      <a:pt x="410" y="737"/>
                      <a:pt x="410" y="757"/>
                    </a:cubicBezTo>
                    <a:cubicBezTo>
                      <a:pt x="410" y="791"/>
                      <a:pt x="403" y="825"/>
                      <a:pt x="399" y="858"/>
                    </a:cubicBezTo>
                    <a:cubicBezTo>
                      <a:pt x="399" y="859"/>
                      <a:pt x="398" y="861"/>
                      <a:pt x="398" y="862"/>
                    </a:cubicBezTo>
                    <a:cubicBezTo>
                      <a:pt x="383" y="864"/>
                      <a:pt x="368" y="864"/>
                      <a:pt x="353" y="863"/>
                    </a:cubicBezTo>
                    <a:close/>
                    <a:moveTo>
                      <a:pt x="378" y="488"/>
                    </a:moveTo>
                    <a:cubicBezTo>
                      <a:pt x="378" y="480"/>
                      <a:pt x="377" y="472"/>
                      <a:pt x="374" y="465"/>
                    </a:cubicBezTo>
                    <a:cubicBezTo>
                      <a:pt x="372" y="459"/>
                      <a:pt x="361" y="450"/>
                      <a:pt x="370" y="445"/>
                    </a:cubicBezTo>
                    <a:cubicBezTo>
                      <a:pt x="375" y="442"/>
                      <a:pt x="382" y="442"/>
                      <a:pt x="388" y="442"/>
                    </a:cubicBezTo>
                    <a:cubicBezTo>
                      <a:pt x="387" y="444"/>
                      <a:pt x="386" y="446"/>
                      <a:pt x="387" y="448"/>
                    </a:cubicBezTo>
                    <a:cubicBezTo>
                      <a:pt x="388" y="452"/>
                      <a:pt x="395" y="451"/>
                      <a:pt x="395" y="447"/>
                    </a:cubicBezTo>
                    <a:cubicBezTo>
                      <a:pt x="397" y="444"/>
                      <a:pt x="399" y="442"/>
                      <a:pt x="402" y="440"/>
                    </a:cubicBezTo>
                    <a:cubicBezTo>
                      <a:pt x="407" y="440"/>
                      <a:pt x="412" y="440"/>
                      <a:pt x="418" y="440"/>
                    </a:cubicBezTo>
                    <a:cubicBezTo>
                      <a:pt x="423" y="441"/>
                      <a:pt x="434" y="444"/>
                      <a:pt x="430" y="450"/>
                    </a:cubicBezTo>
                    <a:cubicBezTo>
                      <a:pt x="428" y="451"/>
                      <a:pt x="426" y="452"/>
                      <a:pt x="425" y="452"/>
                    </a:cubicBezTo>
                    <a:cubicBezTo>
                      <a:pt x="424" y="452"/>
                      <a:pt x="423" y="453"/>
                      <a:pt x="422" y="453"/>
                    </a:cubicBezTo>
                    <a:cubicBezTo>
                      <a:pt x="421" y="452"/>
                      <a:pt x="420" y="452"/>
                      <a:pt x="419" y="452"/>
                    </a:cubicBezTo>
                    <a:cubicBezTo>
                      <a:pt x="419" y="452"/>
                      <a:pt x="419" y="452"/>
                      <a:pt x="418" y="452"/>
                    </a:cubicBezTo>
                    <a:cubicBezTo>
                      <a:pt x="415" y="452"/>
                      <a:pt x="413" y="456"/>
                      <a:pt x="415" y="458"/>
                    </a:cubicBezTo>
                    <a:cubicBezTo>
                      <a:pt x="417" y="460"/>
                      <a:pt x="420" y="461"/>
                      <a:pt x="422" y="460"/>
                    </a:cubicBezTo>
                    <a:cubicBezTo>
                      <a:pt x="420" y="464"/>
                      <a:pt x="417" y="467"/>
                      <a:pt x="415" y="471"/>
                    </a:cubicBezTo>
                    <a:cubicBezTo>
                      <a:pt x="406" y="487"/>
                      <a:pt x="408" y="503"/>
                      <a:pt x="407" y="520"/>
                    </a:cubicBezTo>
                    <a:cubicBezTo>
                      <a:pt x="403" y="521"/>
                      <a:pt x="399" y="522"/>
                      <a:pt x="395" y="521"/>
                    </a:cubicBezTo>
                    <a:cubicBezTo>
                      <a:pt x="394" y="521"/>
                      <a:pt x="380" y="517"/>
                      <a:pt x="381" y="515"/>
                    </a:cubicBezTo>
                    <a:cubicBezTo>
                      <a:pt x="381" y="514"/>
                      <a:pt x="380" y="513"/>
                      <a:pt x="380" y="514"/>
                    </a:cubicBezTo>
                    <a:cubicBezTo>
                      <a:pt x="379" y="515"/>
                      <a:pt x="379" y="515"/>
                      <a:pt x="379" y="515"/>
                    </a:cubicBezTo>
                    <a:cubicBezTo>
                      <a:pt x="379" y="516"/>
                      <a:pt x="379" y="516"/>
                      <a:pt x="380" y="516"/>
                    </a:cubicBezTo>
                    <a:cubicBezTo>
                      <a:pt x="388" y="521"/>
                      <a:pt x="398" y="525"/>
                      <a:pt x="406" y="521"/>
                    </a:cubicBezTo>
                    <a:cubicBezTo>
                      <a:pt x="406" y="522"/>
                      <a:pt x="406" y="522"/>
                      <a:pt x="406" y="522"/>
                    </a:cubicBezTo>
                    <a:cubicBezTo>
                      <a:pt x="406" y="525"/>
                      <a:pt x="406" y="527"/>
                      <a:pt x="406" y="529"/>
                    </a:cubicBezTo>
                    <a:cubicBezTo>
                      <a:pt x="403" y="533"/>
                      <a:pt x="399" y="536"/>
                      <a:pt x="394" y="537"/>
                    </a:cubicBezTo>
                    <a:cubicBezTo>
                      <a:pt x="393" y="537"/>
                      <a:pt x="382" y="538"/>
                      <a:pt x="383" y="536"/>
                    </a:cubicBezTo>
                    <a:cubicBezTo>
                      <a:pt x="383" y="535"/>
                      <a:pt x="382" y="534"/>
                      <a:pt x="381" y="535"/>
                    </a:cubicBezTo>
                    <a:cubicBezTo>
                      <a:pt x="380" y="539"/>
                      <a:pt x="388" y="538"/>
                      <a:pt x="390" y="538"/>
                    </a:cubicBezTo>
                    <a:cubicBezTo>
                      <a:pt x="396" y="538"/>
                      <a:pt x="402" y="536"/>
                      <a:pt x="406" y="531"/>
                    </a:cubicBezTo>
                    <a:cubicBezTo>
                      <a:pt x="405" y="540"/>
                      <a:pt x="405" y="549"/>
                      <a:pt x="405" y="558"/>
                    </a:cubicBezTo>
                    <a:cubicBezTo>
                      <a:pt x="403" y="561"/>
                      <a:pt x="400" y="564"/>
                      <a:pt x="397" y="565"/>
                    </a:cubicBezTo>
                    <a:cubicBezTo>
                      <a:pt x="394" y="567"/>
                      <a:pt x="390" y="567"/>
                      <a:pt x="387" y="567"/>
                    </a:cubicBezTo>
                    <a:cubicBezTo>
                      <a:pt x="386" y="566"/>
                      <a:pt x="379" y="566"/>
                      <a:pt x="380" y="563"/>
                    </a:cubicBezTo>
                    <a:cubicBezTo>
                      <a:pt x="380" y="562"/>
                      <a:pt x="379" y="562"/>
                      <a:pt x="379" y="562"/>
                    </a:cubicBezTo>
                    <a:cubicBezTo>
                      <a:pt x="376" y="568"/>
                      <a:pt x="387" y="568"/>
                      <a:pt x="390" y="568"/>
                    </a:cubicBezTo>
                    <a:cubicBezTo>
                      <a:pt x="394" y="568"/>
                      <a:pt x="398" y="567"/>
                      <a:pt x="401" y="564"/>
                    </a:cubicBezTo>
                    <a:cubicBezTo>
                      <a:pt x="402" y="563"/>
                      <a:pt x="404" y="561"/>
                      <a:pt x="405" y="560"/>
                    </a:cubicBezTo>
                    <a:cubicBezTo>
                      <a:pt x="405" y="565"/>
                      <a:pt x="405" y="571"/>
                      <a:pt x="405" y="577"/>
                    </a:cubicBezTo>
                    <a:cubicBezTo>
                      <a:pt x="398" y="579"/>
                      <a:pt x="391" y="581"/>
                      <a:pt x="383" y="580"/>
                    </a:cubicBezTo>
                    <a:cubicBezTo>
                      <a:pt x="383" y="580"/>
                      <a:pt x="383" y="580"/>
                      <a:pt x="383" y="579"/>
                    </a:cubicBezTo>
                    <a:cubicBezTo>
                      <a:pt x="384" y="579"/>
                      <a:pt x="383" y="578"/>
                      <a:pt x="382" y="579"/>
                    </a:cubicBezTo>
                    <a:cubicBezTo>
                      <a:pt x="382" y="579"/>
                      <a:pt x="382" y="580"/>
                      <a:pt x="381" y="581"/>
                    </a:cubicBezTo>
                    <a:cubicBezTo>
                      <a:pt x="381" y="581"/>
                      <a:pt x="381" y="582"/>
                      <a:pt x="382" y="582"/>
                    </a:cubicBezTo>
                    <a:cubicBezTo>
                      <a:pt x="390" y="582"/>
                      <a:pt x="398" y="581"/>
                      <a:pt x="405" y="578"/>
                    </a:cubicBezTo>
                    <a:cubicBezTo>
                      <a:pt x="405" y="580"/>
                      <a:pt x="405" y="582"/>
                      <a:pt x="405" y="583"/>
                    </a:cubicBezTo>
                    <a:cubicBezTo>
                      <a:pt x="405" y="589"/>
                      <a:pt x="405" y="594"/>
                      <a:pt x="405" y="599"/>
                    </a:cubicBezTo>
                    <a:cubicBezTo>
                      <a:pt x="405" y="599"/>
                      <a:pt x="404" y="599"/>
                      <a:pt x="404" y="599"/>
                    </a:cubicBezTo>
                    <a:cubicBezTo>
                      <a:pt x="398" y="603"/>
                      <a:pt x="390" y="602"/>
                      <a:pt x="383" y="602"/>
                    </a:cubicBezTo>
                    <a:cubicBezTo>
                      <a:pt x="382" y="602"/>
                      <a:pt x="382" y="603"/>
                      <a:pt x="383" y="603"/>
                    </a:cubicBezTo>
                    <a:cubicBezTo>
                      <a:pt x="389" y="603"/>
                      <a:pt x="397" y="604"/>
                      <a:pt x="403" y="601"/>
                    </a:cubicBezTo>
                    <a:cubicBezTo>
                      <a:pt x="404" y="601"/>
                      <a:pt x="404" y="600"/>
                      <a:pt x="405" y="600"/>
                    </a:cubicBezTo>
                    <a:cubicBezTo>
                      <a:pt x="405" y="604"/>
                      <a:pt x="404" y="608"/>
                      <a:pt x="404" y="612"/>
                    </a:cubicBezTo>
                    <a:cubicBezTo>
                      <a:pt x="404" y="615"/>
                      <a:pt x="404" y="617"/>
                      <a:pt x="404" y="620"/>
                    </a:cubicBezTo>
                    <a:cubicBezTo>
                      <a:pt x="401" y="619"/>
                      <a:pt x="397" y="618"/>
                      <a:pt x="394" y="617"/>
                    </a:cubicBezTo>
                    <a:cubicBezTo>
                      <a:pt x="386" y="616"/>
                      <a:pt x="379" y="615"/>
                      <a:pt x="371" y="615"/>
                    </a:cubicBezTo>
                    <a:cubicBezTo>
                      <a:pt x="368" y="615"/>
                      <a:pt x="365" y="615"/>
                      <a:pt x="362" y="615"/>
                    </a:cubicBezTo>
                    <a:cubicBezTo>
                      <a:pt x="363" y="612"/>
                      <a:pt x="364" y="608"/>
                      <a:pt x="364" y="605"/>
                    </a:cubicBezTo>
                    <a:cubicBezTo>
                      <a:pt x="367" y="585"/>
                      <a:pt x="370" y="566"/>
                      <a:pt x="372" y="546"/>
                    </a:cubicBezTo>
                    <a:cubicBezTo>
                      <a:pt x="373" y="527"/>
                      <a:pt x="378" y="508"/>
                      <a:pt x="378" y="488"/>
                    </a:cubicBezTo>
                    <a:close/>
                    <a:moveTo>
                      <a:pt x="444" y="934"/>
                    </a:moveTo>
                    <a:cubicBezTo>
                      <a:pt x="444" y="934"/>
                      <a:pt x="444" y="934"/>
                      <a:pt x="444" y="934"/>
                    </a:cubicBezTo>
                    <a:cubicBezTo>
                      <a:pt x="444" y="935"/>
                      <a:pt x="444" y="935"/>
                      <a:pt x="444" y="936"/>
                    </a:cubicBezTo>
                    <a:cubicBezTo>
                      <a:pt x="441" y="934"/>
                      <a:pt x="439" y="933"/>
                      <a:pt x="436" y="931"/>
                    </a:cubicBezTo>
                    <a:cubicBezTo>
                      <a:pt x="435" y="931"/>
                      <a:pt x="434" y="930"/>
                      <a:pt x="433" y="930"/>
                    </a:cubicBezTo>
                    <a:cubicBezTo>
                      <a:pt x="435" y="926"/>
                      <a:pt x="437" y="922"/>
                      <a:pt x="438" y="919"/>
                    </a:cubicBezTo>
                    <a:cubicBezTo>
                      <a:pt x="440" y="920"/>
                      <a:pt x="442" y="921"/>
                      <a:pt x="444" y="922"/>
                    </a:cubicBezTo>
                    <a:cubicBezTo>
                      <a:pt x="444" y="924"/>
                      <a:pt x="444" y="926"/>
                      <a:pt x="444" y="927"/>
                    </a:cubicBezTo>
                    <a:cubicBezTo>
                      <a:pt x="444" y="930"/>
                      <a:pt x="444" y="932"/>
                      <a:pt x="444" y="934"/>
                    </a:cubicBezTo>
                    <a:close/>
                    <a:moveTo>
                      <a:pt x="404" y="911"/>
                    </a:moveTo>
                    <a:cubicBezTo>
                      <a:pt x="404" y="912"/>
                      <a:pt x="403" y="913"/>
                      <a:pt x="403" y="915"/>
                    </a:cubicBezTo>
                    <a:cubicBezTo>
                      <a:pt x="402" y="914"/>
                      <a:pt x="402" y="914"/>
                      <a:pt x="401" y="914"/>
                    </a:cubicBezTo>
                    <a:cubicBezTo>
                      <a:pt x="401" y="912"/>
                      <a:pt x="401" y="911"/>
                      <a:pt x="401" y="909"/>
                    </a:cubicBezTo>
                    <a:cubicBezTo>
                      <a:pt x="402" y="910"/>
                      <a:pt x="403" y="910"/>
                      <a:pt x="404" y="911"/>
                    </a:cubicBezTo>
                    <a:close/>
                    <a:moveTo>
                      <a:pt x="402" y="908"/>
                    </a:moveTo>
                    <a:cubicBezTo>
                      <a:pt x="402" y="905"/>
                      <a:pt x="402" y="901"/>
                      <a:pt x="402" y="898"/>
                    </a:cubicBezTo>
                    <a:cubicBezTo>
                      <a:pt x="402" y="897"/>
                      <a:pt x="402" y="896"/>
                      <a:pt x="402" y="895"/>
                    </a:cubicBezTo>
                    <a:cubicBezTo>
                      <a:pt x="402" y="895"/>
                      <a:pt x="402" y="896"/>
                      <a:pt x="403" y="896"/>
                    </a:cubicBezTo>
                    <a:cubicBezTo>
                      <a:pt x="404" y="897"/>
                      <a:pt x="406" y="898"/>
                      <a:pt x="408" y="899"/>
                    </a:cubicBezTo>
                    <a:cubicBezTo>
                      <a:pt x="407" y="903"/>
                      <a:pt x="405" y="906"/>
                      <a:pt x="404" y="910"/>
                    </a:cubicBezTo>
                    <a:cubicBezTo>
                      <a:pt x="403" y="909"/>
                      <a:pt x="402" y="909"/>
                      <a:pt x="402" y="908"/>
                    </a:cubicBezTo>
                    <a:close/>
                    <a:moveTo>
                      <a:pt x="404" y="918"/>
                    </a:moveTo>
                    <a:cubicBezTo>
                      <a:pt x="408" y="920"/>
                      <a:pt x="412" y="922"/>
                      <a:pt x="416" y="924"/>
                    </a:cubicBezTo>
                    <a:cubicBezTo>
                      <a:pt x="415" y="929"/>
                      <a:pt x="413" y="933"/>
                      <a:pt x="412" y="937"/>
                    </a:cubicBezTo>
                    <a:cubicBezTo>
                      <a:pt x="408" y="936"/>
                      <a:pt x="405" y="934"/>
                      <a:pt x="402" y="932"/>
                    </a:cubicBezTo>
                    <a:cubicBezTo>
                      <a:pt x="402" y="932"/>
                      <a:pt x="402" y="932"/>
                      <a:pt x="402" y="932"/>
                    </a:cubicBezTo>
                    <a:cubicBezTo>
                      <a:pt x="402" y="929"/>
                      <a:pt x="401" y="927"/>
                      <a:pt x="401" y="924"/>
                    </a:cubicBezTo>
                    <a:cubicBezTo>
                      <a:pt x="402" y="922"/>
                      <a:pt x="403" y="920"/>
                      <a:pt x="404" y="918"/>
                    </a:cubicBezTo>
                    <a:close/>
                    <a:moveTo>
                      <a:pt x="405" y="916"/>
                    </a:moveTo>
                    <a:cubicBezTo>
                      <a:pt x="405" y="915"/>
                      <a:pt x="405" y="913"/>
                      <a:pt x="406" y="912"/>
                    </a:cubicBezTo>
                    <a:cubicBezTo>
                      <a:pt x="410" y="915"/>
                      <a:pt x="414" y="918"/>
                      <a:pt x="417" y="920"/>
                    </a:cubicBezTo>
                    <a:cubicBezTo>
                      <a:pt x="417" y="921"/>
                      <a:pt x="417" y="921"/>
                      <a:pt x="417" y="922"/>
                    </a:cubicBezTo>
                    <a:cubicBezTo>
                      <a:pt x="413" y="920"/>
                      <a:pt x="409" y="918"/>
                      <a:pt x="405" y="916"/>
                    </a:cubicBezTo>
                    <a:close/>
                    <a:moveTo>
                      <a:pt x="407" y="912"/>
                    </a:moveTo>
                    <a:cubicBezTo>
                      <a:pt x="407" y="912"/>
                      <a:pt x="406" y="911"/>
                      <a:pt x="406" y="911"/>
                    </a:cubicBezTo>
                    <a:cubicBezTo>
                      <a:pt x="407" y="908"/>
                      <a:pt x="408" y="904"/>
                      <a:pt x="410" y="900"/>
                    </a:cubicBezTo>
                    <a:cubicBezTo>
                      <a:pt x="412" y="902"/>
                      <a:pt x="414" y="903"/>
                      <a:pt x="416" y="905"/>
                    </a:cubicBezTo>
                    <a:cubicBezTo>
                      <a:pt x="418" y="906"/>
                      <a:pt x="420" y="907"/>
                      <a:pt x="421" y="908"/>
                    </a:cubicBezTo>
                    <a:cubicBezTo>
                      <a:pt x="420" y="910"/>
                      <a:pt x="420" y="913"/>
                      <a:pt x="419" y="916"/>
                    </a:cubicBezTo>
                    <a:cubicBezTo>
                      <a:pt x="419" y="917"/>
                      <a:pt x="418" y="918"/>
                      <a:pt x="418" y="919"/>
                    </a:cubicBezTo>
                    <a:cubicBezTo>
                      <a:pt x="414" y="917"/>
                      <a:pt x="411" y="915"/>
                      <a:pt x="407" y="912"/>
                    </a:cubicBezTo>
                    <a:close/>
                    <a:moveTo>
                      <a:pt x="410" y="899"/>
                    </a:moveTo>
                    <a:cubicBezTo>
                      <a:pt x="411" y="895"/>
                      <a:pt x="412" y="891"/>
                      <a:pt x="413" y="887"/>
                    </a:cubicBezTo>
                    <a:cubicBezTo>
                      <a:pt x="414" y="885"/>
                      <a:pt x="414" y="883"/>
                      <a:pt x="415" y="882"/>
                    </a:cubicBezTo>
                    <a:cubicBezTo>
                      <a:pt x="418" y="884"/>
                      <a:pt x="422" y="887"/>
                      <a:pt x="425" y="889"/>
                    </a:cubicBezTo>
                    <a:cubicBezTo>
                      <a:pt x="424" y="895"/>
                      <a:pt x="423" y="901"/>
                      <a:pt x="421" y="907"/>
                    </a:cubicBezTo>
                    <a:cubicBezTo>
                      <a:pt x="420" y="906"/>
                      <a:pt x="419" y="905"/>
                      <a:pt x="417" y="904"/>
                    </a:cubicBezTo>
                    <a:cubicBezTo>
                      <a:pt x="415" y="903"/>
                      <a:pt x="412" y="901"/>
                      <a:pt x="410" y="899"/>
                    </a:cubicBezTo>
                    <a:close/>
                    <a:moveTo>
                      <a:pt x="419" y="922"/>
                    </a:moveTo>
                    <a:cubicBezTo>
                      <a:pt x="423" y="924"/>
                      <a:pt x="427" y="927"/>
                      <a:pt x="431" y="929"/>
                    </a:cubicBezTo>
                    <a:cubicBezTo>
                      <a:pt x="431" y="929"/>
                      <a:pt x="431" y="930"/>
                      <a:pt x="431" y="930"/>
                    </a:cubicBezTo>
                    <a:cubicBezTo>
                      <a:pt x="427" y="927"/>
                      <a:pt x="423" y="925"/>
                      <a:pt x="419" y="923"/>
                    </a:cubicBezTo>
                    <a:cubicBezTo>
                      <a:pt x="419" y="922"/>
                      <a:pt x="419" y="922"/>
                      <a:pt x="419" y="922"/>
                    </a:cubicBezTo>
                    <a:close/>
                    <a:moveTo>
                      <a:pt x="420" y="921"/>
                    </a:moveTo>
                    <a:cubicBezTo>
                      <a:pt x="420" y="918"/>
                      <a:pt x="421" y="916"/>
                      <a:pt x="422" y="913"/>
                    </a:cubicBezTo>
                    <a:cubicBezTo>
                      <a:pt x="422" y="912"/>
                      <a:pt x="423" y="910"/>
                      <a:pt x="423" y="909"/>
                    </a:cubicBezTo>
                    <a:cubicBezTo>
                      <a:pt x="428" y="912"/>
                      <a:pt x="432" y="915"/>
                      <a:pt x="436" y="918"/>
                    </a:cubicBezTo>
                    <a:cubicBezTo>
                      <a:pt x="435" y="921"/>
                      <a:pt x="433" y="925"/>
                      <a:pt x="432" y="928"/>
                    </a:cubicBezTo>
                    <a:cubicBezTo>
                      <a:pt x="428" y="926"/>
                      <a:pt x="424" y="923"/>
                      <a:pt x="420" y="921"/>
                    </a:cubicBezTo>
                    <a:close/>
                    <a:moveTo>
                      <a:pt x="438" y="918"/>
                    </a:moveTo>
                    <a:cubicBezTo>
                      <a:pt x="439" y="915"/>
                      <a:pt x="440" y="913"/>
                      <a:pt x="441" y="911"/>
                    </a:cubicBezTo>
                    <a:cubicBezTo>
                      <a:pt x="442" y="908"/>
                      <a:pt x="442" y="906"/>
                      <a:pt x="442" y="903"/>
                    </a:cubicBezTo>
                    <a:cubicBezTo>
                      <a:pt x="443" y="904"/>
                      <a:pt x="444" y="904"/>
                      <a:pt x="445" y="905"/>
                    </a:cubicBezTo>
                    <a:cubicBezTo>
                      <a:pt x="445" y="910"/>
                      <a:pt x="445" y="916"/>
                      <a:pt x="444" y="921"/>
                    </a:cubicBezTo>
                    <a:cubicBezTo>
                      <a:pt x="442" y="920"/>
                      <a:pt x="440" y="919"/>
                      <a:pt x="438" y="918"/>
                    </a:cubicBezTo>
                    <a:close/>
                    <a:moveTo>
                      <a:pt x="442" y="893"/>
                    </a:moveTo>
                    <a:cubicBezTo>
                      <a:pt x="439" y="891"/>
                      <a:pt x="437" y="890"/>
                      <a:pt x="435" y="888"/>
                    </a:cubicBezTo>
                    <a:cubicBezTo>
                      <a:pt x="433" y="886"/>
                      <a:pt x="430" y="884"/>
                      <a:pt x="428" y="882"/>
                    </a:cubicBezTo>
                    <a:cubicBezTo>
                      <a:pt x="429" y="878"/>
                      <a:pt x="429" y="874"/>
                      <a:pt x="429" y="870"/>
                    </a:cubicBezTo>
                    <a:cubicBezTo>
                      <a:pt x="432" y="872"/>
                      <a:pt x="434" y="874"/>
                      <a:pt x="436" y="875"/>
                    </a:cubicBezTo>
                    <a:cubicBezTo>
                      <a:pt x="439" y="877"/>
                      <a:pt x="441" y="879"/>
                      <a:pt x="443" y="881"/>
                    </a:cubicBezTo>
                    <a:cubicBezTo>
                      <a:pt x="443" y="882"/>
                      <a:pt x="443" y="883"/>
                      <a:pt x="443" y="884"/>
                    </a:cubicBezTo>
                    <a:cubicBezTo>
                      <a:pt x="443" y="887"/>
                      <a:pt x="442" y="890"/>
                      <a:pt x="442" y="893"/>
                    </a:cubicBezTo>
                    <a:close/>
                    <a:moveTo>
                      <a:pt x="433" y="888"/>
                    </a:moveTo>
                    <a:cubicBezTo>
                      <a:pt x="436" y="890"/>
                      <a:pt x="439" y="892"/>
                      <a:pt x="441" y="894"/>
                    </a:cubicBezTo>
                    <a:cubicBezTo>
                      <a:pt x="441" y="896"/>
                      <a:pt x="441" y="898"/>
                      <a:pt x="440" y="900"/>
                    </a:cubicBezTo>
                    <a:cubicBezTo>
                      <a:pt x="437" y="897"/>
                      <a:pt x="433" y="894"/>
                      <a:pt x="429" y="891"/>
                    </a:cubicBezTo>
                    <a:cubicBezTo>
                      <a:pt x="428" y="890"/>
                      <a:pt x="427" y="890"/>
                      <a:pt x="427" y="889"/>
                    </a:cubicBezTo>
                    <a:cubicBezTo>
                      <a:pt x="427" y="887"/>
                      <a:pt x="427" y="885"/>
                      <a:pt x="428" y="883"/>
                    </a:cubicBezTo>
                    <a:cubicBezTo>
                      <a:pt x="430" y="885"/>
                      <a:pt x="431" y="886"/>
                      <a:pt x="433" y="888"/>
                    </a:cubicBezTo>
                    <a:close/>
                    <a:moveTo>
                      <a:pt x="440" y="901"/>
                    </a:moveTo>
                    <a:cubicBezTo>
                      <a:pt x="440" y="904"/>
                      <a:pt x="439" y="907"/>
                      <a:pt x="439" y="909"/>
                    </a:cubicBezTo>
                    <a:cubicBezTo>
                      <a:pt x="438" y="912"/>
                      <a:pt x="438" y="914"/>
                      <a:pt x="437" y="917"/>
                    </a:cubicBezTo>
                    <a:cubicBezTo>
                      <a:pt x="432" y="914"/>
                      <a:pt x="428" y="911"/>
                      <a:pt x="423" y="908"/>
                    </a:cubicBezTo>
                    <a:cubicBezTo>
                      <a:pt x="425" y="902"/>
                      <a:pt x="425" y="896"/>
                      <a:pt x="427" y="891"/>
                    </a:cubicBezTo>
                    <a:cubicBezTo>
                      <a:pt x="431" y="894"/>
                      <a:pt x="436" y="898"/>
                      <a:pt x="440" y="901"/>
                    </a:cubicBezTo>
                    <a:close/>
                    <a:moveTo>
                      <a:pt x="426" y="881"/>
                    </a:moveTo>
                    <a:cubicBezTo>
                      <a:pt x="425" y="880"/>
                      <a:pt x="423" y="879"/>
                      <a:pt x="422" y="878"/>
                    </a:cubicBezTo>
                    <a:cubicBezTo>
                      <a:pt x="420" y="877"/>
                      <a:pt x="418" y="876"/>
                      <a:pt x="417" y="875"/>
                    </a:cubicBezTo>
                    <a:cubicBezTo>
                      <a:pt x="417" y="873"/>
                      <a:pt x="418" y="871"/>
                      <a:pt x="418" y="869"/>
                    </a:cubicBezTo>
                    <a:cubicBezTo>
                      <a:pt x="418" y="869"/>
                      <a:pt x="418" y="869"/>
                      <a:pt x="418" y="869"/>
                    </a:cubicBezTo>
                    <a:cubicBezTo>
                      <a:pt x="421" y="869"/>
                      <a:pt x="424" y="869"/>
                      <a:pt x="426" y="869"/>
                    </a:cubicBezTo>
                    <a:cubicBezTo>
                      <a:pt x="427" y="869"/>
                      <a:pt x="427" y="869"/>
                      <a:pt x="427" y="869"/>
                    </a:cubicBezTo>
                    <a:cubicBezTo>
                      <a:pt x="427" y="873"/>
                      <a:pt x="426" y="877"/>
                      <a:pt x="426" y="881"/>
                    </a:cubicBezTo>
                    <a:close/>
                    <a:moveTo>
                      <a:pt x="419" y="878"/>
                    </a:moveTo>
                    <a:cubicBezTo>
                      <a:pt x="422" y="879"/>
                      <a:pt x="424" y="880"/>
                      <a:pt x="426" y="882"/>
                    </a:cubicBezTo>
                    <a:cubicBezTo>
                      <a:pt x="426" y="884"/>
                      <a:pt x="425" y="886"/>
                      <a:pt x="425" y="888"/>
                    </a:cubicBezTo>
                    <a:cubicBezTo>
                      <a:pt x="422" y="886"/>
                      <a:pt x="420" y="884"/>
                      <a:pt x="417" y="882"/>
                    </a:cubicBezTo>
                    <a:cubicBezTo>
                      <a:pt x="416" y="881"/>
                      <a:pt x="416" y="881"/>
                      <a:pt x="415" y="881"/>
                    </a:cubicBezTo>
                    <a:cubicBezTo>
                      <a:pt x="416" y="879"/>
                      <a:pt x="416" y="877"/>
                      <a:pt x="416" y="876"/>
                    </a:cubicBezTo>
                    <a:cubicBezTo>
                      <a:pt x="417" y="876"/>
                      <a:pt x="419" y="877"/>
                      <a:pt x="419" y="878"/>
                    </a:cubicBezTo>
                    <a:close/>
                    <a:moveTo>
                      <a:pt x="415" y="874"/>
                    </a:moveTo>
                    <a:cubicBezTo>
                      <a:pt x="413" y="873"/>
                      <a:pt x="411" y="871"/>
                      <a:pt x="409" y="870"/>
                    </a:cubicBezTo>
                    <a:cubicBezTo>
                      <a:pt x="411" y="870"/>
                      <a:pt x="413" y="869"/>
                      <a:pt x="416" y="869"/>
                    </a:cubicBezTo>
                    <a:cubicBezTo>
                      <a:pt x="415" y="871"/>
                      <a:pt x="415" y="872"/>
                      <a:pt x="415" y="874"/>
                    </a:cubicBezTo>
                    <a:close/>
                    <a:moveTo>
                      <a:pt x="414" y="875"/>
                    </a:moveTo>
                    <a:cubicBezTo>
                      <a:pt x="414" y="876"/>
                      <a:pt x="413" y="878"/>
                      <a:pt x="413" y="879"/>
                    </a:cubicBezTo>
                    <a:cubicBezTo>
                      <a:pt x="411" y="878"/>
                      <a:pt x="408" y="876"/>
                      <a:pt x="407" y="875"/>
                    </a:cubicBezTo>
                    <a:cubicBezTo>
                      <a:pt x="406" y="874"/>
                      <a:pt x="405" y="875"/>
                      <a:pt x="406" y="875"/>
                    </a:cubicBezTo>
                    <a:cubicBezTo>
                      <a:pt x="407" y="877"/>
                      <a:pt x="410" y="879"/>
                      <a:pt x="413" y="880"/>
                    </a:cubicBezTo>
                    <a:cubicBezTo>
                      <a:pt x="412" y="882"/>
                      <a:pt x="412" y="883"/>
                      <a:pt x="412" y="885"/>
                    </a:cubicBezTo>
                    <a:cubicBezTo>
                      <a:pt x="410" y="889"/>
                      <a:pt x="409" y="894"/>
                      <a:pt x="408" y="898"/>
                    </a:cubicBezTo>
                    <a:cubicBezTo>
                      <a:pt x="407" y="897"/>
                      <a:pt x="406" y="897"/>
                      <a:pt x="405" y="896"/>
                    </a:cubicBezTo>
                    <a:cubicBezTo>
                      <a:pt x="404" y="895"/>
                      <a:pt x="403" y="895"/>
                      <a:pt x="402" y="894"/>
                    </a:cubicBezTo>
                    <a:cubicBezTo>
                      <a:pt x="403" y="886"/>
                      <a:pt x="404" y="878"/>
                      <a:pt x="405" y="870"/>
                    </a:cubicBezTo>
                    <a:cubicBezTo>
                      <a:pt x="406" y="870"/>
                      <a:pt x="407" y="870"/>
                      <a:pt x="408" y="870"/>
                    </a:cubicBezTo>
                    <a:cubicBezTo>
                      <a:pt x="408" y="870"/>
                      <a:pt x="408" y="870"/>
                      <a:pt x="408" y="870"/>
                    </a:cubicBezTo>
                    <a:cubicBezTo>
                      <a:pt x="410" y="872"/>
                      <a:pt x="412" y="873"/>
                      <a:pt x="414" y="875"/>
                    </a:cubicBezTo>
                    <a:close/>
                    <a:moveTo>
                      <a:pt x="402" y="917"/>
                    </a:moveTo>
                    <a:cubicBezTo>
                      <a:pt x="402" y="917"/>
                      <a:pt x="402" y="918"/>
                      <a:pt x="401" y="918"/>
                    </a:cubicBezTo>
                    <a:cubicBezTo>
                      <a:pt x="401" y="918"/>
                      <a:pt x="401" y="917"/>
                      <a:pt x="401" y="917"/>
                    </a:cubicBezTo>
                    <a:cubicBezTo>
                      <a:pt x="402" y="917"/>
                      <a:pt x="402" y="917"/>
                      <a:pt x="402" y="917"/>
                    </a:cubicBezTo>
                    <a:close/>
                    <a:moveTo>
                      <a:pt x="402" y="934"/>
                    </a:moveTo>
                    <a:cubicBezTo>
                      <a:pt x="405" y="936"/>
                      <a:pt x="408" y="938"/>
                      <a:pt x="411" y="940"/>
                    </a:cubicBezTo>
                    <a:cubicBezTo>
                      <a:pt x="409" y="945"/>
                      <a:pt x="407" y="950"/>
                      <a:pt x="406" y="954"/>
                    </a:cubicBezTo>
                    <a:cubicBezTo>
                      <a:pt x="405" y="954"/>
                      <a:pt x="403" y="954"/>
                      <a:pt x="402" y="954"/>
                    </a:cubicBezTo>
                    <a:cubicBezTo>
                      <a:pt x="402" y="954"/>
                      <a:pt x="402" y="953"/>
                      <a:pt x="401" y="953"/>
                    </a:cubicBezTo>
                    <a:cubicBezTo>
                      <a:pt x="402" y="947"/>
                      <a:pt x="402" y="941"/>
                      <a:pt x="402" y="934"/>
                    </a:cubicBezTo>
                    <a:close/>
                    <a:moveTo>
                      <a:pt x="412" y="941"/>
                    </a:moveTo>
                    <a:cubicBezTo>
                      <a:pt x="417" y="944"/>
                      <a:pt x="421" y="947"/>
                      <a:pt x="425" y="951"/>
                    </a:cubicBezTo>
                    <a:cubicBezTo>
                      <a:pt x="425" y="952"/>
                      <a:pt x="425" y="952"/>
                      <a:pt x="425" y="953"/>
                    </a:cubicBezTo>
                    <a:cubicBezTo>
                      <a:pt x="422" y="953"/>
                      <a:pt x="419" y="954"/>
                      <a:pt x="416" y="954"/>
                    </a:cubicBezTo>
                    <a:cubicBezTo>
                      <a:pt x="413" y="955"/>
                      <a:pt x="411" y="955"/>
                      <a:pt x="409" y="955"/>
                    </a:cubicBezTo>
                    <a:cubicBezTo>
                      <a:pt x="409" y="950"/>
                      <a:pt x="411" y="946"/>
                      <a:pt x="412" y="941"/>
                    </a:cubicBezTo>
                    <a:close/>
                    <a:moveTo>
                      <a:pt x="413" y="939"/>
                    </a:moveTo>
                    <a:cubicBezTo>
                      <a:pt x="414" y="938"/>
                      <a:pt x="414" y="936"/>
                      <a:pt x="414" y="935"/>
                    </a:cubicBezTo>
                    <a:cubicBezTo>
                      <a:pt x="415" y="932"/>
                      <a:pt x="417" y="929"/>
                      <a:pt x="418" y="925"/>
                    </a:cubicBezTo>
                    <a:cubicBezTo>
                      <a:pt x="421" y="927"/>
                      <a:pt x="425" y="929"/>
                      <a:pt x="428" y="931"/>
                    </a:cubicBezTo>
                    <a:cubicBezTo>
                      <a:pt x="429" y="931"/>
                      <a:pt x="429" y="932"/>
                      <a:pt x="430" y="932"/>
                    </a:cubicBezTo>
                    <a:cubicBezTo>
                      <a:pt x="428" y="937"/>
                      <a:pt x="427" y="943"/>
                      <a:pt x="426" y="948"/>
                    </a:cubicBezTo>
                    <a:cubicBezTo>
                      <a:pt x="422" y="944"/>
                      <a:pt x="418" y="941"/>
                      <a:pt x="413" y="939"/>
                    </a:cubicBezTo>
                    <a:close/>
                    <a:moveTo>
                      <a:pt x="432" y="933"/>
                    </a:moveTo>
                    <a:cubicBezTo>
                      <a:pt x="436" y="935"/>
                      <a:pt x="439" y="937"/>
                      <a:pt x="443" y="940"/>
                    </a:cubicBezTo>
                    <a:cubicBezTo>
                      <a:pt x="442" y="942"/>
                      <a:pt x="442" y="944"/>
                      <a:pt x="441" y="946"/>
                    </a:cubicBezTo>
                    <a:cubicBezTo>
                      <a:pt x="441" y="946"/>
                      <a:pt x="441" y="948"/>
                      <a:pt x="441" y="951"/>
                    </a:cubicBezTo>
                    <a:cubicBezTo>
                      <a:pt x="437" y="951"/>
                      <a:pt x="433" y="951"/>
                      <a:pt x="430" y="952"/>
                    </a:cubicBezTo>
                    <a:cubicBezTo>
                      <a:pt x="430" y="952"/>
                      <a:pt x="430" y="952"/>
                      <a:pt x="430" y="952"/>
                    </a:cubicBezTo>
                    <a:cubicBezTo>
                      <a:pt x="429" y="951"/>
                      <a:pt x="428" y="950"/>
                      <a:pt x="428" y="950"/>
                    </a:cubicBezTo>
                    <a:cubicBezTo>
                      <a:pt x="429" y="944"/>
                      <a:pt x="430" y="939"/>
                      <a:pt x="432" y="933"/>
                    </a:cubicBezTo>
                    <a:close/>
                    <a:moveTo>
                      <a:pt x="440" y="935"/>
                    </a:moveTo>
                    <a:cubicBezTo>
                      <a:pt x="441" y="935"/>
                      <a:pt x="442" y="936"/>
                      <a:pt x="444" y="937"/>
                    </a:cubicBezTo>
                    <a:cubicBezTo>
                      <a:pt x="444" y="937"/>
                      <a:pt x="444" y="937"/>
                      <a:pt x="444" y="937"/>
                    </a:cubicBezTo>
                    <a:cubicBezTo>
                      <a:pt x="442" y="936"/>
                      <a:pt x="441" y="935"/>
                      <a:pt x="440" y="935"/>
                    </a:cubicBezTo>
                    <a:close/>
                    <a:moveTo>
                      <a:pt x="445" y="941"/>
                    </a:moveTo>
                    <a:cubicBezTo>
                      <a:pt x="445" y="941"/>
                      <a:pt x="445" y="941"/>
                      <a:pt x="445" y="942"/>
                    </a:cubicBezTo>
                    <a:cubicBezTo>
                      <a:pt x="446" y="945"/>
                      <a:pt x="447" y="949"/>
                      <a:pt x="446" y="949"/>
                    </a:cubicBezTo>
                    <a:cubicBezTo>
                      <a:pt x="446" y="950"/>
                      <a:pt x="445" y="950"/>
                      <a:pt x="445" y="950"/>
                    </a:cubicBezTo>
                    <a:cubicBezTo>
                      <a:pt x="445" y="950"/>
                      <a:pt x="444" y="950"/>
                      <a:pt x="443" y="950"/>
                    </a:cubicBezTo>
                    <a:cubicBezTo>
                      <a:pt x="444" y="947"/>
                      <a:pt x="444" y="944"/>
                      <a:pt x="445" y="941"/>
                    </a:cubicBezTo>
                    <a:close/>
                    <a:moveTo>
                      <a:pt x="443" y="902"/>
                    </a:moveTo>
                    <a:cubicBezTo>
                      <a:pt x="443" y="900"/>
                      <a:pt x="443" y="897"/>
                      <a:pt x="444" y="895"/>
                    </a:cubicBezTo>
                    <a:cubicBezTo>
                      <a:pt x="444" y="895"/>
                      <a:pt x="444" y="896"/>
                      <a:pt x="445" y="896"/>
                    </a:cubicBezTo>
                    <a:cubicBezTo>
                      <a:pt x="445" y="899"/>
                      <a:pt x="445" y="901"/>
                      <a:pt x="445" y="904"/>
                    </a:cubicBezTo>
                    <a:cubicBezTo>
                      <a:pt x="444" y="903"/>
                      <a:pt x="443" y="902"/>
                      <a:pt x="443" y="902"/>
                    </a:cubicBezTo>
                    <a:close/>
                    <a:moveTo>
                      <a:pt x="444" y="894"/>
                    </a:moveTo>
                    <a:cubicBezTo>
                      <a:pt x="444" y="892"/>
                      <a:pt x="444" y="890"/>
                      <a:pt x="445" y="888"/>
                    </a:cubicBezTo>
                    <a:cubicBezTo>
                      <a:pt x="445" y="889"/>
                      <a:pt x="445" y="889"/>
                      <a:pt x="445" y="889"/>
                    </a:cubicBezTo>
                    <a:cubicBezTo>
                      <a:pt x="445" y="891"/>
                      <a:pt x="445" y="893"/>
                      <a:pt x="445" y="895"/>
                    </a:cubicBezTo>
                    <a:cubicBezTo>
                      <a:pt x="444" y="895"/>
                      <a:pt x="444" y="894"/>
                      <a:pt x="444" y="894"/>
                    </a:cubicBezTo>
                    <a:close/>
                    <a:moveTo>
                      <a:pt x="444" y="879"/>
                    </a:moveTo>
                    <a:cubicBezTo>
                      <a:pt x="442" y="878"/>
                      <a:pt x="440" y="877"/>
                      <a:pt x="438" y="876"/>
                    </a:cubicBezTo>
                    <a:cubicBezTo>
                      <a:pt x="435" y="873"/>
                      <a:pt x="432" y="871"/>
                      <a:pt x="429" y="869"/>
                    </a:cubicBezTo>
                    <a:cubicBezTo>
                      <a:pt x="429" y="869"/>
                      <a:pt x="429" y="869"/>
                      <a:pt x="429" y="869"/>
                    </a:cubicBezTo>
                    <a:cubicBezTo>
                      <a:pt x="434" y="869"/>
                      <a:pt x="439" y="869"/>
                      <a:pt x="444" y="869"/>
                    </a:cubicBezTo>
                    <a:cubicBezTo>
                      <a:pt x="444" y="872"/>
                      <a:pt x="444" y="874"/>
                      <a:pt x="444" y="876"/>
                    </a:cubicBezTo>
                    <a:cubicBezTo>
                      <a:pt x="444" y="877"/>
                      <a:pt x="444" y="878"/>
                      <a:pt x="444" y="879"/>
                    </a:cubicBezTo>
                    <a:close/>
                    <a:moveTo>
                      <a:pt x="414" y="632"/>
                    </a:moveTo>
                    <a:cubicBezTo>
                      <a:pt x="415" y="633"/>
                      <a:pt x="416" y="634"/>
                      <a:pt x="417" y="634"/>
                    </a:cubicBezTo>
                    <a:cubicBezTo>
                      <a:pt x="417" y="638"/>
                      <a:pt x="416" y="641"/>
                      <a:pt x="416" y="644"/>
                    </a:cubicBezTo>
                    <a:cubicBezTo>
                      <a:pt x="415" y="640"/>
                      <a:pt x="415" y="636"/>
                      <a:pt x="414" y="632"/>
                    </a:cubicBezTo>
                    <a:close/>
                    <a:moveTo>
                      <a:pt x="421" y="585"/>
                    </a:moveTo>
                    <a:cubicBezTo>
                      <a:pt x="420" y="597"/>
                      <a:pt x="418" y="609"/>
                      <a:pt x="417" y="621"/>
                    </a:cubicBezTo>
                    <a:cubicBezTo>
                      <a:pt x="417" y="622"/>
                      <a:pt x="417" y="624"/>
                      <a:pt x="417" y="626"/>
                    </a:cubicBezTo>
                    <a:cubicBezTo>
                      <a:pt x="415" y="625"/>
                      <a:pt x="414" y="624"/>
                      <a:pt x="412" y="623"/>
                    </a:cubicBezTo>
                    <a:cubicBezTo>
                      <a:pt x="412" y="621"/>
                      <a:pt x="411" y="620"/>
                      <a:pt x="411" y="619"/>
                    </a:cubicBezTo>
                    <a:cubicBezTo>
                      <a:pt x="411" y="614"/>
                      <a:pt x="412" y="608"/>
                      <a:pt x="412" y="603"/>
                    </a:cubicBezTo>
                    <a:cubicBezTo>
                      <a:pt x="413" y="599"/>
                      <a:pt x="413" y="596"/>
                      <a:pt x="413" y="593"/>
                    </a:cubicBezTo>
                    <a:cubicBezTo>
                      <a:pt x="414" y="591"/>
                      <a:pt x="415" y="590"/>
                      <a:pt x="416" y="589"/>
                    </a:cubicBezTo>
                    <a:cubicBezTo>
                      <a:pt x="417" y="588"/>
                      <a:pt x="416" y="587"/>
                      <a:pt x="415" y="588"/>
                    </a:cubicBezTo>
                    <a:cubicBezTo>
                      <a:pt x="414" y="589"/>
                      <a:pt x="414" y="590"/>
                      <a:pt x="413" y="591"/>
                    </a:cubicBezTo>
                    <a:cubicBezTo>
                      <a:pt x="413" y="574"/>
                      <a:pt x="413" y="558"/>
                      <a:pt x="413" y="542"/>
                    </a:cubicBezTo>
                    <a:cubicBezTo>
                      <a:pt x="413" y="532"/>
                      <a:pt x="414" y="523"/>
                      <a:pt x="415" y="513"/>
                    </a:cubicBezTo>
                    <a:cubicBezTo>
                      <a:pt x="415" y="503"/>
                      <a:pt x="414" y="494"/>
                      <a:pt x="418" y="484"/>
                    </a:cubicBezTo>
                    <a:cubicBezTo>
                      <a:pt x="420" y="476"/>
                      <a:pt x="426" y="466"/>
                      <a:pt x="431" y="460"/>
                    </a:cubicBezTo>
                    <a:cubicBezTo>
                      <a:pt x="432" y="459"/>
                      <a:pt x="433" y="458"/>
                      <a:pt x="434" y="457"/>
                    </a:cubicBezTo>
                    <a:cubicBezTo>
                      <a:pt x="435" y="456"/>
                      <a:pt x="437" y="456"/>
                      <a:pt x="438" y="455"/>
                    </a:cubicBezTo>
                    <a:cubicBezTo>
                      <a:pt x="441" y="454"/>
                      <a:pt x="445" y="452"/>
                      <a:pt x="448" y="451"/>
                    </a:cubicBezTo>
                    <a:cubicBezTo>
                      <a:pt x="446" y="461"/>
                      <a:pt x="445" y="471"/>
                      <a:pt x="442" y="481"/>
                    </a:cubicBezTo>
                    <a:cubicBezTo>
                      <a:pt x="439" y="492"/>
                      <a:pt x="437" y="503"/>
                      <a:pt x="435" y="515"/>
                    </a:cubicBezTo>
                    <a:cubicBezTo>
                      <a:pt x="433" y="527"/>
                      <a:pt x="430" y="538"/>
                      <a:pt x="427" y="550"/>
                    </a:cubicBezTo>
                    <a:cubicBezTo>
                      <a:pt x="424" y="562"/>
                      <a:pt x="423" y="573"/>
                      <a:pt x="421" y="585"/>
                    </a:cubicBezTo>
                    <a:close/>
                    <a:moveTo>
                      <a:pt x="325" y="871"/>
                    </a:moveTo>
                    <a:cubicBezTo>
                      <a:pt x="325" y="875"/>
                      <a:pt x="325" y="880"/>
                      <a:pt x="324" y="884"/>
                    </a:cubicBezTo>
                    <a:cubicBezTo>
                      <a:pt x="322" y="883"/>
                      <a:pt x="319" y="882"/>
                      <a:pt x="317" y="881"/>
                    </a:cubicBezTo>
                    <a:cubicBezTo>
                      <a:pt x="315" y="880"/>
                      <a:pt x="313" y="880"/>
                      <a:pt x="311" y="879"/>
                    </a:cubicBezTo>
                    <a:cubicBezTo>
                      <a:pt x="311" y="876"/>
                      <a:pt x="311" y="874"/>
                      <a:pt x="311" y="871"/>
                    </a:cubicBezTo>
                    <a:cubicBezTo>
                      <a:pt x="316" y="871"/>
                      <a:pt x="320" y="871"/>
                      <a:pt x="325" y="871"/>
                    </a:cubicBezTo>
                    <a:close/>
                    <a:moveTo>
                      <a:pt x="313" y="880"/>
                    </a:moveTo>
                    <a:cubicBezTo>
                      <a:pt x="317" y="882"/>
                      <a:pt x="321" y="884"/>
                      <a:pt x="324" y="885"/>
                    </a:cubicBezTo>
                    <a:cubicBezTo>
                      <a:pt x="324" y="889"/>
                      <a:pt x="324" y="893"/>
                      <a:pt x="324" y="896"/>
                    </a:cubicBezTo>
                    <a:cubicBezTo>
                      <a:pt x="322" y="898"/>
                      <a:pt x="321" y="901"/>
                      <a:pt x="320" y="903"/>
                    </a:cubicBezTo>
                    <a:cubicBezTo>
                      <a:pt x="317" y="901"/>
                      <a:pt x="313" y="899"/>
                      <a:pt x="310" y="897"/>
                    </a:cubicBezTo>
                    <a:cubicBezTo>
                      <a:pt x="310" y="891"/>
                      <a:pt x="310" y="885"/>
                      <a:pt x="311" y="880"/>
                    </a:cubicBezTo>
                    <a:cubicBezTo>
                      <a:pt x="311" y="880"/>
                      <a:pt x="312" y="880"/>
                      <a:pt x="313" y="880"/>
                    </a:cubicBezTo>
                    <a:close/>
                    <a:moveTo>
                      <a:pt x="321" y="933"/>
                    </a:moveTo>
                    <a:cubicBezTo>
                      <a:pt x="321" y="934"/>
                      <a:pt x="321" y="935"/>
                      <a:pt x="321" y="937"/>
                    </a:cubicBezTo>
                    <a:cubicBezTo>
                      <a:pt x="321" y="937"/>
                      <a:pt x="321" y="937"/>
                      <a:pt x="321" y="937"/>
                    </a:cubicBezTo>
                    <a:cubicBezTo>
                      <a:pt x="320" y="939"/>
                      <a:pt x="319" y="942"/>
                      <a:pt x="317" y="945"/>
                    </a:cubicBezTo>
                    <a:cubicBezTo>
                      <a:pt x="315" y="943"/>
                      <a:pt x="313" y="941"/>
                      <a:pt x="311" y="940"/>
                    </a:cubicBezTo>
                    <a:cubicBezTo>
                      <a:pt x="310" y="939"/>
                      <a:pt x="310" y="939"/>
                      <a:pt x="309" y="938"/>
                    </a:cubicBezTo>
                    <a:cubicBezTo>
                      <a:pt x="310" y="935"/>
                      <a:pt x="312" y="931"/>
                      <a:pt x="313" y="927"/>
                    </a:cubicBezTo>
                    <a:cubicBezTo>
                      <a:pt x="316" y="929"/>
                      <a:pt x="319" y="931"/>
                      <a:pt x="321" y="933"/>
                    </a:cubicBezTo>
                    <a:close/>
                    <a:moveTo>
                      <a:pt x="314" y="925"/>
                    </a:moveTo>
                    <a:cubicBezTo>
                      <a:pt x="314" y="922"/>
                      <a:pt x="315" y="919"/>
                      <a:pt x="316" y="916"/>
                    </a:cubicBezTo>
                    <a:cubicBezTo>
                      <a:pt x="317" y="917"/>
                      <a:pt x="318" y="917"/>
                      <a:pt x="319" y="918"/>
                    </a:cubicBezTo>
                    <a:cubicBezTo>
                      <a:pt x="320" y="918"/>
                      <a:pt x="321" y="918"/>
                      <a:pt x="322" y="919"/>
                    </a:cubicBezTo>
                    <a:cubicBezTo>
                      <a:pt x="322" y="922"/>
                      <a:pt x="321" y="926"/>
                      <a:pt x="321" y="930"/>
                    </a:cubicBezTo>
                    <a:cubicBezTo>
                      <a:pt x="319" y="928"/>
                      <a:pt x="317" y="927"/>
                      <a:pt x="315" y="926"/>
                    </a:cubicBezTo>
                    <a:cubicBezTo>
                      <a:pt x="315" y="925"/>
                      <a:pt x="314" y="925"/>
                      <a:pt x="314" y="925"/>
                    </a:cubicBezTo>
                    <a:close/>
                    <a:moveTo>
                      <a:pt x="321" y="947"/>
                    </a:moveTo>
                    <a:cubicBezTo>
                      <a:pt x="321" y="947"/>
                      <a:pt x="320" y="946"/>
                      <a:pt x="319" y="946"/>
                    </a:cubicBezTo>
                    <a:cubicBezTo>
                      <a:pt x="320" y="945"/>
                      <a:pt x="321" y="944"/>
                      <a:pt x="321" y="942"/>
                    </a:cubicBezTo>
                    <a:cubicBezTo>
                      <a:pt x="321" y="944"/>
                      <a:pt x="321" y="946"/>
                      <a:pt x="321" y="947"/>
                    </a:cubicBezTo>
                    <a:close/>
                    <a:moveTo>
                      <a:pt x="318" y="948"/>
                    </a:moveTo>
                    <a:cubicBezTo>
                      <a:pt x="319" y="949"/>
                      <a:pt x="320" y="949"/>
                      <a:pt x="321" y="950"/>
                    </a:cubicBezTo>
                    <a:cubicBezTo>
                      <a:pt x="321" y="950"/>
                      <a:pt x="321" y="950"/>
                      <a:pt x="322" y="951"/>
                    </a:cubicBezTo>
                    <a:cubicBezTo>
                      <a:pt x="322" y="951"/>
                      <a:pt x="322" y="952"/>
                      <a:pt x="322" y="952"/>
                    </a:cubicBezTo>
                    <a:cubicBezTo>
                      <a:pt x="320" y="952"/>
                      <a:pt x="318" y="952"/>
                      <a:pt x="316" y="952"/>
                    </a:cubicBezTo>
                    <a:cubicBezTo>
                      <a:pt x="317" y="951"/>
                      <a:pt x="318" y="949"/>
                      <a:pt x="318" y="948"/>
                    </a:cubicBezTo>
                    <a:close/>
                    <a:moveTo>
                      <a:pt x="322" y="916"/>
                    </a:moveTo>
                    <a:cubicBezTo>
                      <a:pt x="322" y="916"/>
                      <a:pt x="321" y="916"/>
                      <a:pt x="321" y="916"/>
                    </a:cubicBezTo>
                    <a:cubicBezTo>
                      <a:pt x="320" y="915"/>
                      <a:pt x="318" y="915"/>
                      <a:pt x="317" y="914"/>
                    </a:cubicBezTo>
                    <a:cubicBezTo>
                      <a:pt x="318" y="912"/>
                      <a:pt x="319" y="910"/>
                      <a:pt x="320" y="907"/>
                    </a:cubicBezTo>
                    <a:cubicBezTo>
                      <a:pt x="320" y="907"/>
                      <a:pt x="320" y="906"/>
                      <a:pt x="320" y="906"/>
                    </a:cubicBezTo>
                    <a:cubicBezTo>
                      <a:pt x="321" y="906"/>
                      <a:pt x="322" y="907"/>
                      <a:pt x="322" y="907"/>
                    </a:cubicBezTo>
                    <a:cubicBezTo>
                      <a:pt x="322" y="910"/>
                      <a:pt x="322" y="913"/>
                      <a:pt x="322" y="916"/>
                    </a:cubicBezTo>
                    <a:close/>
                    <a:moveTo>
                      <a:pt x="321" y="904"/>
                    </a:moveTo>
                    <a:cubicBezTo>
                      <a:pt x="322" y="903"/>
                      <a:pt x="322" y="902"/>
                      <a:pt x="323" y="901"/>
                    </a:cubicBezTo>
                    <a:cubicBezTo>
                      <a:pt x="323" y="902"/>
                      <a:pt x="323" y="904"/>
                      <a:pt x="323" y="905"/>
                    </a:cubicBezTo>
                    <a:cubicBezTo>
                      <a:pt x="322" y="905"/>
                      <a:pt x="322" y="904"/>
                      <a:pt x="321" y="904"/>
                    </a:cubicBezTo>
                    <a:close/>
                    <a:moveTo>
                      <a:pt x="317" y="903"/>
                    </a:moveTo>
                    <a:cubicBezTo>
                      <a:pt x="317" y="904"/>
                      <a:pt x="318" y="904"/>
                      <a:pt x="319" y="905"/>
                    </a:cubicBezTo>
                    <a:cubicBezTo>
                      <a:pt x="318" y="906"/>
                      <a:pt x="318" y="907"/>
                      <a:pt x="317" y="908"/>
                    </a:cubicBezTo>
                    <a:cubicBezTo>
                      <a:pt x="316" y="910"/>
                      <a:pt x="316" y="911"/>
                      <a:pt x="315" y="913"/>
                    </a:cubicBezTo>
                    <a:cubicBezTo>
                      <a:pt x="313" y="912"/>
                      <a:pt x="312" y="912"/>
                      <a:pt x="310" y="911"/>
                    </a:cubicBezTo>
                    <a:cubicBezTo>
                      <a:pt x="310" y="910"/>
                      <a:pt x="310" y="909"/>
                      <a:pt x="310" y="908"/>
                    </a:cubicBezTo>
                    <a:cubicBezTo>
                      <a:pt x="310" y="905"/>
                      <a:pt x="310" y="902"/>
                      <a:pt x="310" y="899"/>
                    </a:cubicBezTo>
                    <a:cubicBezTo>
                      <a:pt x="312" y="900"/>
                      <a:pt x="315" y="902"/>
                      <a:pt x="317" y="903"/>
                    </a:cubicBezTo>
                    <a:close/>
                    <a:moveTo>
                      <a:pt x="314" y="915"/>
                    </a:moveTo>
                    <a:cubicBezTo>
                      <a:pt x="313" y="918"/>
                      <a:pt x="312" y="921"/>
                      <a:pt x="312" y="924"/>
                    </a:cubicBezTo>
                    <a:cubicBezTo>
                      <a:pt x="311" y="923"/>
                      <a:pt x="310" y="923"/>
                      <a:pt x="309" y="922"/>
                    </a:cubicBezTo>
                    <a:cubicBezTo>
                      <a:pt x="310" y="919"/>
                      <a:pt x="310" y="916"/>
                      <a:pt x="310" y="913"/>
                    </a:cubicBezTo>
                    <a:cubicBezTo>
                      <a:pt x="311" y="914"/>
                      <a:pt x="313" y="915"/>
                      <a:pt x="314" y="915"/>
                    </a:cubicBezTo>
                    <a:close/>
                    <a:moveTo>
                      <a:pt x="311" y="926"/>
                    </a:moveTo>
                    <a:cubicBezTo>
                      <a:pt x="311" y="926"/>
                      <a:pt x="311" y="926"/>
                      <a:pt x="311" y="926"/>
                    </a:cubicBezTo>
                    <a:cubicBezTo>
                      <a:pt x="310" y="928"/>
                      <a:pt x="309" y="931"/>
                      <a:pt x="309" y="933"/>
                    </a:cubicBezTo>
                    <a:cubicBezTo>
                      <a:pt x="309" y="930"/>
                      <a:pt x="309" y="928"/>
                      <a:pt x="309" y="925"/>
                    </a:cubicBezTo>
                    <a:cubicBezTo>
                      <a:pt x="310" y="925"/>
                      <a:pt x="310" y="926"/>
                      <a:pt x="311" y="926"/>
                    </a:cubicBezTo>
                    <a:close/>
                    <a:moveTo>
                      <a:pt x="309" y="941"/>
                    </a:moveTo>
                    <a:cubicBezTo>
                      <a:pt x="311" y="943"/>
                      <a:pt x="314" y="945"/>
                      <a:pt x="316" y="947"/>
                    </a:cubicBezTo>
                    <a:cubicBezTo>
                      <a:pt x="315" y="948"/>
                      <a:pt x="315" y="950"/>
                      <a:pt x="314" y="952"/>
                    </a:cubicBezTo>
                    <a:cubicBezTo>
                      <a:pt x="313" y="951"/>
                      <a:pt x="311" y="951"/>
                      <a:pt x="310" y="951"/>
                    </a:cubicBezTo>
                    <a:cubicBezTo>
                      <a:pt x="309" y="948"/>
                      <a:pt x="309" y="944"/>
                      <a:pt x="308" y="941"/>
                    </a:cubicBezTo>
                    <a:cubicBezTo>
                      <a:pt x="309" y="941"/>
                      <a:pt x="309" y="941"/>
                      <a:pt x="309" y="941"/>
                    </a:cubicBezTo>
                    <a:close/>
                    <a:moveTo>
                      <a:pt x="518" y="928"/>
                    </a:moveTo>
                    <a:cubicBezTo>
                      <a:pt x="515" y="930"/>
                      <a:pt x="513" y="931"/>
                      <a:pt x="511" y="932"/>
                    </a:cubicBezTo>
                    <a:cubicBezTo>
                      <a:pt x="511" y="932"/>
                      <a:pt x="511" y="932"/>
                      <a:pt x="511" y="932"/>
                    </a:cubicBezTo>
                    <a:cubicBezTo>
                      <a:pt x="511" y="930"/>
                      <a:pt x="511" y="927"/>
                      <a:pt x="512" y="924"/>
                    </a:cubicBezTo>
                    <a:cubicBezTo>
                      <a:pt x="512" y="924"/>
                      <a:pt x="512" y="923"/>
                      <a:pt x="512" y="923"/>
                    </a:cubicBezTo>
                    <a:cubicBezTo>
                      <a:pt x="514" y="924"/>
                      <a:pt x="517" y="925"/>
                      <a:pt x="519" y="926"/>
                    </a:cubicBezTo>
                    <a:cubicBezTo>
                      <a:pt x="519" y="926"/>
                      <a:pt x="519" y="927"/>
                      <a:pt x="519" y="927"/>
                    </a:cubicBezTo>
                    <a:cubicBezTo>
                      <a:pt x="519" y="927"/>
                      <a:pt x="519" y="927"/>
                      <a:pt x="519" y="927"/>
                    </a:cubicBezTo>
                    <a:cubicBezTo>
                      <a:pt x="518" y="926"/>
                      <a:pt x="517" y="926"/>
                      <a:pt x="517" y="927"/>
                    </a:cubicBezTo>
                    <a:cubicBezTo>
                      <a:pt x="517" y="928"/>
                      <a:pt x="517" y="928"/>
                      <a:pt x="518" y="928"/>
                    </a:cubicBezTo>
                    <a:close/>
                    <a:moveTo>
                      <a:pt x="499" y="937"/>
                    </a:moveTo>
                    <a:cubicBezTo>
                      <a:pt x="499" y="937"/>
                      <a:pt x="499" y="937"/>
                      <a:pt x="499" y="937"/>
                    </a:cubicBezTo>
                    <a:cubicBezTo>
                      <a:pt x="499" y="937"/>
                      <a:pt x="498" y="938"/>
                      <a:pt x="498" y="938"/>
                    </a:cubicBezTo>
                    <a:cubicBezTo>
                      <a:pt x="497" y="937"/>
                      <a:pt x="496" y="937"/>
                      <a:pt x="494" y="936"/>
                    </a:cubicBezTo>
                    <a:cubicBezTo>
                      <a:pt x="495" y="934"/>
                      <a:pt x="495" y="932"/>
                      <a:pt x="495" y="930"/>
                    </a:cubicBezTo>
                    <a:cubicBezTo>
                      <a:pt x="495" y="930"/>
                      <a:pt x="495" y="929"/>
                      <a:pt x="495" y="929"/>
                    </a:cubicBezTo>
                    <a:cubicBezTo>
                      <a:pt x="497" y="931"/>
                      <a:pt x="500" y="932"/>
                      <a:pt x="502" y="934"/>
                    </a:cubicBezTo>
                    <a:cubicBezTo>
                      <a:pt x="502" y="936"/>
                      <a:pt x="501" y="937"/>
                      <a:pt x="500" y="936"/>
                    </a:cubicBezTo>
                    <a:cubicBezTo>
                      <a:pt x="499" y="935"/>
                      <a:pt x="498" y="936"/>
                      <a:pt x="499" y="937"/>
                    </a:cubicBezTo>
                    <a:close/>
                    <a:moveTo>
                      <a:pt x="456" y="945"/>
                    </a:moveTo>
                    <a:cubicBezTo>
                      <a:pt x="457" y="946"/>
                      <a:pt x="457" y="947"/>
                      <a:pt x="457" y="947"/>
                    </a:cubicBezTo>
                    <a:cubicBezTo>
                      <a:pt x="457" y="948"/>
                      <a:pt x="457" y="948"/>
                      <a:pt x="458" y="948"/>
                    </a:cubicBezTo>
                    <a:cubicBezTo>
                      <a:pt x="458" y="948"/>
                      <a:pt x="458" y="948"/>
                      <a:pt x="458" y="948"/>
                    </a:cubicBezTo>
                    <a:cubicBezTo>
                      <a:pt x="456" y="947"/>
                      <a:pt x="455" y="946"/>
                      <a:pt x="453" y="944"/>
                    </a:cubicBezTo>
                    <a:cubicBezTo>
                      <a:pt x="453" y="944"/>
                      <a:pt x="453" y="943"/>
                      <a:pt x="453" y="943"/>
                    </a:cubicBezTo>
                    <a:cubicBezTo>
                      <a:pt x="453" y="942"/>
                      <a:pt x="453" y="941"/>
                      <a:pt x="453" y="941"/>
                    </a:cubicBezTo>
                    <a:cubicBezTo>
                      <a:pt x="454" y="941"/>
                      <a:pt x="456" y="942"/>
                      <a:pt x="458" y="942"/>
                    </a:cubicBezTo>
                    <a:cubicBezTo>
                      <a:pt x="458" y="943"/>
                      <a:pt x="458" y="944"/>
                      <a:pt x="458" y="944"/>
                    </a:cubicBezTo>
                    <a:cubicBezTo>
                      <a:pt x="457" y="944"/>
                      <a:pt x="456" y="944"/>
                      <a:pt x="456" y="945"/>
                    </a:cubicBezTo>
                    <a:close/>
                    <a:moveTo>
                      <a:pt x="455" y="949"/>
                    </a:moveTo>
                    <a:cubicBezTo>
                      <a:pt x="454" y="949"/>
                      <a:pt x="454" y="949"/>
                      <a:pt x="453" y="949"/>
                    </a:cubicBezTo>
                    <a:cubicBezTo>
                      <a:pt x="453" y="949"/>
                      <a:pt x="453" y="948"/>
                      <a:pt x="453" y="948"/>
                    </a:cubicBezTo>
                    <a:cubicBezTo>
                      <a:pt x="454" y="948"/>
                      <a:pt x="454" y="949"/>
                      <a:pt x="455" y="949"/>
                    </a:cubicBezTo>
                    <a:close/>
                    <a:moveTo>
                      <a:pt x="453" y="939"/>
                    </a:moveTo>
                    <a:cubicBezTo>
                      <a:pt x="452" y="935"/>
                      <a:pt x="452" y="931"/>
                      <a:pt x="452" y="927"/>
                    </a:cubicBezTo>
                    <a:cubicBezTo>
                      <a:pt x="454" y="928"/>
                      <a:pt x="457" y="930"/>
                      <a:pt x="459" y="931"/>
                    </a:cubicBezTo>
                    <a:cubicBezTo>
                      <a:pt x="459" y="931"/>
                      <a:pt x="459" y="931"/>
                      <a:pt x="459" y="931"/>
                    </a:cubicBezTo>
                    <a:cubicBezTo>
                      <a:pt x="459" y="935"/>
                      <a:pt x="458" y="938"/>
                      <a:pt x="458" y="941"/>
                    </a:cubicBezTo>
                    <a:cubicBezTo>
                      <a:pt x="456" y="941"/>
                      <a:pt x="454" y="940"/>
                      <a:pt x="453" y="939"/>
                    </a:cubicBezTo>
                    <a:close/>
                    <a:moveTo>
                      <a:pt x="452" y="900"/>
                    </a:moveTo>
                    <a:cubicBezTo>
                      <a:pt x="452" y="895"/>
                      <a:pt x="452" y="891"/>
                      <a:pt x="452" y="887"/>
                    </a:cubicBezTo>
                    <a:cubicBezTo>
                      <a:pt x="453" y="887"/>
                      <a:pt x="454" y="888"/>
                      <a:pt x="454" y="888"/>
                    </a:cubicBezTo>
                    <a:cubicBezTo>
                      <a:pt x="454" y="888"/>
                      <a:pt x="454" y="888"/>
                      <a:pt x="454" y="888"/>
                    </a:cubicBezTo>
                    <a:cubicBezTo>
                      <a:pt x="454" y="892"/>
                      <a:pt x="454" y="896"/>
                      <a:pt x="453" y="900"/>
                    </a:cubicBezTo>
                    <a:cubicBezTo>
                      <a:pt x="453" y="900"/>
                      <a:pt x="453" y="900"/>
                      <a:pt x="452" y="900"/>
                    </a:cubicBezTo>
                    <a:close/>
                    <a:moveTo>
                      <a:pt x="453" y="901"/>
                    </a:moveTo>
                    <a:cubicBezTo>
                      <a:pt x="453" y="902"/>
                      <a:pt x="452" y="903"/>
                      <a:pt x="452" y="904"/>
                    </a:cubicBezTo>
                    <a:cubicBezTo>
                      <a:pt x="452" y="903"/>
                      <a:pt x="452" y="902"/>
                      <a:pt x="452" y="901"/>
                    </a:cubicBezTo>
                    <a:cubicBezTo>
                      <a:pt x="452" y="901"/>
                      <a:pt x="453" y="901"/>
                      <a:pt x="453" y="901"/>
                    </a:cubicBezTo>
                    <a:close/>
                    <a:moveTo>
                      <a:pt x="455" y="903"/>
                    </a:moveTo>
                    <a:cubicBezTo>
                      <a:pt x="457" y="904"/>
                      <a:pt x="459" y="905"/>
                      <a:pt x="461" y="907"/>
                    </a:cubicBezTo>
                    <a:cubicBezTo>
                      <a:pt x="461" y="907"/>
                      <a:pt x="462" y="907"/>
                      <a:pt x="462" y="907"/>
                    </a:cubicBezTo>
                    <a:cubicBezTo>
                      <a:pt x="462" y="907"/>
                      <a:pt x="462" y="908"/>
                      <a:pt x="462" y="908"/>
                    </a:cubicBezTo>
                    <a:cubicBezTo>
                      <a:pt x="462" y="910"/>
                      <a:pt x="462" y="913"/>
                      <a:pt x="461" y="916"/>
                    </a:cubicBezTo>
                    <a:cubicBezTo>
                      <a:pt x="459" y="914"/>
                      <a:pt x="456" y="912"/>
                      <a:pt x="453" y="910"/>
                    </a:cubicBezTo>
                    <a:cubicBezTo>
                      <a:pt x="454" y="908"/>
                      <a:pt x="454" y="905"/>
                      <a:pt x="455" y="903"/>
                    </a:cubicBezTo>
                    <a:close/>
                    <a:moveTo>
                      <a:pt x="454" y="887"/>
                    </a:moveTo>
                    <a:cubicBezTo>
                      <a:pt x="454" y="886"/>
                      <a:pt x="453" y="886"/>
                      <a:pt x="452" y="885"/>
                    </a:cubicBezTo>
                    <a:cubicBezTo>
                      <a:pt x="452" y="881"/>
                      <a:pt x="452" y="877"/>
                      <a:pt x="452" y="872"/>
                    </a:cubicBezTo>
                    <a:cubicBezTo>
                      <a:pt x="453" y="873"/>
                      <a:pt x="454" y="874"/>
                      <a:pt x="455" y="875"/>
                    </a:cubicBezTo>
                    <a:cubicBezTo>
                      <a:pt x="454" y="879"/>
                      <a:pt x="454" y="883"/>
                      <a:pt x="454" y="887"/>
                    </a:cubicBezTo>
                    <a:close/>
                    <a:moveTo>
                      <a:pt x="452" y="926"/>
                    </a:moveTo>
                    <a:cubicBezTo>
                      <a:pt x="452" y="925"/>
                      <a:pt x="452" y="924"/>
                      <a:pt x="452" y="922"/>
                    </a:cubicBezTo>
                    <a:cubicBezTo>
                      <a:pt x="452" y="920"/>
                      <a:pt x="452" y="917"/>
                      <a:pt x="452" y="914"/>
                    </a:cubicBezTo>
                    <a:cubicBezTo>
                      <a:pt x="452" y="914"/>
                      <a:pt x="452" y="914"/>
                      <a:pt x="452" y="913"/>
                    </a:cubicBezTo>
                    <a:cubicBezTo>
                      <a:pt x="453" y="913"/>
                      <a:pt x="453" y="912"/>
                      <a:pt x="453" y="911"/>
                    </a:cubicBezTo>
                    <a:cubicBezTo>
                      <a:pt x="456" y="913"/>
                      <a:pt x="459" y="915"/>
                      <a:pt x="461" y="917"/>
                    </a:cubicBezTo>
                    <a:cubicBezTo>
                      <a:pt x="461" y="921"/>
                      <a:pt x="461" y="924"/>
                      <a:pt x="460" y="928"/>
                    </a:cubicBezTo>
                    <a:cubicBezTo>
                      <a:pt x="460" y="929"/>
                      <a:pt x="460" y="930"/>
                      <a:pt x="459" y="930"/>
                    </a:cubicBezTo>
                    <a:cubicBezTo>
                      <a:pt x="457" y="929"/>
                      <a:pt x="454" y="927"/>
                      <a:pt x="452" y="926"/>
                    </a:cubicBezTo>
                    <a:close/>
                    <a:moveTo>
                      <a:pt x="459" y="947"/>
                    </a:moveTo>
                    <a:cubicBezTo>
                      <a:pt x="460" y="946"/>
                      <a:pt x="460" y="945"/>
                      <a:pt x="460" y="943"/>
                    </a:cubicBezTo>
                    <a:cubicBezTo>
                      <a:pt x="461" y="944"/>
                      <a:pt x="462" y="944"/>
                      <a:pt x="462" y="944"/>
                    </a:cubicBezTo>
                    <a:cubicBezTo>
                      <a:pt x="462" y="945"/>
                      <a:pt x="462" y="945"/>
                      <a:pt x="462" y="945"/>
                    </a:cubicBezTo>
                    <a:cubicBezTo>
                      <a:pt x="463" y="945"/>
                      <a:pt x="463" y="945"/>
                      <a:pt x="464" y="945"/>
                    </a:cubicBezTo>
                    <a:cubicBezTo>
                      <a:pt x="464" y="945"/>
                      <a:pt x="465" y="945"/>
                      <a:pt x="464" y="944"/>
                    </a:cubicBezTo>
                    <a:cubicBezTo>
                      <a:pt x="463" y="943"/>
                      <a:pt x="462" y="943"/>
                      <a:pt x="460" y="942"/>
                    </a:cubicBezTo>
                    <a:cubicBezTo>
                      <a:pt x="461" y="939"/>
                      <a:pt x="461" y="936"/>
                      <a:pt x="461" y="933"/>
                    </a:cubicBezTo>
                    <a:cubicBezTo>
                      <a:pt x="463" y="934"/>
                      <a:pt x="464" y="934"/>
                      <a:pt x="465" y="935"/>
                    </a:cubicBezTo>
                    <a:cubicBezTo>
                      <a:pt x="467" y="936"/>
                      <a:pt x="469" y="936"/>
                      <a:pt x="471" y="937"/>
                    </a:cubicBezTo>
                    <a:cubicBezTo>
                      <a:pt x="471" y="937"/>
                      <a:pt x="471" y="937"/>
                      <a:pt x="471" y="937"/>
                    </a:cubicBezTo>
                    <a:cubicBezTo>
                      <a:pt x="470" y="940"/>
                      <a:pt x="470" y="942"/>
                      <a:pt x="469" y="945"/>
                    </a:cubicBezTo>
                    <a:cubicBezTo>
                      <a:pt x="469" y="945"/>
                      <a:pt x="469" y="945"/>
                      <a:pt x="468" y="945"/>
                    </a:cubicBezTo>
                    <a:cubicBezTo>
                      <a:pt x="465" y="946"/>
                      <a:pt x="462" y="947"/>
                      <a:pt x="459" y="948"/>
                    </a:cubicBezTo>
                    <a:cubicBezTo>
                      <a:pt x="459" y="948"/>
                      <a:pt x="459" y="948"/>
                      <a:pt x="459" y="947"/>
                    </a:cubicBezTo>
                    <a:close/>
                    <a:moveTo>
                      <a:pt x="469" y="935"/>
                    </a:moveTo>
                    <a:cubicBezTo>
                      <a:pt x="466" y="935"/>
                      <a:pt x="464" y="933"/>
                      <a:pt x="462" y="932"/>
                    </a:cubicBezTo>
                    <a:cubicBezTo>
                      <a:pt x="462" y="930"/>
                      <a:pt x="462" y="929"/>
                      <a:pt x="462" y="927"/>
                    </a:cubicBezTo>
                    <a:cubicBezTo>
                      <a:pt x="463" y="924"/>
                      <a:pt x="463" y="921"/>
                      <a:pt x="463" y="918"/>
                    </a:cubicBezTo>
                    <a:cubicBezTo>
                      <a:pt x="467" y="921"/>
                      <a:pt x="470" y="923"/>
                      <a:pt x="474" y="925"/>
                    </a:cubicBezTo>
                    <a:cubicBezTo>
                      <a:pt x="474" y="926"/>
                      <a:pt x="474" y="926"/>
                      <a:pt x="473" y="927"/>
                    </a:cubicBezTo>
                    <a:cubicBezTo>
                      <a:pt x="473" y="930"/>
                      <a:pt x="472" y="933"/>
                      <a:pt x="471" y="936"/>
                    </a:cubicBezTo>
                    <a:cubicBezTo>
                      <a:pt x="470" y="936"/>
                      <a:pt x="469" y="936"/>
                      <a:pt x="469" y="935"/>
                    </a:cubicBezTo>
                    <a:close/>
                    <a:moveTo>
                      <a:pt x="463" y="873"/>
                    </a:moveTo>
                    <a:cubicBezTo>
                      <a:pt x="464" y="874"/>
                      <a:pt x="465" y="874"/>
                      <a:pt x="466" y="875"/>
                    </a:cubicBezTo>
                    <a:cubicBezTo>
                      <a:pt x="469" y="877"/>
                      <a:pt x="471" y="879"/>
                      <a:pt x="474" y="881"/>
                    </a:cubicBezTo>
                    <a:cubicBezTo>
                      <a:pt x="474" y="881"/>
                      <a:pt x="474" y="881"/>
                      <a:pt x="475" y="881"/>
                    </a:cubicBezTo>
                    <a:cubicBezTo>
                      <a:pt x="475" y="881"/>
                      <a:pt x="475" y="882"/>
                      <a:pt x="475" y="882"/>
                    </a:cubicBezTo>
                    <a:cubicBezTo>
                      <a:pt x="475" y="884"/>
                      <a:pt x="475" y="887"/>
                      <a:pt x="475" y="889"/>
                    </a:cubicBezTo>
                    <a:cubicBezTo>
                      <a:pt x="473" y="887"/>
                      <a:pt x="470" y="885"/>
                      <a:pt x="468" y="883"/>
                    </a:cubicBezTo>
                    <a:cubicBezTo>
                      <a:pt x="466" y="882"/>
                      <a:pt x="465" y="881"/>
                      <a:pt x="464" y="880"/>
                    </a:cubicBezTo>
                    <a:cubicBezTo>
                      <a:pt x="464" y="878"/>
                      <a:pt x="464" y="875"/>
                      <a:pt x="463" y="873"/>
                    </a:cubicBezTo>
                    <a:close/>
                    <a:moveTo>
                      <a:pt x="465" y="883"/>
                    </a:moveTo>
                    <a:cubicBezTo>
                      <a:pt x="469" y="885"/>
                      <a:pt x="472" y="888"/>
                      <a:pt x="475" y="890"/>
                    </a:cubicBezTo>
                    <a:cubicBezTo>
                      <a:pt x="476" y="894"/>
                      <a:pt x="476" y="898"/>
                      <a:pt x="476" y="902"/>
                    </a:cubicBezTo>
                    <a:cubicBezTo>
                      <a:pt x="476" y="902"/>
                      <a:pt x="476" y="901"/>
                      <a:pt x="475" y="901"/>
                    </a:cubicBezTo>
                    <a:cubicBezTo>
                      <a:pt x="471" y="899"/>
                      <a:pt x="467" y="896"/>
                      <a:pt x="463" y="893"/>
                    </a:cubicBezTo>
                    <a:cubicBezTo>
                      <a:pt x="463" y="891"/>
                      <a:pt x="463" y="888"/>
                      <a:pt x="463" y="886"/>
                    </a:cubicBezTo>
                    <a:cubicBezTo>
                      <a:pt x="463" y="885"/>
                      <a:pt x="463" y="883"/>
                      <a:pt x="463" y="881"/>
                    </a:cubicBezTo>
                    <a:cubicBezTo>
                      <a:pt x="464" y="882"/>
                      <a:pt x="465" y="882"/>
                      <a:pt x="465" y="883"/>
                    </a:cubicBezTo>
                    <a:close/>
                    <a:moveTo>
                      <a:pt x="488" y="889"/>
                    </a:moveTo>
                    <a:cubicBezTo>
                      <a:pt x="490" y="889"/>
                      <a:pt x="491" y="890"/>
                      <a:pt x="492" y="891"/>
                    </a:cubicBezTo>
                    <a:cubicBezTo>
                      <a:pt x="494" y="892"/>
                      <a:pt x="496" y="894"/>
                      <a:pt x="498" y="895"/>
                    </a:cubicBezTo>
                    <a:cubicBezTo>
                      <a:pt x="498" y="898"/>
                      <a:pt x="497" y="901"/>
                      <a:pt x="497" y="903"/>
                    </a:cubicBezTo>
                    <a:cubicBezTo>
                      <a:pt x="494" y="902"/>
                      <a:pt x="491" y="900"/>
                      <a:pt x="489" y="898"/>
                    </a:cubicBezTo>
                    <a:cubicBezTo>
                      <a:pt x="488" y="898"/>
                      <a:pt x="488" y="898"/>
                      <a:pt x="488" y="898"/>
                    </a:cubicBezTo>
                    <a:cubicBezTo>
                      <a:pt x="488" y="898"/>
                      <a:pt x="488" y="898"/>
                      <a:pt x="488" y="898"/>
                    </a:cubicBezTo>
                    <a:cubicBezTo>
                      <a:pt x="488" y="895"/>
                      <a:pt x="488" y="892"/>
                      <a:pt x="488" y="889"/>
                    </a:cubicBezTo>
                    <a:close/>
                    <a:moveTo>
                      <a:pt x="506" y="909"/>
                    </a:moveTo>
                    <a:cubicBezTo>
                      <a:pt x="503" y="907"/>
                      <a:pt x="500" y="906"/>
                      <a:pt x="498" y="904"/>
                    </a:cubicBezTo>
                    <a:cubicBezTo>
                      <a:pt x="498" y="902"/>
                      <a:pt x="498" y="899"/>
                      <a:pt x="498" y="897"/>
                    </a:cubicBezTo>
                    <a:cubicBezTo>
                      <a:pt x="499" y="896"/>
                      <a:pt x="499" y="896"/>
                      <a:pt x="499" y="895"/>
                    </a:cubicBezTo>
                    <a:cubicBezTo>
                      <a:pt x="499" y="896"/>
                      <a:pt x="500" y="896"/>
                      <a:pt x="500" y="896"/>
                    </a:cubicBezTo>
                    <a:cubicBezTo>
                      <a:pt x="502" y="898"/>
                      <a:pt x="505" y="899"/>
                      <a:pt x="508" y="900"/>
                    </a:cubicBezTo>
                    <a:cubicBezTo>
                      <a:pt x="507" y="903"/>
                      <a:pt x="507" y="906"/>
                      <a:pt x="506" y="909"/>
                    </a:cubicBezTo>
                    <a:close/>
                    <a:moveTo>
                      <a:pt x="508" y="901"/>
                    </a:moveTo>
                    <a:cubicBezTo>
                      <a:pt x="509" y="901"/>
                      <a:pt x="509" y="901"/>
                      <a:pt x="509" y="901"/>
                    </a:cubicBezTo>
                    <a:cubicBezTo>
                      <a:pt x="511" y="902"/>
                      <a:pt x="513" y="903"/>
                      <a:pt x="514" y="904"/>
                    </a:cubicBezTo>
                    <a:cubicBezTo>
                      <a:pt x="514" y="907"/>
                      <a:pt x="513" y="909"/>
                      <a:pt x="512" y="912"/>
                    </a:cubicBezTo>
                    <a:cubicBezTo>
                      <a:pt x="512" y="913"/>
                      <a:pt x="512" y="913"/>
                      <a:pt x="512" y="914"/>
                    </a:cubicBezTo>
                    <a:cubicBezTo>
                      <a:pt x="511" y="913"/>
                      <a:pt x="510" y="912"/>
                      <a:pt x="508" y="911"/>
                    </a:cubicBezTo>
                    <a:cubicBezTo>
                      <a:pt x="508" y="910"/>
                      <a:pt x="507" y="910"/>
                      <a:pt x="507" y="910"/>
                    </a:cubicBezTo>
                    <a:cubicBezTo>
                      <a:pt x="507" y="907"/>
                      <a:pt x="508" y="904"/>
                      <a:pt x="508" y="901"/>
                    </a:cubicBezTo>
                    <a:close/>
                    <a:moveTo>
                      <a:pt x="506" y="910"/>
                    </a:moveTo>
                    <a:cubicBezTo>
                      <a:pt x="506" y="912"/>
                      <a:pt x="505" y="914"/>
                      <a:pt x="505" y="916"/>
                    </a:cubicBezTo>
                    <a:cubicBezTo>
                      <a:pt x="505" y="916"/>
                      <a:pt x="505" y="917"/>
                      <a:pt x="505" y="918"/>
                    </a:cubicBezTo>
                    <a:cubicBezTo>
                      <a:pt x="503" y="917"/>
                      <a:pt x="502" y="916"/>
                      <a:pt x="501" y="915"/>
                    </a:cubicBezTo>
                    <a:cubicBezTo>
                      <a:pt x="499" y="914"/>
                      <a:pt x="498" y="914"/>
                      <a:pt x="496" y="913"/>
                    </a:cubicBezTo>
                    <a:cubicBezTo>
                      <a:pt x="496" y="913"/>
                      <a:pt x="496" y="913"/>
                      <a:pt x="496" y="913"/>
                    </a:cubicBezTo>
                    <a:cubicBezTo>
                      <a:pt x="497" y="910"/>
                      <a:pt x="497" y="908"/>
                      <a:pt x="497" y="905"/>
                    </a:cubicBezTo>
                    <a:cubicBezTo>
                      <a:pt x="500" y="907"/>
                      <a:pt x="503" y="908"/>
                      <a:pt x="506" y="910"/>
                    </a:cubicBezTo>
                    <a:close/>
                    <a:moveTo>
                      <a:pt x="497" y="904"/>
                    </a:moveTo>
                    <a:cubicBezTo>
                      <a:pt x="496" y="906"/>
                      <a:pt x="496" y="908"/>
                      <a:pt x="496" y="910"/>
                    </a:cubicBezTo>
                    <a:cubicBezTo>
                      <a:pt x="496" y="911"/>
                      <a:pt x="496" y="912"/>
                      <a:pt x="495" y="912"/>
                    </a:cubicBezTo>
                    <a:cubicBezTo>
                      <a:pt x="493" y="911"/>
                      <a:pt x="491" y="910"/>
                      <a:pt x="488" y="909"/>
                    </a:cubicBezTo>
                    <a:cubicBezTo>
                      <a:pt x="488" y="908"/>
                      <a:pt x="487" y="908"/>
                      <a:pt x="486" y="908"/>
                    </a:cubicBezTo>
                    <a:cubicBezTo>
                      <a:pt x="487" y="905"/>
                      <a:pt x="487" y="902"/>
                      <a:pt x="488" y="899"/>
                    </a:cubicBezTo>
                    <a:cubicBezTo>
                      <a:pt x="491" y="901"/>
                      <a:pt x="494" y="903"/>
                      <a:pt x="497" y="904"/>
                    </a:cubicBezTo>
                    <a:close/>
                    <a:moveTo>
                      <a:pt x="478" y="917"/>
                    </a:moveTo>
                    <a:cubicBezTo>
                      <a:pt x="478" y="915"/>
                      <a:pt x="478" y="913"/>
                      <a:pt x="478" y="911"/>
                    </a:cubicBezTo>
                    <a:cubicBezTo>
                      <a:pt x="478" y="908"/>
                      <a:pt x="478" y="906"/>
                      <a:pt x="478" y="904"/>
                    </a:cubicBezTo>
                    <a:cubicBezTo>
                      <a:pt x="480" y="905"/>
                      <a:pt x="483" y="907"/>
                      <a:pt x="485" y="908"/>
                    </a:cubicBezTo>
                    <a:cubicBezTo>
                      <a:pt x="484" y="910"/>
                      <a:pt x="484" y="912"/>
                      <a:pt x="483" y="913"/>
                    </a:cubicBezTo>
                    <a:cubicBezTo>
                      <a:pt x="483" y="916"/>
                      <a:pt x="483" y="918"/>
                      <a:pt x="482" y="920"/>
                    </a:cubicBezTo>
                    <a:cubicBezTo>
                      <a:pt x="481" y="919"/>
                      <a:pt x="479" y="918"/>
                      <a:pt x="478" y="917"/>
                    </a:cubicBezTo>
                    <a:close/>
                    <a:moveTo>
                      <a:pt x="482" y="921"/>
                    </a:moveTo>
                    <a:cubicBezTo>
                      <a:pt x="482" y="923"/>
                      <a:pt x="481" y="926"/>
                      <a:pt x="480" y="928"/>
                    </a:cubicBezTo>
                    <a:cubicBezTo>
                      <a:pt x="479" y="927"/>
                      <a:pt x="478" y="926"/>
                      <a:pt x="476" y="925"/>
                    </a:cubicBezTo>
                    <a:cubicBezTo>
                      <a:pt x="477" y="923"/>
                      <a:pt x="477" y="920"/>
                      <a:pt x="478" y="918"/>
                    </a:cubicBezTo>
                    <a:cubicBezTo>
                      <a:pt x="479" y="919"/>
                      <a:pt x="481" y="920"/>
                      <a:pt x="482" y="921"/>
                    </a:cubicBezTo>
                    <a:close/>
                    <a:moveTo>
                      <a:pt x="478" y="903"/>
                    </a:moveTo>
                    <a:cubicBezTo>
                      <a:pt x="478" y="899"/>
                      <a:pt x="477" y="895"/>
                      <a:pt x="477" y="891"/>
                    </a:cubicBezTo>
                    <a:cubicBezTo>
                      <a:pt x="480" y="894"/>
                      <a:pt x="483" y="896"/>
                      <a:pt x="487" y="898"/>
                    </a:cubicBezTo>
                    <a:cubicBezTo>
                      <a:pt x="487" y="898"/>
                      <a:pt x="487" y="898"/>
                      <a:pt x="487" y="898"/>
                    </a:cubicBezTo>
                    <a:cubicBezTo>
                      <a:pt x="486" y="901"/>
                      <a:pt x="486" y="904"/>
                      <a:pt x="485" y="907"/>
                    </a:cubicBezTo>
                    <a:cubicBezTo>
                      <a:pt x="483" y="906"/>
                      <a:pt x="480" y="904"/>
                      <a:pt x="478" y="903"/>
                    </a:cubicBezTo>
                    <a:close/>
                    <a:moveTo>
                      <a:pt x="487" y="895"/>
                    </a:moveTo>
                    <a:cubicBezTo>
                      <a:pt x="487" y="895"/>
                      <a:pt x="487" y="896"/>
                      <a:pt x="487" y="897"/>
                    </a:cubicBezTo>
                    <a:cubicBezTo>
                      <a:pt x="484" y="895"/>
                      <a:pt x="480" y="892"/>
                      <a:pt x="477" y="890"/>
                    </a:cubicBezTo>
                    <a:cubicBezTo>
                      <a:pt x="477" y="890"/>
                      <a:pt x="477" y="890"/>
                      <a:pt x="477" y="890"/>
                    </a:cubicBezTo>
                    <a:cubicBezTo>
                      <a:pt x="476" y="887"/>
                      <a:pt x="476" y="884"/>
                      <a:pt x="476" y="882"/>
                    </a:cubicBezTo>
                    <a:cubicBezTo>
                      <a:pt x="478" y="883"/>
                      <a:pt x="481" y="885"/>
                      <a:pt x="483" y="886"/>
                    </a:cubicBezTo>
                    <a:cubicBezTo>
                      <a:pt x="485" y="887"/>
                      <a:pt x="486" y="888"/>
                      <a:pt x="488" y="889"/>
                    </a:cubicBezTo>
                    <a:cubicBezTo>
                      <a:pt x="488" y="891"/>
                      <a:pt x="488" y="893"/>
                      <a:pt x="487" y="895"/>
                    </a:cubicBezTo>
                    <a:close/>
                    <a:moveTo>
                      <a:pt x="464" y="907"/>
                    </a:moveTo>
                    <a:cubicBezTo>
                      <a:pt x="464" y="903"/>
                      <a:pt x="463" y="899"/>
                      <a:pt x="463" y="894"/>
                    </a:cubicBezTo>
                    <a:cubicBezTo>
                      <a:pt x="467" y="897"/>
                      <a:pt x="470" y="899"/>
                      <a:pt x="473" y="901"/>
                    </a:cubicBezTo>
                    <a:cubicBezTo>
                      <a:pt x="474" y="902"/>
                      <a:pt x="475" y="902"/>
                      <a:pt x="476" y="903"/>
                    </a:cubicBezTo>
                    <a:cubicBezTo>
                      <a:pt x="476" y="903"/>
                      <a:pt x="476" y="904"/>
                      <a:pt x="476" y="904"/>
                    </a:cubicBezTo>
                    <a:cubicBezTo>
                      <a:pt x="476" y="908"/>
                      <a:pt x="476" y="912"/>
                      <a:pt x="476" y="915"/>
                    </a:cubicBezTo>
                    <a:cubicBezTo>
                      <a:pt x="472" y="913"/>
                      <a:pt x="468" y="910"/>
                      <a:pt x="464" y="907"/>
                    </a:cubicBezTo>
                    <a:close/>
                    <a:moveTo>
                      <a:pt x="475" y="916"/>
                    </a:moveTo>
                    <a:cubicBezTo>
                      <a:pt x="475" y="919"/>
                      <a:pt x="475" y="922"/>
                      <a:pt x="474" y="924"/>
                    </a:cubicBezTo>
                    <a:cubicBezTo>
                      <a:pt x="471" y="922"/>
                      <a:pt x="467" y="919"/>
                      <a:pt x="463" y="917"/>
                    </a:cubicBezTo>
                    <a:cubicBezTo>
                      <a:pt x="464" y="914"/>
                      <a:pt x="464" y="911"/>
                      <a:pt x="464" y="908"/>
                    </a:cubicBezTo>
                    <a:cubicBezTo>
                      <a:pt x="468" y="911"/>
                      <a:pt x="471" y="914"/>
                      <a:pt x="475" y="916"/>
                    </a:cubicBezTo>
                    <a:close/>
                    <a:moveTo>
                      <a:pt x="473" y="940"/>
                    </a:moveTo>
                    <a:cubicBezTo>
                      <a:pt x="473" y="939"/>
                      <a:pt x="473" y="939"/>
                      <a:pt x="473" y="938"/>
                    </a:cubicBezTo>
                    <a:cubicBezTo>
                      <a:pt x="473" y="938"/>
                      <a:pt x="474" y="938"/>
                      <a:pt x="474" y="938"/>
                    </a:cubicBezTo>
                    <a:cubicBezTo>
                      <a:pt x="474" y="938"/>
                      <a:pt x="473" y="937"/>
                      <a:pt x="473" y="937"/>
                    </a:cubicBezTo>
                    <a:cubicBezTo>
                      <a:pt x="474" y="935"/>
                      <a:pt x="475" y="932"/>
                      <a:pt x="475" y="930"/>
                    </a:cubicBezTo>
                    <a:cubicBezTo>
                      <a:pt x="476" y="929"/>
                      <a:pt x="476" y="928"/>
                      <a:pt x="476" y="927"/>
                    </a:cubicBezTo>
                    <a:cubicBezTo>
                      <a:pt x="477" y="927"/>
                      <a:pt x="479" y="928"/>
                      <a:pt x="480" y="929"/>
                    </a:cubicBezTo>
                    <a:cubicBezTo>
                      <a:pt x="480" y="930"/>
                      <a:pt x="480" y="931"/>
                      <a:pt x="479" y="932"/>
                    </a:cubicBezTo>
                    <a:cubicBezTo>
                      <a:pt x="478" y="935"/>
                      <a:pt x="477" y="937"/>
                      <a:pt x="476" y="940"/>
                    </a:cubicBezTo>
                    <a:cubicBezTo>
                      <a:pt x="476" y="941"/>
                      <a:pt x="476" y="942"/>
                      <a:pt x="475" y="943"/>
                    </a:cubicBezTo>
                    <a:cubicBezTo>
                      <a:pt x="474" y="944"/>
                      <a:pt x="473" y="944"/>
                      <a:pt x="472" y="944"/>
                    </a:cubicBezTo>
                    <a:cubicBezTo>
                      <a:pt x="472" y="943"/>
                      <a:pt x="473" y="941"/>
                      <a:pt x="473" y="940"/>
                    </a:cubicBezTo>
                    <a:close/>
                    <a:moveTo>
                      <a:pt x="478" y="942"/>
                    </a:moveTo>
                    <a:cubicBezTo>
                      <a:pt x="479" y="939"/>
                      <a:pt x="480" y="936"/>
                      <a:pt x="481" y="934"/>
                    </a:cubicBezTo>
                    <a:cubicBezTo>
                      <a:pt x="481" y="932"/>
                      <a:pt x="482" y="931"/>
                      <a:pt x="482" y="930"/>
                    </a:cubicBezTo>
                    <a:cubicBezTo>
                      <a:pt x="486" y="932"/>
                      <a:pt x="489" y="934"/>
                      <a:pt x="493" y="936"/>
                    </a:cubicBezTo>
                    <a:cubicBezTo>
                      <a:pt x="493" y="937"/>
                      <a:pt x="493" y="937"/>
                      <a:pt x="493" y="937"/>
                    </a:cubicBezTo>
                    <a:cubicBezTo>
                      <a:pt x="493" y="938"/>
                      <a:pt x="493" y="938"/>
                      <a:pt x="493" y="939"/>
                    </a:cubicBezTo>
                    <a:cubicBezTo>
                      <a:pt x="490" y="940"/>
                      <a:pt x="487" y="941"/>
                      <a:pt x="484" y="941"/>
                    </a:cubicBezTo>
                    <a:cubicBezTo>
                      <a:pt x="482" y="942"/>
                      <a:pt x="480" y="942"/>
                      <a:pt x="478" y="943"/>
                    </a:cubicBezTo>
                    <a:cubicBezTo>
                      <a:pt x="478" y="942"/>
                      <a:pt x="478" y="942"/>
                      <a:pt x="478" y="942"/>
                    </a:cubicBezTo>
                    <a:close/>
                    <a:moveTo>
                      <a:pt x="482" y="929"/>
                    </a:moveTo>
                    <a:cubicBezTo>
                      <a:pt x="483" y="927"/>
                      <a:pt x="483" y="924"/>
                      <a:pt x="484" y="922"/>
                    </a:cubicBezTo>
                    <a:cubicBezTo>
                      <a:pt x="486" y="923"/>
                      <a:pt x="488" y="925"/>
                      <a:pt x="490" y="926"/>
                    </a:cubicBezTo>
                    <a:cubicBezTo>
                      <a:pt x="491" y="927"/>
                      <a:pt x="492" y="927"/>
                      <a:pt x="493" y="928"/>
                    </a:cubicBezTo>
                    <a:cubicBezTo>
                      <a:pt x="493" y="930"/>
                      <a:pt x="493" y="932"/>
                      <a:pt x="493" y="934"/>
                    </a:cubicBezTo>
                    <a:cubicBezTo>
                      <a:pt x="493" y="934"/>
                      <a:pt x="493" y="935"/>
                      <a:pt x="493" y="935"/>
                    </a:cubicBezTo>
                    <a:cubicBezTo>
                      <a:pt x="489" y="933"/>
                      <a:pt x="486" y="931"/>
                      <a:pt x="482" y="929"/>
                    </a:cubicBezTo>
                    <a:close/>
                    <a:moveTo>
                      <a:pt x="493" y="927"/>
                    </a:moveTo>
                    <a:cubicBezTo>
                      <a:pt x="490" y="925"/>
                      <a:pt x="487" y="923"/>
                      <a:pt x="484" y="921"/>
                    </a:cubicBezTo>
                    <a:cubicBezTo>
                      <a:pt x="484" y="919"/>
                      <a:pt x="485" y="917"/>
                      <a:pt x="485" y="915"/>
                    </a:cubicBezTo>
                    <a:cubicBezTo>
                      <a:pt x="485" y="913"/>
                      <a:pt x="486" y="911"/>
                      <a:pt x="486" y="909"/>
                    </a:cubicBezTo>
                    <a:cubicBezTo>
                      <a:pt x="489" y="910"/>
                      <a:pt x="492" y="912"/>
                      <a:pt x="495" y="913"/>
                    </a:cubicBezTo>
                    <a:cubicBezTo>
                      <a:pt x="495" y="918"/>
                      <a:pt x="494" y="922"/>
                      <a:pt x="494" y="926"/>
                    </a:cubicBezTo>
                    <a:cubicBezTo>
                      <a:pt x="494" y="926"/>
                      <a:pt x="494" y="927"/>
                      <a:pt x="494" y="927"/>
                    </a:cubicBezTo>
                    <a:cubicBezTo>
                      <a:pt x="493" y="927"/>
                      <a:pt x="493" y="927"/>
                      <a:pt x="493" y="927"/>
                    </a:cubicBezTo>
                    <a:close/>
                    <a:moveTo>
                      <a:pt x="494" y="937"/>
                    </a:moveTo>
                    <a:cubicBezTo>
                      <a:pt x="495" y="938"/>
                      <a:pt x="496" y="938"/>
                      <a:pt x="496" y="938"/>
                    </a:cubicBezTo>
                    <a:cubicBezTo>
                      <a:pt x="496" y="938"/>
                      <a:pt x="495" y="939"/>
                      <a:pt x="494" y="939"/>
                    </a:cubicBezTo>
                    <a:cubicBezTo>
                      <a:pt x="494" y="938"/>
                      <a:pt x="494" y="938"/>
                      <a:pt x="494" y="937"/>
                    </a:cubicBezTo>
                    <a:close/>
                    <a:moveTo>
                      <a:pt x="495" y="928"/>
                    </a:moveTo>
                    <a:cubicBezTo>
                      <a:pt x="495" y="923"/>
                      <a:pt x="496" y="918"/>
                      <a:pt x="496" y="914"/>
                    </a:cubicBezTo>
                    <a:cubicBezTo>
                      <a:pt x="497" y="914"/>
                      <a:pt x="498" y="915"/>
                      <a:pt x="499" y="915"/>
                    </a:cubicBezTo>
                    <a:cubicBezTo>
                      <a:pt x="501" y="916"/>
                      <a:pt x="502" y="918"/>
                      <a:pt x="504" y="919"/>
                    </a:cubicBezTo>
                    <a:cubicBezTo>
                      <a:pt x="504" y="922"/>
                      <a:pt x="504" y="925"/>
                      <a:pt x="503" y="929"/>
                    </a:cubicBezTo>
                    <a:cubicBezTo>
                      <a:pt x="503" y="929"/>
                      <a:pt x="503" y="931"/>
                      <a:pt x="502" y="933"/>
                    </a:cubicBezTo>
                    <a:cubicBezTo>
                      <a:pt x="500" y="931"/>
                      <a:pt x="497" y="930"/>
                      <a:pt x="495" y="928"/>
                    </a:cubicBezTo>
                    <a:close/>
                    <a:moveTo>
                      <a:pt x="505" y="928"/>
                    </a:moveTo>
                    <a:cubicBezTo>
                      <a:pt x="505" y="927"/>
                      <a:pt x="505" y="924"/>
                      <a:pt x="506" y="919"/>
                    </a:cubicBezTo>
                    <a:cubicBezTo>
                      <a:pt x="507" y="920"/>
                      <a:pt x="509" y="921"/>
                      <a:pt x="510" y="922"/>
                    </a:cubicBezTo>
                    <a:cubicBezTo>
                      <a:pt x="510" y="922"/>
                      <a:pt x="510" y="923"/>
                      <a:pt x="510" y="924"/>
                    </a:cubicBezTo>
                    <a:cubicBezTo>
                      <a:pt x="509" y="927"/>
                      <a:pt x="509" y="930"/>
                      <a:pt x="509" y="933"/>
                    </a:cubicBezTo>
                    <a:cubicBezTo>
                      <a:pt x="507" y="934"/>
                      <a:pt x="506" y="934"/>
                      <a:pt x="505" y="935"/>
                    </a:cubicBezTo>
                    <a:cubicBezTo>
                      <a:pt x="505" y="935"/>
                      <a:pt x="504" y="934"/>
                      <a:pt x="504" y="934"/>
                    </a:cubicBezTo>
                    <a:cubicBezTo>
                      <a:pt x="504" y="932"/>
                      <a:pt x="505" y="929"/>
                      <a:pt x="505" y="928"/>
                    </a:cubicBezTo>
                    <a:close/>
                    <a:moveTo>
                      <a:pt x="506" y="918"/>
                    </a:moveTo>
                    <a:cubicBezTo>
                      <a:pt x="506" y="916"/>
                      <a:pt x="507" y="914"/>
                      <a:pt x="507" y="911"/>
                    </a:cubicBezTo>
                    <a:cubicBezTo>
                      <a:pt x="507" y="911"/>
                      <a:pt x="508" y="912"/>
                      <a:pt x="508" y="912"/>
                    </a:cubicBezTo>
                    <a:cubicBezTo>
                      <a:pt x="509" y="913"/>
                      <a:pt x="511" y="914"/>
                      <a:pt x="512" y="915"/>
                    </a:cubicBezTo>
                    <a:cubicBezTo>
                      <a:pt x="511" y="917"/>
                      <a:pt x="511" y="919"/>
                      <a:pt x="511" y="921"/>
                    </a:cubicBezTo>
                    <a:cubicBezTo>
                      <a:pt x="509" y="920"/>
                      <a:pt x="507" y="919"/>
                      <a:pt x="506" y="918"/>
                    </a:cubicBezTo>
                    <a:close/>
                    <a:moveTo>
                      <a:pt x="512" y="921"/>
                    </a:moveTo>
                    <a:cubicBezTo>
                      <a:pt x="512" y="920"/>
                      <a:pt x="513" y="918"/>
                      <a:pt x="513" y="916"/>
                    </a:cubicBezTo>
                    <a:cubicBezTo>
                      <a:pt x="514" y="917"/>
                      <a:pt x="515" y="918"/>
                      <a:pt x="517" y="919"/>
                    </a:cubicBezTo>
                    <a:cubicBezTo>
                      <a:pt x="518" y="919"/>
                      <a:pt x="519" y="920"/>
                      <a:pt x="520" y="921"/>
                    </a:cubicBezTo>
                    <a:cubicBezTo>
                      <a:pt x="520" y="921"/>
                      <a:pt x="520" y="921"/>
                      <a:pt x="520" y="921"/>
                    </a:cubicBezTo>
                    <a:cubicBezTo>
                      <a:pt x="520" y="923"/>
                      <a:pt x="519" y="924"/>
                      <a:pt x="519" y="925"/>
                    </a:cubicBezTo>
                    <a:cubicBezTo>
                      <a:pt x="517" y="924"/>
                      <a:pt x="514" y="923"/>
                      <a:pt x="512" y="921"/>
                    </a:cubicBezTo>
                    <a:close/>
                    <a:moveTo>
                      <a:pt x="519" y="919"/>
                    </a:moveTo>
                    <a:cubicBezTo>
                      <a:pt x="517" y="918"/>
                      <a:pt x="515" y="916"/>
                      <a:pt x="513" y="915"/>
                    </a:cubicBezTo>
                    <a:cubicBezTo>
                      <a:pt x="513" y="914"/>
                      <a:pt x="513" y="914"/>
                      <a:pt x="513" y="914"/>
                    </a:cubicBezTo>
                    <a:cubicBezTo>
                      <a:pt x="514" y="911"/>
                      <a:pt x="515" y="908"/>
                      <a:pt x="515" y="905"/>
                    </a:cubicBezTo>
                    <a:cubicBezTo>
                      <a:pt x="515" y="905"/>
                      <a:pt x="515" y="905"/>
                      <a:pt x="515" y="904"/>
                    </a:cubicBezTo>
                    <a:cubicBezTo>
                      <a:pt x="516" y="905"/>
                      <a:pt x="517" y="906"/>
                      <a:pt x="518" y="906"/>
                    </a:cubicBezTo>
                    <a:cubicBezTo>
                      <a:pt x="520" y="907"/>
                      <a:pt x="521" y="907"/>
                      <a:pt x="523" y="908"/>
                    </a:cubicBezTo>
                    <a:cubicBezTo>
                      <a:pt x="522" y="910"/>
                      <a:pt x="522" y="912"/>
                      <a:pt x="522" y="914"/>
                    </a:cubicBezTo>
                    <a:cubicBezTo>
                      <a:pt x="521" y="916"/>
                      <a:pt x="521" y="918"/>
                      <a:pt x="520" y="920"/>
                    </a:cubicBezTo>
                    <a:cubicBezTo>
                      <a:pt x="520" y="919"/>
                      <a:pt x="519" y="919"/>
                      <a:pt x="519" y="919"/>
                    </a:cubicBezTo>
                    <a:close/>
                    <a:moveTo>
                      <a:pt x="521" y="925"/>
                    </a:moveTo>
                    <a:cubicBezTo>
                      <a:pt x="521" y="924"/>
                      <a:pt x="521" y="923"/>
                      <a:pt x="521" y="921"/>
                    </a:cubicBezTo>
                    <a:cubicBezTo>
                      <a:pt x="523" y="922"/>
                      <a:pt x="524" y="922"/>
                      <a:pt x="525" y="923"/>
                    </a:cubicBezTo>
                    <a:cubicBezTo>
                      <a:pt x="524" y="924"/>
                      <a:pt x="522" y="925"/>
                      <a:pt x="521" y="926"/>
                    </a:cubicBezTo>
                    <a:cubicBezTo>
                      <a:pt x="521" y="926"/>
                      <a:pt x="521" y="926"/>
                      <a:pt x="521" y="926"/>
                    </a:cubicBezTo>
                    <a:cubicBezTo>
                      <a:pt x="521" y="926"/>
                      <a:pt x="521" y="926"/>
                      <a:pt x="521" y="925"/>
                    </a:cubicBezTo>
                    <a:close/>
                    <a:moveTo>
                      <a:pt x="521" y="920"/>
                    </a:moveTo>
                    <a:cubicBezTo>
                      <a:pt x="522" y="919"/>
                      <a:pt x="522" y="918"/>
                      <a:pt x="522" y="916"/>
                    </a:cubicBezTo>
                    <a:cubicBezTo>
                      <a:pt x="523" y="914"/>
                      <a:pt x="523" y="911"/>
                      <a:pt x="524" y="908"/>
                    </a:cubicBezTo>
                    <a:cubicBezTo>
                      <a:pt x="524" y="908"/>
                      <a:pt x="524" y="908"/>
                      <a:pt x="524" y="908"/>
                    </a:cubicBezTo>
                    <a:cubicBezTo>
                      <a:pt x="524" y="908"/>
                      <a:pt x="525" y="909"/>
                      <a:pt x="525" y="909"/>
                    </a:cubicBezTo>
                    <a:cubicBezTo>
                      <a:pt x="526" y="913"/>
                      <a:pt x="526" y="917"/>
                      <a:pt x="526" y="920"/>
                    </a:cubicBezTo>
                    <a:cubicBezTo>
                      <a:pt x="526" y="921"/>
                      <a:pt x="526" y="922"/>
                      <a:pt x="526" y="922"/>
                    </a:cubicBezTo>
                    <a:cubicBezTo>
                      <a:pt x="526" y="922"/>
                      <a:pt x="526" y="922"/>
                      <a:pt x="526" y="922"/>
                    </a:cubicBezTo>
                    <a:cubicBezTo>
                      <a:pt x="525" y="922"/>
                      <a:pt x="523" y="921"/>
                      <a:pt x="521" y="920"/>
                    </a:cubicBezTo>
                    <a:close/>
                    <a:moveTo>
                      <a:pt x="524" y="907"/>
                    </a:moveTo>
                    <a:cubicBezTo>
                      <a:pt x="524" y="906"/>
                      <a:pt x="524" y="906"/>
                      <a:pt x="524" y="905"/>
                    </a:cubicBezTo>
                    <a:cubicBezTo>
                      <a:pt x="525" y="906"/>
                      <a:pt x="525" y="907"/>
                      <a:pt x="525" y="908"/>
                    </a:cubicBezTo>
                    <a:cubicBezTo>
                      <a:pt x="525" y="908"/>
                      <a:pt x="524" y="907"/>
                      <a:pt x="524" y="907"/>
                    </a:cubicBezTo>
                    <a:close/>
                    <a:moveTo>
                      <a:pt x="523" y="907"/>
                    </a:moveTo>
                    <a:cubicBezTo>
                      <a:pt x="523" y="907"/>
                      <a:pt x="522" y="907"/>
                      <a:pt x="522" y="906"/>
                    </a:cubicBezTo>
                    <a:cubicBezTo>
                      <a:pt x="519" y="906"/>
                      <a:pt x="517" y="904"/>
                      <a:pt x="515" y="903"/>
                    </a:cubicBezTo>
                    <a:cubicBezTo>
                      <a:pt x="515" y="902"/>
                      <a:pt x="515" y="901"/>
                      <a:pt x="515" y="900"/>
                    </a:cubicBezTo>
                    <a:cubicBezTo>
                      <a:pt x="515" y="900"/>
                      <a:pt x="516" y="893"/>
                      <a:pt x="518" y="896"/>
                    </a:cubicBezTo>
                    <a:cubicBezTo>
                      <a:pt x="518" y="896"/>
                      <a:pt x="518" y="896"/>
                      <a:pt x="518" y="896"/>
                    </a:cubicBezTo>
                    <a:cubicBezTo>
                      <a:pt x="518" y="895"/>
                      <a:pt x="517" y="895"/>
                      <a:pt x="517" y="895"/>
                    </a:cubicBezTo>
                    <a:cubicBezTo>
                      <a:pt x="517" y="895"/>
                      <a:pt x="516" y="895"/>
                      <a:pt x="516" y="895"/>
                    </a:cubicBezTo>
                    <a:cubicBezTo>
                      <a:pt x="515" y="897"/>
                      <a:pt x="515" y="900"/>
                      <a:pt x="515" y="902"/>
                    </a:cubicBezTo>
                    <a:cubicBezTo>
                      <a:pt x="515" y="902"/>
                      <a:pt x="514" y="903"/>
                      <a:pt x="514" y="903"/>
                    </a:cubicBezTo>
                    <a:cubicBezTo>
                      <a:pt x="514" y="902"/>
                      <a:pt x="513" y="902"/>
                      <a:pt x="512" y="902"/>
                    </a:cubicBezTo>
                    <a:cubicBezTo>
                      <a:pt x="511" y="901"/>
                      <a:pt x="510" y="900"/>
                      <a:pt x="508" y="900"/>
                    </a:cubicBezTo>
                    <a:cubicBezTo>
                      <a:pt x="509" y="895"/>
                      <a:pt x="510" y="891"/>
                      <a:pt x="510" y="891"/>
                    </a:cubicBezTo>
                    <a:cubicBezTo>
                      <a:pt x="510" y="891"/>
                      <a:pt x="510" y="891"/>
                      <a:pt x="510" y="891"/>
                    </a:cubicBezTo>
                    <a:cubicBezTo>
                      <a:pt x="510" y="891"/>
                      <a:pt x="510" y="891"/>
                      <a:pt x="510" y="891"/>
                    </a:cubicBezTo>
                    <a:cubicBezTo>
                      <a:pt x="510" y="891"/>
                      <a:pt x="510" y="891"/>
                      <a:pt x="510" y="891"/>
                    </a:cubicBezTo>
                    <a:cubicBezTo>
                      <a:pt x="509" y="894"/>
                      <a:pt x="509" y="897"/>
                      <a:pt x="508" y="899"/>
                    </a:cubicBezTo>
                    <a:cubicBezTo>
                      <a:pt x="506" y="899"/>
                      <a:pt x="505" y="898"/>
                      <a:pt x="503" y="897"/>
                    </a:cubicBezTo>
                    <a:cubicBezTo>
                      <a:pt x="501" y="896"/>
                      <a:pt x="500" y="895"/>
                      <a:pt x="499" y="894"/>
                    </a:cubicBezTo>
                    <a:cubicBezTo>
                      <a:pt x="499" y="892"/>
                      <a:pt x="499" y="891"/>
                      <a:pt x="500" y="889"/>
                    </a:cubicBezTo>
                    <a:cubicBezTo>
                      <a:pt x="500" y="887"/>
                      <a:pt x="501" y="886"/>
                      <a:pt x="501" y="885"/>
                    </a:cubicBezTo>
                    <a:cubicBezTo>
                      <a:pt x="501" y="885"/>
                      <a:pt x="501" y="885"/>
                      <a:pt x="501" y="885"/>
                    </a:cubicBezTo>
                    <a:cubicBezTo>
                      <a:pt x="500" y="885"/>
                      <a:pt x="500" y="885"/>
                      <a:pt x="500" y="885"/>
                    </a:cubicBezTo>
                    <a:cubicBezTo>
                      <a:pt x="500" y="886"/>
                      <a:pt x="500" y="887"/>
                      <a:pt x="500" y="888"/>
                    </a:cubicBezTo>
                    <a:cubicBezTo>
                      <a:pt x="499" y="890"/>
                      <a:pt x="499" y="892"/>
                      <a:pt x="498" y="894"/>
                    </a:cubicBezTo>
                    <a:cubicBezTo>
                      <a:pt x="497" y="893"/>
                      <a:pt x="496" y="892"/>
                      <a:pt x="495" y="891"/>
                    </a:cubicBezTo>
                    <a:cubicBezTo>
                      <a:pt x="493" y="890"/>
                      <a:pt x="490" y="889"/>
                      <a:pt x="488" y="888"/>
                    </a:cubicBezTo>
                    <a:cubicBezTo>
                      <a:pt x="488" y="885"/>
                      <a:pt x="488" y="882"/>
                      <a:pt x="489" y="880"/>
                    </a:cubicBezTo>
                    <a:cubicBezTo>
                      <a:pt x="489" y="880"/>
                      <a:pt x="489" y="880"/>
                      <a:pt x="489" y="880"/>
                    </a:cubicBezTo>
                    <a:cubicBezTo>
                      <a:pt x="488" y="882"/>
                      <a:pt x="488" y="885"/>
                      <a:pt x="488" y="887"/>
                    </a:cubicBezTo>
                    <a:cubicBezTo>
                      <a:pt x="487" y="887"/>
                      <a:pt x="487" y="887"/>
                      <a:pt x="486" y="887"/>
                    </a:cubicBezTo>
                    <a:cubicBezTo>
                      <a:pt x="483" y="885"/>
                      <a:pt x="480" y="883"/>
                      <a:pt x="477" y="881"/>
                    </a:cubicBezTo>
                    <a:cubicBezTo>
                      <a:pt x="477" y="881"/>
                      <a:pt x="476" y="881"/>
                      <a:pt x="475" y="880"/>
                    </a:cubicBezTo>
                    <a:cubicBezTo>
                      <a:pt x="475" y="880"/>
                      <a:pt x="475" y="879"/>
                      <a:pt x="475" y="879"/>
                    </a:cubicBezTo>
                    <a:cubicBezTo>
                      <a:pt x="475" y="878"/>
                      <a:pt x="475" y="876"/>
                      <a:pt x="474" y="873"/>
                    </a:cubicBezTo>
                    <a:cubicBezTo>
                      <a:pt x="476" y="874"/>
                      <a:pt x="477" y="874"/>
                      <a:pt x="479" y="874"/>
                    </a:cubicBezTo>
                    <a:cubicBezTo>
                      <a:pt x="488" y="876"/>
                      <a:pt x="495" y="879"/>
                      <a:pt x="502" y="884"/>
                    </a:cubicBezTo>
                    <a:cubicBezTo>
                      <a:pt x="508" y="888"/>
                      <a:pt x="515" y="891"/>
                      <a:pt x="520" y="897"/>
                    </a:cubicBezTo>
                    <a:cubicBezTo>
                      <a:pt x="522" y="899"/>
                      <a:pt x="523" y="901"/>
                      <a:pt x="524" y="904"/>
                    </a:cubicBezTo>
                    <a:cubicBezTo>
                      <a:pt x="524" y="905"/>
                      <a:pt x="523" y="906"/>
                      <a:pt x="523" y="907"/>
                    </a:cubicBezTo>
                    <a:close/>
                    <a:moveTo>
                      <a:pt x="474" y="879"/>
                    </a:moveTo>
                    <a:cubicBezTo>
                      <a:pt x="472" y="878"/>
                      <a:pt x="470" y="877"/>
                      <a:pt x="468" y="875"/>
                    </a:cubicBezTo>
                    <a:cubicBezTo>
                      <a:pt x="467" y="874"/>
                      <a:pt x="465" y="873"/>
                      <a:pt x="463" y="872"/>
                    </a:cubicBezTo>
                    <a:cubicBezTo>
                      <a:pt x="463" y="872"/>
                      <a:pt x="463" y="872"/>
                      <a:pt x="463" y="872"/>
                    </a:cubicBezTo>
                    <a:cubicBezTo>
                      <a:pt x="467" y="872"/>
                      <a:pt x="470" y="873"/>
                      <a:pt x="474" y="873"/>
                    </a:cubicBezTo>
                    <a:cubicBezTo>
                      <a:pt x="474" y="875"/>
                      <a:pt x="474" y="877"/>
                      <a:pt x="474" y="879"/>
                    </a:cubicBezTo>
                    <a:close/>
                    <a:moveTo>
                      <a:pt x="463" y="880"/>
                    </a:moveTo>
                    <a:cubicBezTo>
                      <a:pt x="461" y="878"/>
                      <a:pt x="459" y="877"/>
                      <a:pt x="457" y="875"/>
                    </a:cubicBezTo>
                    <a:cubicBezTo>
                      <a:pt x="457" y="874"/>
                      <a:pt x="458" y="872"/>
                      <a:pt x="458" y="871"/>
                    </a:cubicBezTo>
                    <a:cubicBezTo>
                      <a:pt x="459" y="871"/>
                      <a:pt x="460" y="871"/>
                      <a:pt x="461" y="871"/>
                    </a:cubicBezTo>
                    <a:cubicBezTo>
                      <a:pt x="462" y="872"/>
                      <a:pt x="462" y="873"/>
                      <a:pt x="463" y="873"/>
                    </a:cubicBezTo>
                    <a:cubicBezTo>
                      <a:pt x="463" y="875"/>
                      <a:pt x="463" y="878"/>
                      <a:pt x="463" y="880"/>
                    </a:cubicBezTo>
                    <a:close/>
                    <a:moveTo>
                      <a:pt x="463" y="881"/>
                    </a:moveTo>
                    <a:cubicBezTo>
                      <a:pt x="463" y="883"/>
                      <a:pt x="463" y="885"/>
                      <a:pt x="463" y="887"/>
                    </a:cubicBezTo>
                    <a:cubicBezTo>
                      <a:pt x="462" y="889"/>
                      <a:pt x="462" y="891"/>
                      <a:pt x="462" y="893"/>
                    </a:cubicBezTo>
                    <a:cubicBezTo>
                      <a:pt x="460" y="891"/>
                      <a:pt x="459" y="890"/>
                      <a:pt x="457" y="889"/>
                    </a:cubicBezTo>
                    <a:cubicBezTo>
                      <a:pt x="457" y="885"/>
                      <a:pt x="457" y="880"/>
                      <a:pt x="457" y="876"/>
                    </a:cubicBezTo>
                    <a:cubicBezTo>
                      <a:pt x="459" y="878"/>
                      <a:pt x="461" y="880"/>
                      <a:pt x="463" y="881"/>
                    </a:cubicBezTo>
                    <a:close/>
                    <a:moveTo>
                      <a:pt x="462" y="894"/>
                    </a:moveTo>
                    <a:cubicBezTo>
                      <a:pt x="462" y="898"/>
                      <a:pt x="462" y="902"/>
                      <a:pt x="462" y="906"/>
                    </a:cubicBezTo>
                    <a:cubicBezTo>
                      <a:pt x="460" y="905"/>
                      <a:pt x="457" y="903"/>
                      <a:pt x="455" y="902"/>
                    </a:cubicBezTo>
                    <a:cubicBezTo>
                      <a:pt x="456" y="898"/>
                      <a:pt x="456" y="894"/>
                      <a:pt x="457" y="890"/>
                    </a:cubicBezTo>
                    <a:cubicBezTo>
                      <a:pt x="457" y="890"/>
                      <a:pt x="457" y="890"/>
                      <a:pt x="457" y="890"/>
                    </a:cubicBezTo>
                    <a:cubicBezTo>
                      <a:pt x="459" y="891"/>
                      <a:pt x="460" y="892"/>
                      <a:pt x="462" y="894"/>
                    </a:cubicBezTo>
                    <a:close/>
                    <a:moveTo>
                      <a:pt x="455" y="874"/>
                    </a:moveTo>
                    <a:cubicBezTo>
                      <a:pt x="454" y="873"/>
                      <a:pt x="453" y="872"/>
                      <a:pt x="451" y="871"/>
                    </a:cubicBezTo>
                    <a:cubicBezTo>
                      <a:pt x="451" y="871"/>
                      <a:pt x="451" y="870"/>
                      <a:pt x="451" y="870"/>
                    </a:cubicBezTo>
                    <a:cubicBezTo>
                      <a:pt x="453" y="870"/>
                      <a:pt x="455" y="871"/>
                      <a:pt x="456" y="871"/>
                    </a:cubicBezTo>
                    <a:cubicBezTo>
                      <a:pt x="456" y="872"/>
                      <a:pt x="455" y="873"/>
                      <a:pt x="455" y="874"/>
                    </a:cubicBezTo>
                    <a:close/>
                    <a:moveTo>
                      <a:pt x="747" y="394"/>
                    </a:moveTo>
                    <a:cubicBezTo>
                      <a:pt x="746" y="414"/>
                      <a:pt x="745" y="433"/>
                      <a:pt x="742" y="453"/>
                    </a:cubicBezTo>
                    <a:cubicBezTo>
                      <a:pt x="738" y="472"/>
                      <a:pt x="732" y="490"/>
                      <a:pt x="725" y="508"/>
                    </a:cubicBezTo>
                    <a:cubicBezTo>
                      <a:pt x="723" y="512"/>
                      <a:pt x="722" y="517"/>
                      <a:pt x="720" y="521"/>
                    </a:cubicBezTo>
                    <a:cubicBezTo>
                      <a:pt x="717" y="522"/>
                      <a:pt x="715" y="524"/>
                      <a:pt x="712" y="525"/>
                    </a:cubicBezTo>
                    <a:cubicBezTo>
                      <a:pt x="709" y="527"/>
                      <a:pt x="706" y="530"/>
                      <a:pt x="702" y="532"/>
                    </a:cubicBezTo>
                    <a:cubicBezTo>
                      <a:pt x="698" y="534"/>
                      <a:pt x="694" y="536"/>
                      <a:pt x="690" y="538"/>
                    </a:cubicBezTo>
                    <a:cubicBezTo>
                      <a:pt x="691" y="536"/>
                      <a:pt x="691" y="534"/>
                      <a:pt x="691" y="533"/>
                    </a:cubicBezTo>
                    <a:cubicBezTo>
                      <a:pt x="693" y="524"/>
                      <a:pt x="695" y="516"/>
                      <a:pt x="696" y="508"/>
                    </a:cubicBezTo>
                    <a:cubicBezTo>
                      <a:pt x="696" y="499"/>
                      <a:pt x="696" y="490"/>
                      <a:pt x="696" y="481"/>
                    </a:cubicBezTo>
                    <a:cubicBezTo>
                      <a:pt x="696" y="480"/>
                      <a:pt x="695" y="480"/>
                      <a:pt x="695" y="481"/>
                    </a:cubicBezTo>
                    <a:cubicBezTo>
                      <a:pt x="695" y="490"/>
                      <a:pt x="695" y="498"/>
                      <a:pt x="694" y="506"/>
                    </a:cubicBezTo>
                    <a:cubicBezTo>
                      <a:pt x="694" y="515"/>
                      <a:pt x="692" y="524"/>
                      <a:pt x="690" y="532"/>
                    </a:cubicBezTo>
                    <a:cubicBezTo>
                      <a:pt x="690" y="534"/>
                      <a:pt x="689" y="536"/>
                      <a:pt x="689" y="538"/>
                    </a:cubicBezTo>
                    <a:cubicBezTo>
                      <a:pt x="685" y="540"/>
                      <a:pt x="681" y="541"/>
                      <a:pt x="677" y="543"/>
                    </a:cubicBezTo>
                    <a:cubicBezTo>
                      <a:pt x="677" y="543"/>
                      <a:pt x="677" y="544"/>
                      <a:pt x="678" y="544"/>
                    </a:cubicBezTo>
                    <a:cubicBezTo>
                      <a:pt x="681" y="543"/>
                      <a:pt x="685" y="541"/>
                      <a:pt x="689" y="540"/>
                    </a:cubicBezTo>
                    <a:cubicBezTo>
                      <a:pt x="687" y="545"/>
                      <a:pt x="686" y="550"/>
                      <a:pt x="685" y="556"/>
                    </a:cubicBezTo>
                    <a:cubicBezTo>
                      <a:pt x="684" y="560"/>
                      <a:pt x="683" y="564"/>
                      <a:pt x="681" y="568"/>
                    </a:cubicBezTo>
                    <a:cubicBezTo>
                      <a:pt x="680" y="571"/>
                      <a:pt x="678" y="575"/>
                      <a:pt x="677" y="578"/>
                    </a:cubicBezTo>
                    <a:cubicBezTo>
                      <a:pt x="677" y="579"/>
                      <a:pt x="678" y="579"/>
                      <a:pt x="678" y="579"/>
                    </a:cubicBezTo>
                    <a:cubicBezTo>
                      <a:pt x="679" y="575"/>
                      <a:pt x="681" y="571"/>
                      <a:pt x="683" y="568"/>
                    </a:cubicBezTo>
                    <a:cubicBezTo>
                      <a:pt x="684" y="564"/>
                      <a:pt x="685" y="561"/>
                      <a:pt x="686" y="557"/>
                    </a:cubicBezTo>
                    <a:cubicBezTo>
                      <a:pt x="687" y="551"/>
                      <a:pt x="689" y="545"/>
                      <a:pt x="690" y="539"/>
                    </a:cubicBezTo>
                    <a:cubicBezTo>
                      <a:pt x="694" y="537"/>
                      <a:pt x="698" y="535"/>
                      <a:pt x="702" y="533"/>
                    </a:cubicBezTo>
                    <a:cubicBezTo>
                      <a:pt x="706" y="531"/>
                      <a:pt x="709" y="529"/>
                      <a:pt x="713" y="526"/>
                    </a:cubicBezTo>
                    <a:cubicBezTo>
                      <a:pt x="715" y="525"/>
                      <a:pt x="717" y="524"/>
                      <a:pt x="719" y="523"/>
                    </a:cubicBezTo>
                    <a:cubicBezTo>
                      <a:pt x="714" y="534"/>
                      <a:pt x="708" y="546"/>
                      <a:pt x="702" y="557"/>
                    </a:cubicBezTo>
                    <a:cubicBezTo>
                      <a:pt x="692" y="573"/>
                      <a:pt x="681" y="586"/>
                      <a:pt x="670" y="600"/>
                    </a:cubicBezTo>
                    <a:cubicBezTo>
                      <a:pt x="660" y="614"/>
                      <a:pt x="653" y="631"/>
                      <a:pt x="644" y="646"/>
                    </a:cubicBezTo>
                    <a:cubicBezTo>
                      <a:pt x="636" y="662"/>
                      <a:pt x="624" y="675"/>
                      <a:pt x="614" y="690"/>
                    </a:cubicBezTo>
                    <a:cubicBezTo>
                      <a:pt x="605" y="705"/>
                      <a:pt x="600" y="721"/>
                      <a:pt x="598" y="738"/>
                    </a:cubicBezTo>
                    <a:cubicBezTo>
                      <a:pt x="594" y="758"/>
                      <a:pt x="591" y="776"/>
                      <a:pt x="585" y="795"/>
                    </a:cubicBezTo>
                    <a:cubicBezTo>
                      <a:pt x="580" y="813"/>
                      <a:pt x="576" y="831"/>
                      <a:pt x="568" y="848"/>
                    </a:cubicBezTo>
                    <a:cubicBezTo>
                      <a:pt x="568" y="849"/>
                      <a:pt x="567" y="850"/>
                      <a:pt x="567" y="851"/>
                    </a:cubicBezTo>
                    <a:cubicBezTo>
                      <a:pt x="567" y="852"/>
                      <a:pt x="567" y="852"/>
                      <a:pt x="567" y="852"/>
                    </a:cubicBezTo>
                    <a:cubicBezTo>
                      <a:pt x="565" y="857"/>
                      <a:pt x="563" y="861"/>
                      <a:pt x="561" y="866"/>
                    </a:cubicBezTo>
                    <a:cubicBezTo>
                      <a:pt x="560" y="867"/>
                      <a:pt x="560" y="870"/>
                      <a:pt x="559" y="872"/>
                    </a:cubicBezTo>
                    <a:cubicBezTo>
                      <a:pt x="559" y="872"/>
                      <a:pt x="559" y="872"/>
                      <a:pt x="559" y="872"/>
                    </a:cubicBezTo>
                    <a:cubicBezTo>
                      <a:pt x="558" y="873"/>
                      <a:pt x="558" y="875"/>
                      <a:pt x="557" y="876"/>
                    </a:cubicBezTo>
                    <a:cubicBezTo>
                      <a:pt x="554" y="883"/>
                      <a:pt x="552" y="892"/>
                      <a:pt x="548" y="899"/>
                    </a:cubicBezTo>
                    <a:cubicBezTo>
                      <a:pt x="545" y="905"/>
                      <a:pt x="540" y="911"/>
                      <a:pt x="535" y="916"/>
                    </a:cubicBezTo>
                    <a:cubicBezTo>
                      <a:pt x="535" y="915"/>
                      <a:pt x="535" y="914"/>
                      <a:pt x="535" y="914"/>
                    </a:cubicBezTo>
                    <a:cubicBezTo>
                      <a:pt x="534" y="907"/>
                      <a:pt x="533" y="900"/>
                      <a:pt x="529" y="894"/>
                    </a:cubicBezTo>
                    <a:cubicBezTo>
                      <a:pt x="525" y="888"/>
                      <a:pt x="519" y="884"/>
                      <a:pt x="514" y="881"/>
                    </a:cubicBezTo>
                    <a:cubicBezTo>
                      <a:pt x="507" y="877"/>
                      <a:pt x="501" y="873"/>
                      <a:pt x="494" y="869"/>
                    </a:cubicBezTo>
                    <a:cubicBezTo>
                      <a:pt x="486" y="866"/>
                      <a:pt x="476" y="865"/>
                      <a:pt x="467" y="863"/>
                    </a:cubicBezTo>
                    <a:cubicBezTo>
                      <a:pt x="462" y="862"/>
                      <a:pt x="456" y="862"/>
                      <a:pt x="451" y="861"/>
                    </a:cubicBezTo>
                    <a:cubicBezTo>
                      <a:pt x="449" y="842"/>
                      <a:pt x="446" y="823"/>
                      <a:pt x="442" y="804"/>
                    </a:cubicBezTo>
                    <a:cubicBezTo>
                      <a:pt x="438" y="784"/>
                      <a:pt x="434" y="764"/>
                      <a:pt x="434" y="743"/>
                    </a:cubicBezTo>
                    <a:cubicBezTo>
                      <a:pt x="434" y="735"/>
                      <a:pt x="434" y="726"/>
                      <a:pt x="433" y="718"/>
                    </a:cubicBezTo>
                    <a:cubicBezTo>
                      <a:pt x="433" y="713"/>
                      <a:pt x="435" y="708"/>
                      <a:pt x="436" y="703"/>
                    </a:cubicBezTo>
                    <a:cubicBezTo>
                      <a:pt x="437" y="698"/>
                      <a:pt x="438" y="693"/>
                      <a:pt x="439" y="688"/>
                    </a:cubicBezTo>
                    <a:cubicBezTo>
                      <a:pt x="441" y="671"/>
                      <a:pt x="443" y="654"/>
                      <a:pt x="432" y="640"/>
                    </a:cubicBezTo>
                    <a:cubicBezTo>
                      <a:pt x="430" y="636"/>
                      <a:pt x="427" y="634"/>
                      <a:pt x="425" y="631"/>
                    </a:cubicBezTo>
                    <a:cubicBezTo>
                      <a:pt x="425" y="624"/>
                      <a:pt x="425" y="618"/>
                      <a:pt x="425" y="611"/>
                    </a:cubicBezTo>
                    <a:cubicBezTo>
                      <a:pt x="426" y="599"/>
                      <a:pt x="429" y="588"/>
                      <a:pt x="430" y="577"/>
                    </a:cubicBezTo>
                    <a:cubicBezTo>
                      <a:pt x="431" y="565"/>
                      <a:pt x="434" y="554"/>
                      <a:pt x="436" y="542"/>
                    </a:cubicBezTo>
                    <a:cubicBezTo>
                      <a:pt x="442" y="521"/>
                      <a:pt x="445" y="499"/>
                      <a:pt x="451" y="478"/>
                    </a:cubicBezTo>
                    <a:cubicBezTo>
                      <a:pt x="453" y="468"/>
                      <a:pt x="455" y="457"/>
                      <a:pt x="457" y="447"/>
                    </a:cubicBezTo>
                    <a:cubicBezTo>
                      <a:pt x="460" y="445"/>
                      <a:pt x="463" y="443"/>
                      <a:pt x="466" y="442"/>
                    </a:cubicBezTo>
                    <a:cubicBezTo>
                      <a:pt x="473" y="437"/>
                      <a:pt x="479" y="432"/>
                      <a:pt x="486" y="428"/>
                    </a:cubicBezTo>
                    <a:cubicBezTo>
                      <a:pt x="493" y="423"/>
                      <a:pt x="500" y="419"/>
                      <a:pt x="508" y="415"/>
                    </a:cubicBezTo>
                    <a:cubicBezTo>
                      <a:pt x="515" y="411"/>
                      <a:pt x="519" y="404"/>
                      <a:pt x="526" y="401"/>
                    </a:cubicBezTo>
                    <a:cubicBezTo>
                      <a:pt x="533" y="398"/>
                      <a:pt x="541" y="399"/>
                      <a:pt x="548" y="396"/>
                    </a:cubicBezTo>
                    <a:cubicBezTo>
                      <a:pt x="552" y="394"/>
                      <a:pt x="549" y="388"/>
                      <a:pt x="545" y="389"/>
                    </a:cubicBezTo>
                    <a:cubicBezTo>
                      <a:pt x="543" y="389"/>
                      <a:pt x="541" y="389"/>
                      <a:pt x="539" y="390"/>
                    </a:cubicBezTo>
                    <a:cubicBezTo>
                      <a:pt x="539" y="389"/>
                      <a:pt x="539" y="389"/>
                      <a:pt x="539" y="389"/>
                    </a:cubicBezTo>
                    <a:cubicBezTo>
                      <a:pt x="547" y="380"/>
                      <a:pt x="541" y="367"/>
                      <a:pt x="531" y="363"/>
                    </a:cubicBezTo>
                    <a:cubicBezTo>
                      <a:pt x="529" y="360"/>
                      <a:pt x="525" y="359"/>
                      <a:pt x="522" y="361"/>
                    </a:cubicBezTo>
                    <a:cubicBezTo>
                      <a:pt x="520" y="361"/>
                      <a:pt x="519" y="362"/>
                      <a:pt x="517" y="363"/>
                    </a:cubicBezTo>
                    <a:cubicBezTo>
                      <a:pt x="514" y="361"/>
                      <a:pt x="509" y="361"/>
                      <a:pt x="503" y="364"/>
                    </a:cubicBezTo>
                    <a:cubicBezTo>
                      <a:pt x="502" y="365"/>
                      <a:pt x="501" y="365"/>
                      <a:pt x="501" y="366"/>
                    </a:cubicBezTo>
                    <a:cubicBezTo>
                      <a:pt x="501" y="366"/>
                      <a:pt x="501" y="365"/>
                      <a:pt x="501" y="365"/>
                    </a:cubicBezTo>
                    <a:cubicBezTo>
                      <a:pt x="501" y="359"/>
                      <a:pt x="497" y="353"/>
                      <a:pt x="491" y="354"/>
                    </a:cubicBezTo>
                    <a:cubicBezTo>
                      <a:pt x="489" y="352"/>
                      <a:pt x="486" y="351"/>
                      <a:pt x="483" y="351"/>
                    </a:cubicBezTo>
                    <a:cubicBezTo>
                      <a:pt x="482" y="348"/>
                      <a:pt x="477" y="345"/>
                      <a:pt x="474" y="348"/>
                    </a:cubicBezTo>
                    <a:cubicBezTo>
                      <a:pt x="474" y="348"/>
                      <a:pt x="473" y="348"/>
                      <a:pt x="473" y="349"/>
                    </a:cubicBezTo>
                    <a:cubicBezTo>
                      <a:pt x="472" y="349"/>
                      <a:pt x="471" y="349"/>
                      <a:pt x="470" y="349"/>
                    </a:cubicBezTo>
                    <a:cubicBezTo>
                      <a:pt x="470" y="348"/>
                      <a:pt x="470" y="347"/>
                      <a:pt x="469" y="347"/>
                    </a:cubicBezTo>
                    <a:cubicBezTo>
                      <a:pt x="467" y="344"/>
                      <a:pt x="464" y="343"/>
                      <a:pt x="462" y="343"/>
                    </a:cubicBezTo>
                    <a:cubicBezTo>
                      <a:pt x="462" y="341"/>
                      <a:pt x="462" y="339"/>
                      <a:pt x="462" y="338"/>
                    </a:cubicBezTo>
                    <a:cubicBezTo>
                      <a:pt x="462" y="335"/>
                      <a:pt x="459" y="333"/>
                      <a:pt x="456" y="334"/>
                    </a:cubicBezTo>
                    <a:cubicBezTo>
                      <a:pt x="454" y="336"/>
                      <a:pt x="450" y="337"/>
                      <a:pt x="447" y="339"/>
                    </a:cubicBezTo>
                    <a:cubicBezTo>
                      <a:pt x="443" y="338"/>
                      <a:pt x="440" y="338"/>
                      <a:pt x="437" y="340"/>
                    </a:cubicBezTo>
                    <a:cubicBezTo>
                      <a:pt x="436" y="337"/>
                      <a:pt x="433" y="334"/>
                      <a:pt x="429" y="334"/>
                    </a:cubicBezTo>
                    <a:cubicBezTo>
                      <a:pt x="427" y="334"/>
                      <a:pt x="425" y="334"/>
                      <a:pt x="424" y="335"/>
                    </a:cubicBezTo>
                    <a:cubicBezTo>
                      <a:pt x="424" y="335"/>
                      <a:pt x="423" y="335"/>
                      <a:pt x="423" y="335"/>
                    </a:cubicBezTo>
                    <a:cubicBezTo>
                      <a:pt x="421" y="333"/>
                      <a:pt x="418" y="331"/>
                      <a:pt x="415" y="330"/>
                    </a:cubicBezTo>
                    <a:cubicBezTo>
                      <a:pt x="414" y="329"/>
                      <a:pt x="413" y="329"/>
                      <a:pt x="411" y="329"/>
                    </a:cubicBezTo>
                    <a:cubicBezTo>
                      <a:pt x="411" y="328"/>
                      <a:pt x="410" y="328"/>
                      <a:pt x="410" y="328"/>
                    </a:cubicBezTo>
                    <a:cubicBezTo>
                      <a:pt x="405" y="325"/>
                      <a:pt x="400" y="325"/>
                      <a:pt x="396" y="328"/>
                    </a:cubicBezTo>
                    <a:cubicBezTo>
                      <a:pt x="394" y="327"/>
                      <a:pt x="391" y="327"/>
                      <a:pt x="389" y="328"/>
                    </a:cubicBezTo>
                    <a:cubicBezTo>
                      <a:pt x="387" y="328"/>
                      <a:pt x="385" y="330"/>
                      <a:pt x="383" y="332"/>
                    </a:cubicBezTo>
                    <a:cubicBezTo>
                      <a:pt x="381" y="330"/>
                      <a:pt x="379" y="329"/>
                      <a:pt x="376" y="330"/>
                    </a:cubicBezTo>
                    <a:cubicBezTo>
                      <a:pt x="373" y="328"/>
                      <a:pt x="369" y="328"/>
                      <a:pt x="366" y="331"/>
                    </a:cubicBezTo>
                    <a:cubicBezTo>
                      <a:pt x="364" y="333"/>
                      <a:pt x="364" y="335"/>
                      <a:pt x="363" y="337"/>
                    </a:cubicBezTo>
                    <a:cubicBezTo>
                      <a:pt x="361" y="336"/>
                      <a:pt x="359" y="336"/>
                      <a:pt x="356" y="336"/>
                    </a:cubicBezTo>
                    <a:cubicBezTo>
                      <a:pt x="355" y="337"/>
                      <a:pt x="354" y="338"/>
                      <a:pt x="353" y="339"/>
                    </a:cubicBezTo>
                    <a:cubicBezTo>
                      <a:pt x="353" y="340"/>
                      <a:pt x="353" y="340"/>
                      <a:pt x="353" y="341"/>
                    </a:cubicBezTo>
                    <a:cubicBezTo>
                      <a:pt x="349" y="339"/>
                      <a:pt x="343" y="341"/>
                      <a:pt x="342" y="345"/>
                    </a:cubicBezTo>
                    <a:cubicBezTo>
                      <a:pt x="340" y="344"/>
                      <a:pt x="337" y="343"/>
                      <a:pt x="334" y="343"/>
                    </a:cubicBezTo>
                    <a:cubicBezTo>
                      <a:pt x="333" y="343"/>
                      <a:pt x="332" y="343"/>
                      <a:pt x="332" y="343"/>
                    </a:cubicBezTo>
                    <a:cubicBezTo>
                      <a:pt x="325" y="345"/>
                      <a:pt x="325" y="354"/>
                      <a:pt x="330" y="359"/>
                    </a:cubicBezTo>
                    <a:cubicBezTo>
                      <a:pt x="329" y="359"/>
                      <a:pt x="327" y="359"/>
                      <a:pt x="326" y="358"/>
                    </a:cubicBezTo>
                    <a:cubicBezTo>
                      <a:pt x="326" y="358"/>
                      <a:pt x="326" y="358"/>
                      <a:pt x="326" y="358"/>
                    </a:cubicBezTo>
                    <a:cubicBezTo>
                      <a:pt x="327" y="353"/>
                      <a:pt x="325" y="348"/>
                      <a:pt x="319" y="346"/>
                    </a:cubicBezTo>
                    <a:cubicBezTo>
                      <a:pt x="318" y="345"/>
                      <a:pt x="316" y="346"/>
                      <a:pt x="315" y="347"/>
                    </a:cubicBezTo>
                    <a:cubicBezTo>
                      <a:pt x="314" y="350"/>
                      <a:pt x="313" y="352"/>
                      <a:pt x="314" y="354"/>
                    </a:cubicBezTo>
                    <a:cubicBezTo>
                      <a:pt x="305" y="351"/>
                      <a:pt x="299" y="363"/>
                      <a:pt x="304" y="369"/>
                    </a:cubicBezTo>
                    <a:cubicBezTo>
                      <a:pt x="303" y="370"/>
                      <a:pt x="301" y="371"/>
                      <a:pt x="299" y="372"/>
                    </a:cubicBezTo>
                    <a:cubicBezTo>
                      <a:pt x="299" y="370"/>
                      <a:pt x="298" y="369"/>
                      <a:pt x="297" y="368"/>
                    </a:cubicBezTo>
                    <a:cubicBezTo>
                      <a:pt x="295" y="364"/>
                      <a:pt x="290" y="367"/>
                      <a:pt x="291" y="371"/>
                    </a:cubicBezTo>
                    <a:cubicBezTo>
                      <a:pt x="291" y="371"/>
                      <a:pt x="291" y="372"/>
                      <a:pt x="291" y="372"/>
                    </a:cubicBezTo>
                    <a:cubicBezTo>
                      <a:pt x="291" y="373"/>
                      <a:pt x="292" y="374"/>
                      <a:pt x="292" y="375"/>
                    </a:cubicBezTo>
                    <a:cubicBezTo>
                      <a:pt x="292" y="375"/>
                      <a:pt x="292" y="375"/>
                      <a:pt x="292" y="375"/>
                    </a:cubicBezTo>
                    <a:cubicBezTo>
                      <a:pt x="287" y="377"/>
                      <a:pt x="282" y="377"/>
                      <a:pt x="276" y="378"/>
                    </a:cubicBezTo>
                    <a:cubicBezTo>
                      <a:pt x="271" y="379"/>
                      <a:pt x="267" y="382"/>
                      <a:pt x="263" y="383"/>
                    </a:cubicBezTo>
                    <a:cubicBezTo>
                      <a:pt x="260" y="385"/>
                      <a:pt x="258" y="389"/>
                      <a:pt x="262" y="390"/>
                    </a:cubicBezTo>
                    <a:cubicBezTo>
                      <a:pt x="262" y="391"/>
                      <a:pt x="263" y="391"/>
                      <a:pt x="263" y="391"/>
                    </a:cubicBezTo>
                    <a:cubicBezTo>
                      <a:pt x="265" y="392"/>
                      <a:pt x="267" y="391"/>
                      <a:pt x="268" y="389"/>
                    </a:cubicBezTo>
                    <a:cubicBezTo>
                      <a:pt x="273" y="387"/>
                      <a:pt x="278" y="385"/>
                      <a:pt x="284" y="385"/>
                    </a:cubicBezTo>
                    <a:cubicBezTo>
                      <a:pt x="287" y="384"/>
                      <a:pt x="291" y="383"/>
                      <a:pt x="294" y="382"/>
                    </a:cubicBezTo>
                    <a:cubicBezTo>
                      <a:pt x="295" y="383"/>
                      <a:pt x="295" y="385"/>
                      <a:pt x="295" y="387"/>
                    </a:cubicBezTo>
                    <a:cubicBezTo>
                      <a:pt x="297" y="392"/>
                      <a:pt x="299" y="397"/>
                      <a:pt x="302" y="401"/>
                    </a:cubicBezTo>
                    <a:cubicBezTo>
                      <a:pt x="308" y="411"/>
                      <a:pt x="311" y="424"/>
                      <a:pt x="315" y="435"/>
                    </a:cubicBezTo>
                    <a:cubicBezTo>
                      <a:pt x="323" y="458"/>
                      <a:pt x="333" y="479"/>
                      <a:pt x="333" y="504"/>
                    </a:cubicBezTo>
                    <a:cubicBezTo>
                      <a:pt x="332" y="526"/>
                      <a:pt x="332" y="549"/>
                      <a:pt x="340" y="570"/>
                    </a:cubicBezTo>
                    <a:cubicBezTo>
                      <a:pt x="344" y="581"/>
                      <a:pt x="350" y="591"/>
                      <a:pt x="350" y="604"/>
                    </a:cubicBezTo>
                    <a:cubicBezTo>
                      <a:pt x="351" y="608"/>
                      <a:pt x="349" y="613"/>
                      <a:pt x="350" y="617"/>
                    </a:cubicBezTo>
                    <a:cubicBezTo>
                      <a:pt x="350" y="617"/>
                      <a:pt x="350" y="617"/>
                      <a:pt x="350" y="617"/>
                    </a:cubicBezTo>
                    <a:cubicBezTo>
                      <a:pt x="339" y="621"/>
                      <a:pt x="336" y="636"/>
                      <a:pt x="334" y="646"/>
                    </a:cubicBezTo>
                    <a:cubicBezTo>
                      <a:pt x="332" y="661"/>
                      <a:pt x="334" y="676"/>
                      <a:pt x="333" y="691"/>
                    </a:cubicBezTo>
                    <a:cubicBezTo>
                      <a:pt x="333" y="699"/>
                      <a:pt x="332" y="708"/>
                      <a:pt x="330" y="716"/>
                    </a:cubicBezTo>
                    <a:cubicBezTo>
                      <a:pt x="328" y="723"/>
                      <a:pt x="324" y="729"/>
                      <a:pt x="322" y="736"/>
                    </a:cubicBezTo>
                    <a:cubicBezTo>
                      <a:pt x="316" y="750"/>
                      <a:pt x="310" y="766"/>
                      <a:pt x="307" y="781"/>
                    </a:cubicBezTo>
                    <a:cubicBezTo>
                      <a:pt x="304" y="795"/>
                      <a:pt x="305" y="810"/>
                      <a:pt x="305" y="825"/>
                    </a:cubicBezTo>
                    <a:cubicBezTo>
                      <a:pt x="305" y="838"/>
                      <a:pt x="304" y="850"/>
                      <a:pt x="304" y="863"/>
                    </a:cubicBezTo>
                    <a:cubicBezTo>
                      <a:pt x="301" y="863"/>
                      <a:pt x="298" y="864"/>
                      <a:pt x="296" y="864"/>
                    </a:cubicBezTo>
                    <a:cubicBezTo>
                      <a:pt x="287" y="865"/>
                      <a:pt x="279" y="866"/>
                      <a:pt x="270" y="868"/>
                    </a:cubicBezTo>
                    <a:cubicBezTo>
                      <a:pt x="261" y="870"/>
                      <a:pt x="254" y="876"/>
                      <a:pt x="247" y="881"/>
                    </a:cubicBezTo>
                    <a:cubicBezTo>
                      <a:pt x="240" y="885"/>
                      <a:pt x="234" y="889"/>
                      <a:pt x="228" y="894"/>
                    </a:cubicBezTo>
                    <a:cubicBezTo>
                      <a:pt x="223" y="899"/>
                      <a:pt x="219" y="907"/>
                      <a:pt x="216" y="914"/>
                    </a:cubicBezTo>
                    <a:cubicBezTo>
                      <a:pt x="214" y="913"/>
                      <a:pt x="212" y="911"/>
                      <a:pt x="210" y="909"/>
                    </a:cubicBezTo>
                    <a:cubicBezTo>
                      <a:pt x="210" y="908"/>
                      <a:pt x="210" y="907"/>
                      <a:pt x="209" y="906"/>
                    </a:cubicBezTo>
                    <a:cubicBezTo>
                      <a:pt x="208" y="905"/>
                      <a:pt x="207" y="903"/>
                      <a:pt x="205" y="902"/>
                    </a:cubicBezTo>
                    <a:cubicBezTo>
                      <a:pt x="205" y="901"/>
                      <a:pt x="205" y="900"/>
                      <a:pt x="204" y="899"/>
                    </a:cubicBezTo>
                    <a:cubicBezTo>
                      <a:pt x="204" y="898"/>
                      <a:pt x="203" y="897"/>
                      <a:pt x="201" y="897"/>
                    </a:cubicBezTo>
                    <a:cubicBezTo>
                      <a:pt x="186" y="876"/>
                      <a:pt x="181" y="850"/>
                      <a:pt x="178" y="825"/>
                    </a:cubicBezTo>
                    <a:cubicBezTo>
                      <a:pt x="176" y="802"/>
                      <a:pt x="175" y="779"/>
                      <a:pt x="171" y="757"/>
                    </a:cubicBezTo>
                    <a:cubicBezTo>
                      <a:pt x="172" y="758"/>
                      <a:pt x="173" y="758"/>
                      <a:pt x="174" y="759"/>
                    </a:cubicBezTo>
                    <a:cubicBezTo>
                      <a:pt x="176" y="761"/>
                      <a:pt x="178" y="762"/>
                      <a:pt x="180" y="764"/>
                    </a:cubicBezTo>
                    <a:cubicBezTo>
                      <a:pt x="182" y="765"/>
                      <a:pt x="184" y="766"/>
                      <a:pt x="186" y="766"/>
                    </a:cubicBezTo>
                    <a:cubicBezTo>
                      <a:pt x="186" y="766"/>
                      <a:pt x="186" y="766"/>
                      <a:pt x="186" y="766"/>
                    </a:cubicBezTo>
                    <a:cubicBezTo>
                      <a:pt x="183" y="766"/>
                      <a:pt x="181" y="763"/>
                      <a:pt x="178" y="761"/>
                    </a:cubicBezTo>
                    <a:cubicBezTo>
                      <a:pt x="176" y="759"/>
                      <a:pt x="173" y="757"/>
                      <a:pt x="171" y="754"/>
                    </a:cubicBezTo>
                    <a:cubicBezTo>
                      <a:pt x="171" y="754"/>
                      <a:pt x="171" y="754"/>
                      <a:pt x="171" y="754"/>
                    </a:cubicBezTo>
                    <a:cubicBezTo>
                      <a:pt x="170" y="748"/>
                      <a:pt x="168" y="743"/>
                      <a:pt x="167" y="738"/>
                    </a:cubicBezTo>
                    <a:cubicBezTo>
                      <a:pt x="163" y="726"/>
                      <a:pt x="159" y="715"/>
                      <a:pt x="153" y="704"/>
                    </a:cubicBezTo>
                    <a:cubicBezTo>
                      <a:pt x="155" y="705"/>
                      <a:pt x="157" y="706"/>
                      <a:pt x="159" y="707"/>
                    </a:cubicBezTo>
                    <a:cubicBezTo>
                      <a:pt x="161" y="708"/>
                      <a:pt x="163" y="709"/>
                      <a:pt x="165" y="709"/>
                    </a:cubicBezTo>
                    <a:cubicBezTo>
                      <a:pt x="165" y="709"/>
                      <a:pt x="165" y="709"/>
                      <a:pt x="165" y="709"/>
                    </a:cubicBezTo>
                    <a:cubicBezTo>
                      <a:pt x="162" y="708"/>
                      <a:pt x="160" y="706"/>
                      <a:pt x="158" y="704"/>
                    </a:cubicBezTo>
                    <a:cubicBezTo>
                      <a:pt x="156" y="703"/>
                      <a:pt x="154" y="702"/>
                      <a:pt x="152" y="701"/>
                    </a:cubicBezTo>
                    <a:cubicBezTo>
                      <a:pt x="150" y="697"/>
                      <a:pt x="148" y="693"/>
                      <a:pt x="147" y="689"/>
                    </a:cubicBezTo>
                    <a:cubicBezTo>
                      <a:pt x="146" y="687"/>
                      <a:pt x="145" y="685"/>
                      <a:pt x="144" y="683"/>
                    </a:cubicBezTo>
                    <a:cubicBezTo>
                      <a:pt x="146" y="680"/>
                      <a:pt x="146" y="675"/>
                      <a:pt x="150" y="673"/>
                    </a:cubicBezTo>
                    <a:cubicBezTo>
                      <a:pt x="150" y="673"/>
                      <a:pt x="150" y="673"/>
                      <a:pt x="150" y="673"/>
                    </a:cubicBezTo>
                    <a:cubicBezTo>
                      <a:pt x="148" y="673"/>
                      <a:pt x="147" y="675"/>
                      <a:pt x="146" y="677"/>
                    </a:cubicBezTo>
                    <a:cubicBezTo>
                      <a:pt x="145" y="678"/>
                      <a:pt x="144" y="680"/>
                      <a:pt x="143" y="681"/>
                    </a:cubicBezTo>
                    <a:cubicBezTo>
                      <a:pt x="140" y="674"/>
                      <a:pt x="137" y="667"/>
                      <a:pt x="133" y="661"/>
                    </a:cubicBezTo>
                    <a:cubicBezTo>
                      <a:pt x="134" y="661"/>
                      <a:pt x="135" y="662"/>
                      <a:pt x="136" y="662"/>
                    </a:cubicBezTo>
                    <a:cubicBezTo>
                      <a:pt x="138" y="663"/>
                      <a:pt x="140" y="665"/>
                      <a:pt x="142" y="664"/>
                    </a:cubicBezTo>
                    <a:cubicBezTo>
                      <a:pt x="142" y="663"/>
                      <a:pt x="142" y="663"/>
                      <a:pt x="142" y="663"/>
                    </a:cubicBezTo>
                    <a:cubicBezTo>
                      <a:pt x="140" y="665"/>
                      <a:pt x="136" y="662"/>
                      <a:pt x="134" y="661"/>
                    </a:cubicBezTo>
                    <a:cubicBezTo>
                      <a:pt x="134" y="660"/>
                      <a:pt x="133" y="660"/>
                      <a:pt x="132" y="659"/>
                    </a:cubicBezTo>
                    <a:cubicBezTo>
                      <a:pt x="128" y="652"/>
                      <a:pt x="124" y="645"/>
                      <a:pt x="119" y="639"/>
                    </a:cubicBezTo>
                    <a:cubicBezTo>
                      <a:pt x="118" y="638"/>
                      <a:pt x="117" y="636"/>
                      <a:pt x="116" y="635"/>
                    </a:cubicBezTo>
                    <a:cubicBezTo>
                      <a:pt x="118" y="632"/>
                      <a:pt x="117" y="627"/>
                      <a:pt x="117" y="626"/>
                    </a:cubicBezTo>
                    <a:cubicBezTo>
                      <a:pt x="117" y="619"/>
                      <a:pt x="117" y="612"/>
                      <a:pt x="119" y="605"/>
                    </a:cubicBezTo>
                    <a:cubicBezTo>
                      <a:pt x="119" y="605"/>
                      <a:pt x="119" y="605"/>
                      <a:pt x="119" y="605"/>
                    </a:cubicBezTo>
                    <a:cubicBezTo>
                      <a:pt x="117" y="611"/>
                      <a:pt x="116" y="617"/>
                      <a:pt x="115" y="622"/>
                    </a:cubicBezTo>
                    <a:cubicBezTo>
                      <a:pt x="115" y="626"/>
                      <a:pt x="115" y="629"/>
                      <a:pt x="115" y="633"/>
                    </a:cubicBezTo>
                    <a:cubicBezTo>
                      <a:pt x="105" y="621"/>
                      <a:pt x="95" y="610"/>
                      <a:pt x="86" y="598"/>
                    </a:cubicBezTo>
                    <a:cubicBezTo>
                      <a:pt x="91" y="599"/>
                      <a:pt x="95" y="601"/>
                      <a:pt x="99" y="602"/>
                    </a:cubicBezTo>
                    <a:cubicBezTo>
                      <a:pt x="102" y="604"/>
                      <a:pt x="105" y="604"/>
                      <a:pt x="109" y="605"/>
                    </a:cubicBezTo>
                    <a:cubicBezTo>
                      <a:pt x="111" y="606"/>
                      <a:pt x="114" y="606"/>
                      <a:pt x="117" y="606"/>
                    </a:cubicBezTo>
                    <a:cubicBezTo>
                      <a:pt x="117" y="606"/>
                      <a:pt x="117" y="606"/>
                      <a:pt x="117" y="606"/>
                    </a:cubicBezTo>
                    <a:cubicBezTo>
                      <a:pt x="111" y="606"/>
                      <a:pt x="104" y="603"/>
                      <a:pt x="98" y="601"/>
                    </a:cubicBezTo>
                    <a:cubicBezTo>
                      <a:pt x="94" y="598"/>
                      <a:pt x="89" y="597"/>
                      <a:pt x="84" y="595"/>
                    </a:cubicBezTo>
                    <a:cubicBezTo>
                      <a:pt x="83" y="592"/>
                      <a:pt x="81" y="590"/>
                      <a:pt x="79" y="587"/>
                    </a:cubicBezTo>
                    <a:cubicBezTo>
                      <a:pt x="80" y="586"/>
                      <a:pt x="80" y="584"/>
                      <a:pt x="80" y="582"/>
                    </a:cubicBezTo>
                    <a:cubicBezTo>
                      <a:pt x="81" y="577"/>
                      <a:pt x="82" y="572"/>
                      <a:pt x="83" y="567"/>
                    </a:cubicBezTo>
                    <a:cubicBezTo>
                      <a:pt x="84" y="562"/>
                      <a:pt x="85" y="558"/>
                      <a:pt x="85" y="553"/>
                    </a:cubicBezTo>
                    <a:cubicBezTo>
                      <a:pt x="85" y="553"/>
                      <a:pt x="86" y="554"/>
                      <a:pt x="86" y="554"/>
                    </a:cubicBezTo>
                    <a:cubicBezTo>
                      <a:pt x="86" y="554"/>
                      <a:pt x="86" y="554"/>
                      <a:pt x="86" y="554"/>
                    </a:cubicBezTo>
                    <a:cubicBezTo>
                      <a:pt x="86" y="554"/>
                      <a:pt x="85" y="553"/>
                      <a:pt x="85" y="553"/>
                    </a:cubicBezTo>
                    <a:cubicBezTo>
                      <a:pt x="85" y="553"/>
                      <a:pt x="85" y="552"/>
                      <a:pt x="85" y="552"/>
                    </a:cubicBezTo>
                    <a:cubicBezTo>
                      <a:pt x="86" y="549"/>
                      <a:pt x="85" y="545"/>
                      <a:pt x="87" y="543"/>
                    </a:cubicBezTo>
                    <a:cubicBezTo>
                      <a:pt x="87" y="543"/>
                      <a:pt x="87" y="543"/>
                      <a:pt x="87" y="543"/>
                    </a:cubicBezTo>
                    <a:cubicBezTo>
                      <a:pt x="86" y="544"/>
                      <a:pt x="86" y="547"/>
                      <a:pt x="85" y="549"/>
                    </a:cubicBezTo>
                    <a:cubicBezTo>
                      <a:pt x="85" y="550"/>
                      <a:pt x="85" y="551"/>
                      <a:pt x="85" y="553"/>
                    </a:cubicBezTo>
                    <a:cubicBezTo>
                      <a:pt x="84" y="552"/>
                      <a:pt x="83" y="551"/>
                      <a:pt x="82" y="550"/>
                    </a:cubicBezTo>
                    <a:cubicBezTo>
                      <a:pt x="80" y="549"/>
                      <a:pt x="79" y="549"/>
                      <a:pt x="77" y="548"/>
                    </a:cubicBezTo>
                    <a:cubicBezTo>
                      <a:pt x="76" y="547"/>
                      <a:pt x="76" y="546"/>
                      <a:pt x="75" y="545"/>
                    </a:cubicBezTo>
                    <a:cubicBezTo>
                      <a:pt x="73" y="543"/>
                      <a:pt x="70" y="542"/>
                      <a:pt x="68" y="540"/>
                    </a:cubicBezTo>
                    <a:cubicBezTo>
                      <a:pt x="66" y="538"/>
                      <a:pt x="64" y="536"/>
                      <a:pt x="61" y="534"/>
                    </a:cubicBezTo>
                    <a:cubicBezTo>
                      <a:pt x="59" y="533"/>
                      <a:pt x="58" y="530"/>
                      <a:pt x="56" y="528"/>
                    </a:cubicBezTo>
                    <a:cubicBezTo>
                      <a:pt x="55" y="527"/>
                      <a:pt x="53" y="525"/>
                      <a:pt x="51" y="524"/>
                    </a:cubicBezTo>
                    <a:cubicBezTo>
                      <a:pt x="52" y="520"/>
                      <a:pt x="54" y="516"/>
                      <a:pt x="55" y="512"/>
                    </a:cubicBezTo>
                    <a:cubicBezTo>
                      <a:pt x="57" y="507"/>
                      <a:pt x="58" y="502"/>
                      <a:pt x="59" y="497"/>
                    </a:cubicBezTo>
                    <a:cubicBezTo>
                      <a:pt x="60" y="494"/>
                      <a:pt x="59" y="489"/>
                      <a:pt x="62" y="486"/>
                    </a:cubicBezTo>
                    <a:cubicBezTo>
                      <a:pt x="62" y="486"/>
                      <a:pt x="62" y="486"/>
                      <a:pt x="62" y="486"/>
                    </a:cubicBezTo>
                    <a:cubicBezTo>
                      <a:pt x="60" y="488"/>
                      <a:pt x="60" y="490"/>
                      <a:pt x="59" y="493"/>
                    </a:cubicBezTo>
                    <a:cubicBezTo>
                      <a:pt x="59" y="498"/>
                      <a:pt x="57" y="503"/>
                      <a:pt x="55" y="507"/>
                    </a:cubicBezTo>
                    <a:cubicBezTo>
                      <a:pt x="53" y="512"/>
                      <a:pt x="52" y="517"/>
                      <a:pt x="49" y="522"/>
                    </a:cubicBezTo>
                    <a:cubicBezTo>
                      <a:pt x="49" y="522"/>
                      <a:pt x="49" y="522"/>
                      <a:pt x="49" y="522"/>
                    </a:cubicBezTo>
                    <a:cubicBezTo>
                      <a:pt x="48" y="522"/>
                      <a:pt x="47" y="521"/>
                      <a:pt x="46" y="521"/>
                    </a:cubicBezTo>
                    <a:cubicBezTo>
                      <a:pt x="43" y="514"/>
                      <a:pt x="40" y="507"/>
                      <a:pt x="37" y="500"/>
                    </a:cubicBezTo>
                    <a:cubicBezTo>
                      <a:pt x="33" y="489"/>
                      <a:pt x="29" y="479"/>
                      <a:pt x="25" y="469"/>
                    </a:cubicBezTo>
                    <a:cubicBezTo>
                      <a:pt x="27" y="470"/>
                      <a:pt x="28" y="471"/>
                      <a:pt x="30" y="472"/>
                    </a:cubicBezTo>
                    <a:cubicBezTo>
                      <a:pt x="33" y="474"/>
                      <a:pt x="36" y="476"/>
                      <a:pt x="39" y="478"/>
                    </a:cubicBezTo>
                    <a:cubicBezTo>
                      <a:pt x="40" y="480"/>
                      <a:pt x="42" y="480"/>
                      <a:pt x="44" y="480"/>
                    </a:cubicBezTo>
                    <a:cubicBezTo>
                      <a:pt x="44" y="480"/>
                      <a:pt x="44" y="480"/>
                      <a:pt x="44" y="480"/>
                    </a:cubicBezTo>
                    <a:cubicBezTo>
                      <a:pt x="41" y="480"/>
                      <a:pt x="39" y="478"/>
                      <a:pt x="37" y="476"/>
                    </a:cubicBezTo>
                    <a:cubicBezTo>
                      <a:pt x="36" y="474"/>
                      <a:pt x="34" y="473"/>
                      <a:pt x="32" y="472"/>
                    </a:cubicBezTo>
                    <a:cubicBezTo>
                      <a:pt x="29" y="470"/>
                      <a:pt x="27" y="468"/>
                      <a:pt x="25" y="466"/>
                    </a:cubicBezTo>
                    <a:cubicBezTo>
                      <a:pt x="25" y="465"/>
                      <a:pt x="24" y="465"/>
                      <a:pt x="24" y="464"/>
                    </a:cubicBezTo>
                    <a:cubicBezTo>
                      <a:pt x="22" y="460"/>
                      <a:pt x="21" y="456"/>
                      <a:pt x="20" y="452"/>
                    </a:cubicBezTo>
                    <a:cubicBezTo>
                      <a:pt x="20" y="451"/>
                      <a:pt x="19" y="450"/>
                      <a:pt x="19" y="449"/>
                    </a:cubicBezTo>
                    <a:cubicBezTo>
                      <a:pt x="21" y="447"/>
                      <a:pt x="23" y="444"/>
                      <a:pt x="24" y="441"/>
                    </a:cubicBezTo>
                    <a:cubicBezTo>
                      <a:pt x="26" y="437"/>
                      <a:pt x="28" y="433"/>
                      <a:pt x="30" y="429"/>
                    </a:cubicBezTo>
                    <a:cubicBezTo>
                      <a:pt x="32" y="426"/>
                      <a:pt x="34" y="423"/>
                      <a:pt x="35" y="419"/>
                    </a:cubicBezTo>
                    <a:cubicBezTo>
                      <a:pt x="36" y="417"/>
                      <a:pt x="37" y="415"/>
                      <a:pt x="38" y="413"/>
                    </a:cubicBezTo>
                    <a:cubicBezTo>
                      <a:pt x="37" y="414"/>
                      <a:pt x="36" y="415"/>
                      <a:pt x="36" y="416"/>
                    </a:cubicBezTo>
                    <a:cubicBezTo>
                      <a:pt x="34" y="420"/>
                      <a:pt x="32" y="423"/>
                      <a:pt x="30" y="427"/>
                    </a:cubicBezTo>
                    <a:cubicBezTo>
                      <a:pt x="28" y="431"/>
                      <a:pt x="26" y="434"/>
                      <a:pt x="23" y="438"/>
                    </a:cubicBezTo>
                    <a:cubicBezTo>
                      <a:pt x="22" y="441"/>
                      <a:pt x="20" y="444"/>
                      <a:pt x="18" y="447"/>
                    </a:cubicBezTo>
                    <a:cubicBezTo>
                      <a:pt x="14" y="428"/>
                      <a:pt x="10" y="409"/>
                      <a:pt x="9" y="390"/>
                    </a:cubicBezTo>
                    <a:cubicBezTo>
                      <a:pt x="11" y="392"/>
                      <a:pt x="13" y="394"/>
                      <a:pt x="14" y="395"/>
                    </a:cubicBezTo>
                    <a:cubicBezTo>
                      <a:pt x="16" y="398"/>
                      <a:pt x="19" y="401"/>
                      <a:pt x="21" y="404"/>
                    </a:cubicBezTo>
                    <a:cubicBezTo>
                      <a:pt x="23" y="406"/>
                      <a:pt x="25" y="408"/>
                      <a:pt x="27" y="410"/>
                    </a:cubicBezTo>
                    <a:cubicBezTo>
                      <a:pt x="27" y="410"/>
                      <a:pt x="27" y="410"/>
                      <a:pt x="27" y="410"/>
                    </a:cubicBezTo>
                    <a:cubicBezTo>
                      <a:pt x="25" y="408"/>
                      <a:pt x="24" y="406"/>
                      <a:pt x="22" y="404"/>
                    </a:cubicBezTo>
                    <a:cubicBezTo>
                      <a:pt x="21" y="401"/>
                      <a:pt x="19" y="399"/>
                      <a:pt x="17" y="397"/>
                    </a:cubicBezTo>
                    <a:cubicBezTo>
                      <a:pt x="16" y="395"/>
                      <a:pt x="14" y="392"/>
                      <a:pt x="12" y="390"/>
                    </a:cubicBezTo>
                    <a:cubicBezTo>
                      <a:pt x="11" y="389"/>
                      <a:pt x="10" y="388"/>
                      <a:pt x="9" y="386"/>
                    </a:cubicBezTo>
                    <a:cubicBezTo>
                      <a:pt x="8" y="377"/>
                      <a:pt x="8" y="369"/>
                      <a:pt x="8" y="360"/>
                    </a:cubicBezTo>
                    <a:cubicBezTo>
                      <a:pt x="9" y="359"/>
                      <a:pt x="9" y="359"/>
                      <a:pt x="10" y="358"/>
                    </a:cubicBezTo>
                    <a:cubicBezTo>
                      <a:pt x="13" y="357"/>
                      <a:pt x="15" y="355"/>
                      <a:pt x="18" y="353"/>
                    </a:cubicBezTo>
                    <a:cubicBezTo>
                      <a:pt x="23" y="348"/>
                      <a:pt x="28" y="342"/>
                      <a:pt x="35" y="340"/>
                    </a:cubicBezTo>
                    <a:cubicBezTo>
                      <a:pt x="35" y="340"/>
                      <a:pt x="35" y="339"/>
                      <a:pt x="35" y="340"/>
                    </a:cubicBezTo>
                    <a:cubicBezTo>
                      <a:pt x="29" y="341"/>
                      <a:pt x="25" y="346"/>
                      <a:pt x="20" y="350"/>
                    </a:cubicBezTo>
                    <a:cubicBezTo>
                      <a:pt x="17" y="352"/>
                      <a:pt x="14" y="354"/>
                      <a:pt x="11" y="356"/>
                    </a:cubicBezTo>
                    <a:cubicBezTo>
                      <a:pt x="10" y="357"/>
                      <a:pt x="9" y="357"/>
                      <a:pt x="8" y="358"/>
                    </a:cubicBezTo>
                    <a:cubicBezTo>
                      <a:pt x="8" y="356"/>
                      <a:pt x="8" y="354"/>
                      <a:pt x="8" y="352"/>
                    </a:cubicBezTo>
                    <a:cubicBezTo>
                      <a:pt x="9" y="332"/>
                      <a:pt x="12" y="313"/>
                      <a:pt x="16" y="293"/>
                    </a:cubicBezTo>
                    <a:cubicBezTo>
                      <a:pt x="17" y="293"/>
                      <a:pt x="17" y="293"/>
                      <a:pt x="18" y="292"/>
                    </a:cubicBezTo>
                    <a:cubicBezTo>
                      <a:pt x="20" y="291"/>
                      <a:pt x="22" y="289"/>
                      <a:pt x="25" y="288"/>
                    </a:cubicBezTo>
                    <a:cubicBezTo>
                      <a:pt x="27" y="287"/>
                      <a:pt x="30" y="286"/>
                      <a:pt x="32" y="284"/>
                    </a:cubicBezTo>
                    <a:cubicBezTo>
                      <a:pt x="34" y="283"/>
                      <a:pt x="35" y="283"/>
                      <a:pt x="36" y="282"/>
                    </a:cubicBezTo>
                    <a:cubicBezTo>
                      <a:pt x="38" y="285"/>
                      <a:pt x="39" y="288"/>
                      <a:pt x="41" y="291"/>
                    </a:cubicBezTo>
                    <a:cubicBezTo>
                      <a:pt x="41" y="291"/>
                      <a:pt x="41" y="291"/>
                      <a:pt x="41" y="291"/>
                    </a:cubicBezTo>
                    <a:cubicBezTo>
                      <a:pt x="39" y="288"/>
                      <a:pt x="38" y="285"/>
                      <a:pt x="37" y="281"/>
                    </a:cubicBezTo>
                    <a:cubicBezTo>
                      <a:pt x="38" y="281"/>
                      <a:pt x="40" y="280"/>
                      <a:pt x="41" y="280"/>
                    </a:cubicBezTo>
                    <a:cubicBezTo>
                      <a:pt x="41" y="280"/>
                      <a:pt x="41" y="280"/>
                      <a:pt x="41" y="280"/>
                    </a:cubicBezTo>
                    <a:cubicBezTo>
                      <a:pt x="40" y="280"/>
                      <a:pt x="38" y="280"/>
                      <a:pt x="37" y="281"/>
                    </a:cubicBezTo>
                    <a:cubicBezTo>
                      <a:pt x="37" y="281"/>
                      <a:pt x="37" y="281"/>
                      <a:pt x="37" y="281"/>
                    </a:cubicBezTo>
                    <a:cubicBezTo>
                      <a:pt x="36" y="277"/>
                      <a:pt x="34" y="274"/>
                      <a:pt x="33" y="271"/>
                    </a:cubicBezTo>
                    <a:cubicBezTo>
                      <a:pt x="31" y="267"/>
                      <a:pt x="29" y="263"/>
                      <a:pt x="28" y="259"/>
                    </a:cubicBezTo>
                    <a:cubicBezTo>
                      <a:pt x="28" y="257"/>
                      <a:pt x="28" y="256"/>
                      <a:pt x="27" y="254"/>
                    </a:cubicBezTo>
                    <a:cubicBezTo>
                      <a:pt x="28" y="254"/>
                      <a:pt x="28" y="254"/>
                      <a:pt x="28" y="254"/>
                    </a:cubicBezTo>
                    <a:cubicBezTo>
                      <a:pt x="40" y="222"/>
                      <a:pt x="58" y="194"/>
                      <a:pt x="79" y="168"/>
                    </a:cubicBezTo>
                    <a:cubicBezTo>
                      <a:pt x="119" y="115"/>
                      <a:pt x="171" y="72"/>
                      <a:pt x="231" y="44"/>
                    </a:cubicBezTo>
                    <a:cubicBezTo>
                      <a:pt x="263" y="29"/>
                      <a:pt x="299" y="19"/>
                      <a:pt x="334" y="12"/>
                    </a:cubicBezTo>
                    <a:cubicBezTo>
                      <a:pt x="353" y="9"/>
                      <a:pt x="372" y="7"/>
                      <a:pt x="391" y="8"/>
                    </a:cubicBezTo>
                    <a:cubicBezTo>
                      <a:pt x="410" y="8"/>
                      <a:pt x="430" y="10"/>
                      <a:pt x="448" y="15"/>
                    </a:cubicBezTo>
                    <a:cubicBezTo>
                      <a:pt x="461" y="20"/>
                      <a:pt x="474" y="26"/>
                      <a:pt x="487" y="31"/>
                    </a:cubicBezTo>
                    <a:cubicBezTo>
                      <a:pt x="501" y="36"/>
                      <a:pt x="516" y="40"/>
                      <a:pt x="530" y="46"/>
                    </a:cubicBezTo>
                    <a:cubicBezTo>
                      <a:pt x="544" y="52"/>
                      <a:pt x="558" y="58"/>
                      <a:pt x="572" y="65"/>
                    </a:cubicBezTo>
                    <a:cubicBezTo>
                      <a:pt x="574" y="77"/>
                      <a:pt x="575" y="88"/>
                      <a:pt x="573" y="99"/>
                    </a:cubicBezTo>
                    <a:cubicBezTo>
                      <a:pt x="573" y="100"/>
                      <a:pt x="574" y="100"/>
                      <a:pt x="574" y="100"/>
                    </a:cubicBezTo>
                    <a:cubicBezTo>
                      <a:pt x="576" y="88"/>
                      <a:pt x="575" y="77"/>
                      <a:pt x="573" y="66"/>
                    </a:cubicBezTo>
                    <a:cubicBezTo>
                      <a:pt x="585" y="72"/>
                      <a:pt x="597" y="79"/>
                      <a:pt x="609" y="86"/>
                    </a:cubicBezTo>
                    <a:cubicBezTo>
                      <a:pt x="609" y="90"/>
                      <a:pt x="611" y="94"/>
                      <a:pt x="612" y="98"/>
                    </a:cubicBezTo>
                    <a:cubicBezTo>
                      <a:pt x="613" y="105"/>
                      <a:pt x="613" y="111"/>
                      <a:pt x="614" y="117"/>
                    </a:cubicBezTo>
                    <a:cubicBezTo>
                      <a:pt x="615" y="123"/>
                      <a:pt x="616" y="129"/>
                      <a:pt x="616" y="135"/>
                    </a:cubicBezTo>
                    <a:cubicBezTo>
                      <a:pt x="615" y="134"/>
                      <a:pt x="615" y="133"/>
                      <a:pt x="614" y="133"/>
                    </a:cubicBezTo>
                    <a:cubicBezTo>
                      <a:pt x="613" y="133"/>
                      <a:pt x="613" y="133"/>
                      <a:pt x="613" y="133"/>
                    </a:cubicBezTo>
                    <a:cubicBezTo>
                      <a:pt x="612" y="134"/>
                      <a:pt x="612" y="134"/>
                      <a:pt x="613" y="134"/>
                    </a:cubicBezTo>
                    <a:cubicBezTo>
                      <a:pt x="613" y="135"/>
                      <a:pt x="614" y="135"/>
                      <a:pt x="614" y="134"/>
                    </a:cubicBezTo>
                    <a:cubicBezTo>
                      <a:pt x="615" y="135"/>
                      <a:pt x="616" y="136"/>
                      <a:pt x="617" y="136"/>
                    </a:cubicBezTo>
                    <a:cubicBezTo>
                      <a:pt x="617" y="140"/>
                      <a:pt x="618" y="145"/>
                      <a:pt x="616" y="149"/>
                    </a:cubicBezTo>
                    <a:cubicBezTo>
                      <a:pt x="616" y="149"/>
                      <a:pt x="615" y="150"/>
                      <a:pt x="615" y="150"/>
                    </a:cubicBezTo>
                    <a:cubicBezTo>
                      <a:pt x="616" y="151"/>
                      <a:pt x="616" y="151"/>
                      <a:pt x="616" y="151"/>
                    </a:cubicBezTo>
                    <a:cubicBezTo>
                      <a:pt x="616" y="152"/>
                      <a:pt x="617" y="151"/>
                      <a:pt x="617" y="151"/>
                    </a:cubicBezTo>
                    <a:cubicBezTo>
                      <a:pt x="619" y="147"/>
                      <a:pt x="619" y="143"/>
                      <a:pt x="618" y="139"/>
                    </a:cubicBezTo>
                    <a:cubicBezTo>
                      <a:pt x="618" y="138"/>
                      <a:pt x="618" y="138"/>
                      <a:pt x="618" y="137"/>
                    </a:cubicBezTo>
                    <a:cubicBezTo>
                      <a:pt x="624" y="141"/>
                      <a:pt x="631" y="145"/>
                      <a:pt x="637" y="149"/>
                    </a:cubicBezTo>
                    <a:cubicBezTo>
                      <a:pt x="643" y="154"/>
                      <a:pt x="649" y="158"/>
                      <a:pt x="656" y="162"/>
                    </a:cubicBezTo>
                    <a:cubicBezTo>
                      <a:pt x="656" y="169"/>
                      <a:pt x="657" y="176"/>
                      <a:pt x="655" y="183"/>
                    </a:cubicBezTo>
                    <a:cubicBezTo>
                      <a:pt x="655" y="183"/>
                      <a:pt x="656" y="184"/>
                      <a:pt x="656" y="183"/>
                    </a:cubicBezTo>
                    <a:cubicBezTo>
                      <a:pt x="658" y="176"/>
                      <a:pt x="658" y="169"/>
                      <a:pt x="657" y="162"/>
                    </a:cubicBezTo>
                    <a:cubicBezTo>
                      <a:pt x="659" y="163"/>
                      <a:pt x="660" y="164"/>
                      <a:pt x="662" y="165"/>
                    </a:cubicBezTo>
                    <a:cubicBezTo>
                      <a:pt x="668" y="170"/>
                      <a:pt x="675" y="175"/>
                      <a:pt x="681" y="180"/>
                    </a:cubicBezTo>
                    <a:cubicBezTo>
                      <a:pt x="681" y="185"/>
                      <a:pt x="681" y="189"/>
                      <a:pt x="681" y="194"/>
                    </a:cubicBezTo>
                    <a:cubicBezTo>
                      <a:pt x="680" y="199"/>
                      <a:pt x="680" y="203"/>
                      <a:pt x="680" y="208"/>
                    </a:cubicBezTo>
                    <a:cubicBezTo>
                      <a:pt x="680" y="208"/>
                      <a:pt x="680" y="208"/>
                      <a:pt x="680" y="209"/>
                    </a:cubicBezTo>
                    <a:cubicBezTo>
                      <a:pt x="678" y="207"/>
                      <a:pt x="676" y="205"/>
                      <a:pt x="675" y="204"/>
                    </a:cubicBezTo>
                    <a:cubicBezTo>
                      <a:pt x="672" y="202"/>
                      <a:pt x="670" y="199"/>
                      <a:pt x="668" y="197"/>
                    </a:cubicBezTo>
                    <a:cubicBezTo>
                      <a:pt x="667" y="196"/>
                      <a:pt x="667" y="196"/>
                      <a:pt x="666" y="195"/>
                    </a:cubicBezTo>
                    <a:cubicBezTo>
                      <a:pt x="665" y="194"/>
                      <a:pt x="665" y="193"/>
                      <a:pt x="664" y="193"/>
                    </a:cubicBezTo>
                    <a:cubicBezTo>
                      <a:pt x="665" y="193"/>
                      <a:pt x="664" y="192"/>
                      <a:pt x="664" y="193"/>
                    </a:cubicBezTo>
                    <a:cubicBezTo>
                      <a:pt x="662" y="194"/>
                      <a:pt x="673" y="204"/>
                      <a:pt x="680" y="211"/>
                    </a:cubicBezTo>
                    <a:cubicBezTo>
                      <a:pt x="680" y="214"/>
                      <a:pt x="680" y="218"/>
                      <a:pt x="677" y="220"/>
                    </a:cubicBezTo>
                    <a:cubicBezTo>
                      <a:pt x="677" y="221"/>
                      <a:pt x="678" y="222"/>
                      <a:pt x="678" y="221"/>
                    </a:cubicBezTo>
                    <a:cubicBezTo>
                      <a:pt x="680" y="218"/>
                      <a:pt x="681" y="215"/>
                      <a:pt x="681" y="212"/>
                    </a:cubicBezTo>
                    <a:cubicBezTo>
                      <a:pt x="681" y="212"/>
                      <a:pt x="681" y="212"/>
                      <a:pt x="681" y="212"/>
                    </a:cubicBezTo>
                    <a:cubicBezTo>
                      <a:pt x="684" y="214"/>
                      <a:pt x="686" y="216"/>
                      <a:pt x="686" y="217"/>
                    </a:cubicBezTo>
                    <a:cubicBezTo>
                      <a:pt x="693" y="223"/>
                      <a:pt x="699" y="230"/>
                      <a:pt x="706" y="236"/>
                    </a:cubicBezTo>
                    <a:cubicBezTo>
                      <a:pt x="710" y="241"/>
                      <a:pt x="714" y="245"/>
                      <a:pt x="718" y="250"/>
                    </a:cubicBezTo>
                    <a:cubicBezTo>
                      <a:pt x="717" y="254"/>
                      <a:pt x="717" y="258"/>
                      <a:pt x="715" y="262"/>
                    </a:cubicBezTo>
                    <a:cubicBezTo>
                      <a:pt x="714" y="267"/>
                      <a:pt x="712" y="272"/>
                      <a:pt x="710" y="277"/>
                    </a:cubicBezTo>
                    <a:cubicBezTo>
                      <a:pt x="708" y="274"/>
                      <a:pt x="706" y="271"/>
                      <a:pt x="703" y="269"/>
                    </a:cubicBezTo>
                    <a:cubicBezTo>
                      <a:pt x="700" y="265"/>
                      <a:pt x="697" y="261"/>
                      <a:pt x="693" y="258"/>
                    </a:cubicBezTo>
                    <a:cubicBezTo>
                      <a:pt x="690" y="254"/>
                      <a:pt x="687" y="251"/>
                      <a:pt x="685" y="248"/>
                    </a:cubicBezTo>
                    <a:cubicBezTo>
                      <a:pt x="684" y="247"/>
                      <a:pt x="683" y="247"/>
                      <a:pt x="683" y="248"/>
                    </a:cubicBezTo>
                    <a:cubicBezTo>
                      <a:pt x="685" y="252"/>
                      <a:pt x="688" y="254"/>
                      <a:pt x="691" y="257"/>
                    </a:cubicBezTo>
                    <a:cubicBezTo>
                      <a:pt x="694" y="261"/>
                      <a:pt x="698" y="265"/>
                      <a:pt x="701" y="268"/>
                    </a:cubicBezTo>
                    <a:cubicBezTo>
                      <a:pt x="704" y="271"/>
                      <a:pt x="707" y="275"/>
                      <a:pt x="710" y="278"/>
                    </a:cubicBezTo>
                    <a:cubicBezTo>
                      <a:pt x="709" y="280"/>
                      <a:pt x="709" y="282"/>
                      <a:pt x="708" y="284"/>
                    </a:cubicBezTo>
                    <a:cubicBezTo>
                      <a:pt x="707" y="288"/>
                      <a:pt x="706" y="292"/>
                      <a:pt x="704" y="296"/>
                    </a:cubicBezTo>
                    <a:cubicBezTo>
                      <a:pt x="703" y="299"/>
                      <a:pt x="702" y="302"/>
                      <a:pt x="701" y="305"/>
                    </a:cubicBezTo>
                    <a:cubicBezTo>
                      <a:pt x="701" y="306"/>
                      <a:pt x="702" y="307"/>
                      <a:pt x="702" y="306"/>
                    </a:cubicBezTo>
                    <a:cubicBezTo>
                      <a:pt x="703" y="302"/>
                      <a:pt x="704" y="299"/>
                      <a:pt x="706" y="295"/>
                    </a:cubicBezTo>
                    <a:cubicBezTo>
                      <a:pt x="707" y="292"/>
                      <a:pt x="708" y="288"/>
                      <a:pt x="709" y="284"/>
                    </a:cubicBezTo>
                    <a:cubicBezTo>
                      <a:pt x="710" y="283"/>
                      <a:pt x="710" y="281"/>
                      <a:pt x="711" y="279"/>
                    </a:cubicBezTo>
                    <a:cubicBezTo>
                      <a:pt x="714" y="283"/>
                      <a:pt x="717" y="287"/>
                      <a:pt x="720" y="292"/>
                    </a:cubicBezTo>
                    <a:cubicBezTo>
                      <a:pt x="726" y="300"/>
                      <a:pt x="732" y="308"/>
                      <a:pt x="736" y="317"/>
                    </a:cubicBezTo>
                    <a:cubicBezTo>
                      <a:pt x="739" y="324"/>
                      <a:pt x="741" y="330"/>
                      <a:pt x="744" y="336"/>
                    </a:cubicBezTo>
                    <a:cubicBezTo>
                      <a:pt x="746" y="355"/>
                      <a:pt x="747" y="375"/>
                      <a:pt x="747"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p:cNvSpPr>
              <p:nvPr/>
            </p:nvSpPr>
            <p:spPr bwMode="auto">
              <a:xfrm>
                <a:off x="1557" y="2694"/>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p:cNvSpPr>
              <p:nvPr/>
            </p:nvSpPr>
            <p:spPr bwMode="auto">
              <a:xfrm>
                <a:off x="1960" y="2749"/>
                <a:ext cx="6" cy="11"/>
              </a:xfrm>
              <a:custGeom>
                <a:avLst/>
                <a:gdLst>
                  <a:gd name="T0" fmla="*/ 2 w 3"/>
                  <a:gd name="T1" fmla="*/ 4 h 5"/>
                  <a:gd name="T2" fmla="*/ 1 w 3"/>
                  <a:gd name="T3" fmla="*/ 3 h 5"/>
                  <a:gd name="T4" fmla="*/ 1 w 3"/>
                  <a:gd name="T5" fmla="*/ 1 h 5"/>
                  <a:gd name="T6" fmla="*/ 1 w 3"/>
                  <a:gd name="T7" fmla="*/ 1 h 5"/>
                  <a:gd name="T8" fmla="*/ 1 w 3"/>
                  <a:gd name="T9" fmla="*/ 1 h 5"/>
                  <a:gd name="T10" fmla="*/ 0 w 3"/>
                  <a:gd name="T11" fmla="*/ 1 h 5"/>
                  <a:gd name="T12" fmla="*/ 2 w 3"/>
                  <a:gd name="T13" fmla="*/ 5 h 5"/>
                  <a:gd name="T14" fmla="*/ 2 w 3"/>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4"/>
                    </a:moveTo>
                    <a:cubicBezTo>
                      <a:pt x="2" y="4"/>
                      <a:pt x="2" y="3"/>
                      <a:pt x="1" y="3"/>
                    </a:cubicBezTo>
                    <a:cubicBezTo>
                      <a:pt x="1" y="2"/>
                      <a:pt x="1" y="2"/>
                      <a:pt x="1" y="1"/>
                    </a:cubicBezTo>
                    <a:cubicBezTo>
                      <a:pt x="1" y="1"/>
                      <a:pt x="1" y="1"/>
                      <a:pt x="1" y="1"/>
                    </a:cubicBezTo>
                    <a:cubicBezTo>
                      <a:pt x="1" y="1"/>
                      <a:pt x="1" y="1"/>
                      <a:pt x="1" y="1"/>
                    </a:cubicBezTo>
                    <a:cubicBezTo>
                      <a:pt x="1" y="0"/>
                      <a:pt x="0" y="0"/>
                      <a:pt x="0" y="1"/>
                    </a:cubicBezTo>
                    <a:cubicBezTo>
                      <a:pt x="0" y="2"/>
                      <a:pt x="0" y="4"/>
                      <a:pt x="2" y="5"/>
                    </a:cubicBezTo>
                    <a:cubicBezTo>
                      <a:pt x="2" y="5"/>
                      <a:pt x="3"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1966" y="2749"/>
                <a:ext cx="5" cy="11"/>
              </a:xfrm>
              <a:custGeom>
                <a:avLst/>
                <a:gdLst>
                  <a:gd name="T0" fmla="*/ 2 w 2"/>
                  <a:gd name="T1" fmla="*/ 3 h 5"/>
                  <a:gd name="T2" fmla="*/ 1 w 2"/>
                  <a:gd name="T3" fmla="*/ 2 h 5"/>
                  <a:gd name="T4" fmla="*/ 1 w 2"/>
                  <a:gd name="T5" fmla="*/ 1 h 5"/>
                  <a:gd name="T6" fmla="*/ 0 w 2"/>
                  <a:gd name="T7" fmla="*/ 1 h 5"/>
                  <a:gd name="T8" fmla="*/ 0 w 2"/>
                  <a:gd name="T9" fmla="*/ 3 h 5"/>
                  <a:gd name="T10" fmla="*/ 1 w 2"/>
                  <a:gd name="T11" fmla="*/ 4 h 5"/>
                  <a:gd name="T12" fmla="*/ 2 w 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3"/>
                    </a:moveTo>
                    <a:cubicBezTo>
                      <a:pt x="2" y="3"/>
                      <a:pt x="1" y="2"/>
                      <a:pt x="1" y="2"/>
                    </a:cubicBezTo>
                    <a:cubicBezTo>
                      <a:pt x="1" y="2"/>
                      <a:pt x="1" y="1"/>
                      <a:pt x="1" y="1"/>
                    </a:cubicBezTo>
                    <a:cubicBezTo>
                      <a:pt x="1" y="0"/>
                      <a:pt x="0" y="0"/>
                      <a:pt x="0" y="1"/>
                    </a:cubicBezTo>
                    <a:cubicBezTo>
                      <a:pt x="0" y="1"/>
                      <a:pt x="0" y="2"/>
                      <a:pt x="0" y="3"/>
                    </a:cubicBezTo>
                    <a:cubicBezTo>
                      <a:pt x="0" y="3"/>
                      <a:pt x="1" y="4"/>
                      <a:pt x="1" y="4"/>
                    </a:cubicBezTo>
                    <a:cubicBezTo>
                      <a:pt x="2" y="5"/>
                      <a:pt x="2"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p:nvSpPr>
            <p:spPr bwMode="auto">
              <a:xfrm>
                <a:off x="1973" y="2747"/>
                <a:ext cx="8" cy="11"/>
              </a:xfrm>
              <a:custGeom>
                <a:avLst/>
                <a:gdLst>
                  <a:gd name="T0" fmla="*/ 3 w 4"/>
                  <a:gd name="T1" fmla="*/ 4 h 5"/>
                  <a:gd name="T2" fmla="*/ 2 w 4"/>
                  <a:gd name="T3" fmla="*/ 2 h 5"/>
                  <a:gd name="T4" fmla="*/ 1 w 4"/>
                  <a:gd name="T5" fmla="*/ 1 h 5"/>
                  <a:gd name="T6" fmla="*/ 0 w 4"/>
                  <a:gd name="T7" fmla="*/ 1 h 5"/>
                  <a:gd name="T8" fmla="*/ 1 w 4"/>
                  <a:gd name="T9" fmla="*/ 3 h 5"/>
                  <a:gd name="T10" fmla="*/ 3 w 4"/>
                  <a:gd name="T11" fmla="*/ 5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4"/>
                      <a:pt x="2" y="3"/>
                      <a:pt x="2" y="2"/>
                    </a:cubicBezTo>
                    <a:cubicBezTo>
                      <a:pt x="1" y="2"/>
                      <a:pt x="1" y="1"/>
                      <a:pt x="1" y="1"/>
                    </a:cubicBezTo>
                    <a:cubicBezTo>
                      <a:pt x="1" y="0"/>
                      <a:pt x="0" y="0"/>
                      <a:pt x="0" y="1"/>
                    </a:cubicBezTo>
                    <a:cubicBezTo>
                      <a:pt x="0" y="2"/>
                      <a:pt x="0" y="3"/>
                      <a:pt x="1" y="3"/>
                    </a:cubicBezTo>
                    <a:cubicBezTo>
                      <a:pt x="1" y="4"/>
                      <a:pt x="2" y="5"/>
                      <a:pt x="3" y="5"/>
                    </a:cubicBezTo>
                    <a:cubicBezTo>
                      <a:pt x="4" y="5"/>
                      <a:pt x="4"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p:nvSpPr>
            <p:spPr bwMode="auto">
              <a:xfrm>
                <a:off x="1979" y="2741"/>
                <a:ext cx="10" cy="17"/>
              </a:xfrm>
              <a:custGeom>
                <a:avLst/>
                <a:gdLst>
                  <a:gd name="T0" fmla="*/ 4 w 5"/>
                  <a:gd name="T1" fmla="*/ 7 h 8"/>
                  <a:gd name="T2" fmla="*/ 3 w 5"/>
                  <a:gd name="T3" fmla="*/ 5 h 8"/>
                  <a:gd name="T4" fmla="*/ 2 w 5"/>
                  <a:gd name="T5" fmla="*/ 1 h 8"/>
                  <a:gd name="T6" fmla="*/ 1 w 5"/>
                  <a:gd name="T7" fmla="*/ 1 h 8"/>
                  <a:gd name="T8" fmla="*/ 2 w 5"/>
                  <a:gd name="T9" fmla="*/ 5 h 8"/>
                  <a:gd name="T10" fmla="*/ 4 w 5"/>
                  <a:gd name="T11" fmla="*/ 8 h 8"/>
                  <a:gd name="T12" fmla="*/ 4 w 5"/>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7"/>
                    </a:moveTo>
                    <a:cubicBezTo>
                      <a:pt x="3" y="6"/>
                      <a:pt x="3" y="5"/>
                      <a:pt x="3" y="5"/>
                    </a:cubicBezTo>
                    <a:cubicBezTo>
                      <a:pt x="2" y="3"/>
                      <a:pt x="2" y="2"/>
                      <a:pt x="2" y="1"/>
                    </a:cubicBezTo>
                    <a:cubicBezTo>
                      <a:pt x="2" y="0"/>
                      <a:pt x="0" y="0"/>
                      <a:pt x="1" y="1"/>
                    </a:cubicBezTo>
                    <a:cubicBezTo>
                      <a:pt x="1" y="2"/>
                      <a:pt x="1" y="4"/>
                      <a:pt x="2" y="5"/>
                    </a:cubicBezTo>
                    <a:cubicBezTo>
                      <a:pt x="2" y="6"/>
                      <a:pt x="3" y="7"/>
                      <a:pt x="4" y="8"/>
                    </a:cubicBezTo>
                    <a:cubicBezTo>
                      <a:pt x="4" y="8"/>
                      <a:pt x="5"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p:nvSpPr>
            <p:spPr bwMode="auto">
              <a:xfrm>
                <a:off x="1989" y="2739"/>
                <a:ext cx="10" cy="21"/>
              </a:xfrm>
              <a:custGeom>
                <a:avLst/>
                <a:gdLst>
                  <a:gd name="T0" fmla="*/ 4 w 5"/>
                  <a:gd name="T1" fmla="*/ 8 h 10"/>
                  <a:gd name="T2" fmla="*/ 2 w 5"/>
                  <a:gd name="T3" fmla="*/ 5 h 10"/>
                  <a:gd name="T4" fmla="*/ 1 w 5"/>
                  <a:gd name="T5" fmla="*/ 1 h 10"/>
                  <a:gd name="T6" fmla="*/ 0 w 5"/>
                  <a:gd name="T7" fmla="*/ 1 h 10"/>
                  <a:gd name="T8" fmla="*/ 2 w 5"/>
                  <a:gd name="T9" fmla="*/ 7 h 10"/>
                  <a:gd name="T10" fmla="*/ 4 w 5"/>
                  <a:gd name="T11" fmla="*/ 10 h 10"/>
                  <a:gd name="T12" fmla="*/ 4 w 5"/>
                  <a:gd name="T13" fmla="*/ 9 h 10"/>
                  <a:gd name="T14" fmla="*/ 5 w 5"/>
                  <a:gd name="T15" fmla="*/ 9 h 10"/>
                  <a:gd name="T16" fmla="*/ 4 w 5"/>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4" y="8"/>
                    </a:moveTo>
                    <a:cubicBezTo>
                      <a:pt x="3" y="7"/>
                      <a:pt x="2" y="5"/>
                      <a:pt x="2" y="5"/>
                    </a:cubicBezTo>
                    <a:cubicBezTo>
                      <a:pt x="2" y="3"/>
                      <a:pt x="2" y="2"/>
                      <a:pt x="1" y="1"/>
                    </a:cubicBezTo>
                    <a:cubicBezTo>
                      <a:pt x="1" y="0"/>
                      <a:pt x="0" y="1"/>
                      <a:pt x="0" y="1"/>
                    </a:cubicBezTo>
                    <a:cubicBezTo>
                      <a:pt x="0" y="3"/>
                      <a:pt x="1" y="5"/>
                      <a:pt x="2" y="7"/>
                    </a:cubicBezTo>
                    <a:cubicBezTo>
                      <a:pt x="2" y="7"/>
                      <a:pt x="3" y="10"/>
                      <a:pt x="4" y="10"/>
                    </a:cubicBezTo>
                    <a:cubicBezTo>
                      <a:pt x="4" y="9"/>
                      <a:pt x="4" y="9"/>
                      <a:pt x="4" y="9"/>
                    </a:cubicBezTo>
                    <a:cubicBezTo>
                      <a:pt x="5" y="9"/>
                      <a:pt x="5" y="9"/>
                      <a:pt x="5" y="9"/>
                    </a:cubicBezTo>
                    <a:cubicBezTo>
                      <a:pt x="5" y="8"/>
                      <a:pt x="4"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p:nvSpPr>
            <p:spPr bwMode="auto">
              <a:xfrm>
                <a:off x="1995" y="2739"/>
                <a:ext cx="10" cy="21"/>
              </a:xfrm>
              <a:custGeom>
                <a:avLst/>
                <a:gdLst>
                  <a:gd name="T0" fmla="*/ 4 w 5"/>
                  <a:gd name="T1" fmla="*/ 8 h 10"/>
                  <a:gd name="T2" fmla="*/ 4 w 5"/>
                  <a:gd name="T3" fmla="*/ 7 h 10"/>
                  <a:gd name="T4" fmla="*/ 3 w 5"/>
                  <a:gd name="T5" fmla="*/ 4 h 10"/>
                  <a:gd name="T6" fmla="*/ 1 w 5"/>
                  <a:gd name="T7" fmla="*/ 0 h 10"/>
                  <a:gd name="T8" fmla="*/ 1 w 5"/>
                  <a:gd name="T9" fmla="*/ 1 h 10"/>
                  <a:gd name="T10" fmla="*/ 1 w 5"/>
                  <a:gd name="T11" fmla="*/ 2 h 10"/>
                  <a:gd name="T12" fmla="*/ 1 w 5"/>
                  <a:gd name="T13" fmla="*/ 3 h 10"/>
                  <a:gd name="T14" fmla="*/ 2 w 5"/>
                  <a:gd name="T15" fmla="*/ 6 h 10"/>
                  <a:gd name="T16" fmla="*/ 4 w 5"/>
                  <a:gd name="T17" fmla="*/ 10 h 10"/>
                  <a:gd name="T18" fmla="*/ 5 w 5"/>
                  <a:gd name="T19" fmla="*/ 10 h 10"/>
                  <a:gd name="T20" fmla="*/ 5 w 5"/>
                  <a:gd name="T21" fmla="*/ 9 h 10"/>
                  <a:gd name="T22" fmla="*/ 4 w 5"/>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
                    <a:moveTo>
                      <a:pt x="4" y="8"/>
                    </a:moveTo>
                    <a:cubicBezTo>
                      <a:pt x="4" y="8"/>
                      <a:pt x="4" y="7"/>
                      <a:pt x="4" y="7"/>
                    </a:cubicBezTo>
                    <a:cubicBezTo>
                      <a:pt x="4" y="6"/>
                      <a:pt x="3" y="5"/>
                      <a:pt x="3" y="4"/>
                    </a:cubicBezTo>
                    <a:cubicBezTo>
                      <a:pt x="3" y="3"/>
                      <a:pt x="2" y="0"/>
                      <a:pt x="1" y="0"/>
                    </a:cubicBezTo>
                    <a:cubicBezTo>
                      <a:pt x="0" y="0"/>
                      <a:pt x="0" y="1"/>
                      <a:pt x="1" y="1"/>
                    </a:cubicBezTo>
                    <a:cubicBezTo>
                      <a:pt x="1" y="1"/>
                      <a:pt x="1" y="2"/>
                      <a:pt x="1" y="2"/>
                    </a:cubicBezTo>
                    <a:cubicBezTo>
                      <a:pt x="1" y="2"/>
                      <a:pt x="1" y="3"/>
                      <a:pt x="1" y="3"/>
                    </a:cubicBezTo>
                    <a:cubicBezTo>
                      <a:pt x="2" y="4"/>
                      <a:pt x="2" y="5"/>
                      <a:pt x="2" y="6"/>
                    </a:cubicBezTo>
                    <a:cubicBezTo>
                      <a:pt x="3" y="7"/>
                      <a:pt x="3" y="9"/>
                      <a:pt x="4" y="10"/>
                    </a:cubicBezTo>
                    <a:cubicBezTo>
                      <a:pt x="4" y="10"/>
                      <a:pt x="5" y="10"/>
                      <a:pt x="5" y="10"/>
                    </a:cubicBezTo>
                    <a:cubicBezTo>
                      <a:pt x="5" y="9"/>
                      <a:pt x="5" y="9"/>
                      <a:pt x="5" y="9"/>
                    </a:cubicBezTo>
                    <a:cubicBezTo>
                      <a:pt x="5" y="9"/>
                      <a:pt x="5"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p:nvSpPr>
            <p:spPr bwMode="auto">
              <a:xfrm>
                <a:off x="2003" y="2737"/>
                <a:ext cx="13" cy="23"/>
              </a:xfrm>
              <a:custGeom>
                <a:avLst/>
                <a:gdLst>
                  <a:gd name="T0" fmla="*/ 6 w 6"/>
                  <a:gd name="T1" fmla="*/ 9 h 11"/>
                  <a:gd name="T2" fmla="*/ 5 w 6"/>
                  <a:gd name="T3" fmla="*/ 9 h 11"/>
                  <a:gd name="T4" fmla="*/ 1 w 6"/>
                  <a:gd name="T5" fmla="*/ 0 h 11"/>
                  <a:gd name="T6" fmla="*/ 0 w 6"/>
                  <a:gd name="T7" fmla="*/ 1 h 11"/>
                  <a:gd name="T8" fmla="*/ 4 w 6"/>
                  <a:gd name="T9" fmla="*/ 11 h 11"/>
                  <a:gd name="T10" fmla="*/ 5 w 6"/>
                  <a:gd name="T11" fmla="*/ 11 h 11"/>
                  <a:gd name="T12" fmla="*/ 6 w 6"/>
                  <a:gd name="T13" fmla="*/ 11 h 11"/>
                  <a:gd name="T14" fmla="*/ 6 w 6"/>
                  <a:gd name="T15" fmla="*/ 10 h 11"/>
                  <a:gd name="T16" fmla="*/ 6 w 6"/>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9"/>
                    </a:moveTo>
                    <a:cubicBezTo>
                      <a:pt x="6" y="9"/>
                      <a:pt x="5" y="9"/>
                      <a:pt x="5" y="9"/>
                    </a:cubicBezTo>
                    <a:cubicBezTo>
                      <a:pt x="3" y="6"/>
                      <a:pt x="2" y="3"/>
                      <a:pt x="1" y="0"/>
                    </a:cubicBezTo>
                    <a:cubicBezTo>
                      <a:pt x="1" y="0"/>
                      <a:pt x="0" y="0"/>
                      <a:pt x="0" y="1"/>
                    </a:cubicBezTo>
                    <a:cubicBezTo>
                      <a:pt x="1" y="4"/>
                      <a:pt x="2" y="8"/>
                      <a:pt x="4" y="11"/>
                    </a:cubicBezTo>
                    <a:cubicBezTo>
                      <a:pt x="5" y="11"/>
                      <a:pt x="5" y="11"/>
                      <a:pt x="5" y="11"/>
                    </a:cubicBezTo>
                    <a:cubicBezTo>
                      <a:pt x="5" y="11"/>
                      <a:pt x="5" y="11"/>
                      <a:pt x="6" y="11"/>
                    </a:cubicBezTo>
                    <a:cubicBezTo>
                      <a:pt x="6" y="10"/>
                      <a:pt x="6" y="10"/>
                      <a:pt x="6" y="10"/>
                    </a:cubicBezTo>
                    <a:cubicBezTo>
                      <a:pt x="6" y="10"/>
                      <a:pt x="6" y="10"/>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p:cNvSpPr>
              <p:nvPr/>
            </p:nvSpPr>
            <p:spPr bwMode="auto">
              <a:xfrm>
                <a:off x="2011" y="2733"/>
                <a:ext cx="13" cy="27"/>
              </a:xfrm>
              <a:custGeom>
                <a:avLst/>
                <a:gdLst>
                  <a:gd name="T0" fmla="*/ 5 w 6"/>
                  <a:gd name="T1" fmla="*/ 11 h 13"/>
                  <a:gd name="T2" fmla="*/ 1 w 6"/>
                  <a:gd name="T3" fmla="*/ 1 h 13"/>
                  <a:gd name="T4" fmla="*/ 0 w 6"/>
                  <a:gd name="T5" fmla="*/ 2 h 13"/>
                  <a:gd name="T6" fmla="*/ 4 w 6"/>
                  <a:gd name="T7" fmla="*/ 12 h 13"/>
                  <a:gd name="T8" fmla="*/ 5 w 6"/>
                  <a:gd name="T9" fmla="*/ 13 h 13"/>
                  <a:gd name="T10" fmla="*/ 6 w 6"/>
                  <a:gd name="T11" fmla="*/ 12 h 13"/>
                  <a:gd name="T12" fmla="*/ 5 w 6"/>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5" y="11"/>
                    </a:moveTo>
                    <a:cubicBezTo>
                      <a:pt x="3" y="8"/>
                      <a:pt x="2" y="5"/>
                      <a:pt x="1" y="1"/>
                    </a:cubicBezTo>
                    <a:cubicBezTo>
                      <a:pt x="1" y="0"/>
                      <a:pt x="0" y="1"/>
                      <a:pt x="0" y="2"/>
                    </a:cubicBezTo>
                    <a:cubicBezTo>
                      <a:pt x="1" y="5"/>
                      <a:pt x="2" y="9"/>
                      <a:pt x="4" y="12"/>
                    </a:cubicBezTo>
                    <a:cubicBezTo>
                      <a:pt x="4" y="13"/>
                      <a:pt x="4" y="13"/>
                      <a:pt x="5" y="13"/>
                    </a:cubicBezTo>
                    <a:cubicBezTo>
                      <a:pt x="5" y="13"/>
                      <a:pt x="5" y="12"/>
                      <a:pt x="6" y="12"/>
                    </a:cubicBezTo>
                    <a:cubicBezTo>
                      <a:pt x="6" y="11"/>
                      <a:pt x="5"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p:cNvSpPr>
                <a:spLocks/>
              </p:cNvSpPr>
              <p:nvPr/>
            </p:nvSpPr>
            <p:spPr bwMode="auto">
              <a:xfrm>
                <a:off x="2016" y="2731"/>
                <a:ext cx="14" cy="29"/>
              </a:xfrm>
              <a:custGeom>
                <a:avLst/>
                <a:gdLst>
                  <a:gd name="T0" fmla="*/ 7 w 7"/>
                  <a:gd name="T1" fmla="*/ 10 h 14"/>
                  <a:gd name="T2" fmla="*/ 6 w 7"/>
                  <a:gd name="T3" fmla="*/ 10 h 14"/>
                  <a:gd name="T4" fmla="*/ 4 w 7"/>
                  <a:gd name="T5" fmla="*/ 7 h 14"/>
                  <a:gd name="T6" fmla="*/ 2 w 7"/>
                  <a:gd name="T7" fmla="*/ 1 h 14"/>
                  <a:gd name="T8" fmla="*/ 0 w 7"/>
                  <a:gd name="T9" fmla="*/ 1 h 14"/>
                  <a:gd name="T10" fmla="*/ 3 w 7"/>
                  <a:gd name="T11" fmla="*/ 8 h 14"/>
                  <a:gd name="T12" fmla="*/ 6 w 7"/>
                  <a:gd name="T13" fmla="*/ 14 h 14"/>
                  <a:gd name="T14" fmla="*/ 7 w 7"/>
                  <a:gd name="T15" fmla="*/ 13 h 14"/>
                  <a:gd name="T16" fmla="*/ 7 w 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7" y="10"/>
                    </a:moveTo>
                    <a:cubicBezTo>
                      <a:pt x="6" y="10"/>
                      <a:pt x="6" y="10"/>
                      <a:pt x="6" y="10"/>
                    </a:cubicBezTo>
                    <a:cubicBezTo>
                      <a:pt x="5" y="9"/>
                      <a:pt x="5" y="8"/>
                      <a:pt x="4" y="7"/>
                    </a:cubicBezTo>
                    <a:cubicBezTo>
                      <a:pt x="3" y="5"/>
                      <a:pt x="2" y="3"/>
                      <a:pt x="2" y="1"/>
                    </a:cubicBezTo>
                    <a:cubicBezTo>
                      <a:pt x="1" y="0"/>
                      <a:pt x="0" y="0"/>
                      <a:pt x="0" y="1"/>
                    </a:cubicBezTo>
                    <a:cubicBezTo>
                      <a:pt x="1" y="4"/>
                      <a:pt x="2" y="6"/>
                      <a:pt x="3" y="8"/>
                    </a:cubicBezTo>
                    <a:cubicBezTo>
                      <a:pt x="4" y="10"/>
                      <a:pt x="5" y="12"/>
                      <a:pt x="6" y="14"/>
                    </a:cubicBezTo>
                    <a:cubicBezTo>
                      <a:pt x="7" y="14"/>
                      <a:pt x="7" y="13"/>
                      <a:pt x="7" y="13"/>
                    </a:cubicBezTo>
                    <a:cubicBezTo>
                      <a:pt x="7" y="12"/>
                      <a:pt x="7" y="11"/>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p:cNvSpPr>
                <a:spLocks/>
              </p:cNvSpPr>
              <p:nvPr/>
            </p:nvSpPr>
            <p:spPr bwMode="auto">
              <a:xfrm>
                <a:off x="2022" y="2729"/>
                <a:ext cx="14" cy="27"/>
              </a:xfrm>
              <a:custGeom>
                <a:avLst/>
                <a:gdLst>
                  <a:gd name="T0" fmla="*/ 6 w 7"/>
                  <a:gd name="T1" fmla="*/ 12 h 13"/>
                  <a:gd name="T2" fmla="*/ 5 w 7"/>
                  <a:gd name="T3" fmla="*/ 9 h 13"/>
                  <a:gd name="T4" fmla="*/ 3 w 7"/>
                  <a:gd name="T5" fmla="*/ 5 h 13"/>
                  <a:gd name="T6" fmla="*/ 1 w 7"/>
                  <a:gd name="T7" fmla="*/ 1 h 13"/>
                  <a:gd name="T8" fmla="*/ 1 w 7"/>
                  <a:gd name="T9" fmla="*/ 2 h 13"/>
                  <a:gd name="T10" fmla="*/ 1 w 7"/>
                  <a:gd name="T11" fmla="*/ 3 h 13"/>
                  <a:gd name="T12" fmla="*/ 2 w 7"/>
                  <a:gd name="T13" fmla="*/ 5 h 13"/>
                  <a:gd name="T14" fmla="*/ 4 w 7"/>
                  <a:gd name="T15" fmla="*/ 9 h 13"/>
                  <a:gd name="T16" fmla="*/ 6 w 7"/>
                  <a:gd name="T17" fmla="*/ 13 h 13"/>
                  <a:gd name="T18" fmla="*/ 6 w 7"/>
                  <a:gd name="T1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6" y="12"/>
                    </a:moveTo>
                    <a:cubicBezTo>
                      <a:pt x="6" y="12"/>
                      <a:pt x="5" y="10"/>
                      <a:pt x="5" y="9"/>
                    </a:cubicBezTo>
                    <a:cubicBezTo>
                      <a:pt x="5" y="8"/>
                      <a:pt x="4" y="6"/>
                      <a:pt x="3" y="5"/>
                    </a:cubicBezTo>
                    <a:cubicBezTo>
                      <a:pt x="3" y="4"/>
                      <a:pt x="2" y="0"/>
                      <a:pt x="1" y="1"/>
                    </a:cubicBezTo>
                    <a:cubicBezTo>
                      <a:pt x="0" y="1"/>
                      <a:pt x="0" y="2"/>
                      <a:pt x="1" y="2"/>
                    </a:cubicBezTo>
                    <a:cubicBezTo>
                      <a:pt x="1" y="2"/>
                      <a:pt x="1" y="2"/>
                      <a:pt x="1" y="3"/>
                    </a:cubicBezTo>
                    <a:cubicBezTo>
                      <a:pt x="2" y="3"/>
                      <a:pt x="2" y="4"/>
                      <a:pt x="2" y="5"/>
                    </a:cubicBezTo>
                    <a:cubicBezTo>
                      <a:pt x="3" y="6"/>
                      <a:pt x="3" y="8"/>
                      <a:pt x="4" y="9"/>
                    </a:cubicBezTo>
                    <a:cubicBezTo>
                      <a:pt x="4" y="10"/>
                      <a:pt x="5" y="13"/>
                      <a:pt x="6" y="13"/>
                    </a:cubicBezTo>
                    <a:cubicBezTo>
                      <a:pt x="7" y="13"/>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p:cNvSpPr>
              <p:nvPr/>
            </p:nvSpPr>
            <p:spPr bwMode="auto">
              <a:xfrm>
                <a:off x="2050" y="2723"/>
                <a:ext cx="4" cy="6"/>
              </a:xfrm>
              <a:custGeom>
                <a:avLst/>
                <a:gdLst>
                  <a:gd name="T0" fmla="*/ 2 w 2"/>
                  <a:gd name="T1" fmla="*/ 1 h 3"/>
                  <a:gd name="T2" fmla="*/ 1 w 2"/>
                  <a:gd name="T3" fmla="*/ 0 h 3"/>
                  <a:gd name="T4" fmla="*/ 0 w 2"/>
                  <a:gd name="T5" fmla="*/ 1 h 3"/>
                  <a:gd name="T6" fmla="*/ 1 w 2"/>
                  <a:gd name="T7" fmla="*/ 2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1" y="0"/>
                      <a:pt x="1" y="0"/>
                      <a:pt x="1" y="0"/>
                    </a:cubicBezTo>
                    <a:cubicBezTo>
                      <a:pt x="1" y="0"/>
                      <a:pt x="0" y="1"/>
                      <a:pt x="0" y="1"/>
                    </a:cubicBezTo>
                    <a:cubicBezTo>
                      <a:pt x="0" y="2"/>
                      <a:pt x="1" y="2"/>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p:cNvSpPr>
              <p:nvPr/>
            </p:nvSpPr>
            <p:spPr bwMode="auto">
              <a:xfrm>
                <a:off x="2061" y="2715"/>
                <a:ext cx="4" cy="2"/>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0" y="1"/>
                      <a:pt x="1"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p:cNvSpPr>
              <p:nvPr/>
            </p:nvSpPr>
            <p:spPr bwMode="auto">
              <a:xfrm>
                <a:off x="1997" y="2819"/>
                <a:ext cx="8" cy="14"/>
              </a:xfrm>
              <a:custGeom>
                <a:avLst/>
                <a:gdLst>
                  <a:gd name="T0" fmla="*/ 3 w 4"/>
                  <a:gd name="T1" fmla="*/ 5 h 7"/>
                  <a:gd name="T2" fmla="*/ 1 w 4"/>
                  <a:gd name="T3" fmla="*/ 1 h 7"/>
                  <a:gd name="T4" fmla="*/ 1 w 4"/>
                  <a:gd name="T5" fmla="*/ 1 h 7"/>
                  <a:gd name="T6" fmla="*/ 1 w 4"/>
                  <a:gd name="T7" fmla="*/ 0 h 7"/>
                  <a:gd name="T8" fmla="*/ 0 w 4"/>
                  <a:gd name="T9" fmla="*/ 1 h 7"/>
                  <a:gd name="T10" fmla="*/ 2 w 4"/>
                  <a:gd name="T11" fmla="*/ 5 h 7"/>
                  <a:gd name="T12" fmla="*/ 4 w 4"/>
                  <a:gd name="T13" fmla="*/ 6 h 7"/>
                  <a:gd name="T14" fmla="*/ 3 w 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3" y="5"/>
                    </a:moveTo>
                    <a:cubicBezTo>
                      <a:pt x="2" y="4"/>
                      <a:pt x="2" y="3"/>
                      <a:pt x="1" y="1"/>
                    </a:cubicBezTo>
                    <a:cubicBezTo>
                      <a:pt x="1" y="1"/>
                      <a:pt x="1" y="1"/>
                      <a:pt x="1" y="1"/>
                    </a:cubicBezTo>
                    <a:cubicBezTo>
                      <a:pt x="1" y="0"/>
                      <a:pt x="1" y="0"/>
                      <a:pt x="1" y="0"/>
                    </a:cubicBezTo>
                    <a:cubicBezTo>
                      <a:pt x="0" y="0"/>
                      <a:pt x="0" y="1"/>
                      <a:pt x="0" y="1"/>
                    </a:cubicBezTo>
                    <a:cubicBezTo>
                      <a:pt x="0" y="2"/>
                      <a:pt x="1" y="4"/>
                      <a:pt x="2" y="5"/>
                    </a:cubicBezTo>
                    <a:cubicBezTo>
                      <a:pt x="2" y="5"/>
                      <a:pt x="3" y="7"/>
                      <a:pt x="4" y="6"/>
                    </a:cubicBezTo>
                    <a:cubicBezTo>
                      <a:pt x="4" y="6"/>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p:cNvSpPr>
              <p:nvPr/>
            </p:nvSpPr>
            <p:spPr bwMode="auto">
              <a:xfrm>
                <a:off x="2001" y="2819"/>
                <a:ext cx="10" cy="12"/>
              </a:xfrm>
              <a:custGeom>
                <a:avLst/>
                <a:gdLst>
                  <a:gd name="T0" fmla="*/ 4 w 5"/>
                  <a:gd name="T1" fmla="*/ 5 h 6"/>
                  <a:gd name="T2" fmla="*/ 3 w 5"/>
                  <a:gd name="T3" fmla="*/ 3 h 6"/>
                  <a:gd name="T4" fmla="*/ 2 w 5"/>
                  <a:gd name="T5" fmla="*/ 1 h 6"/>
                  <a:gd name="T6" fmla="*/ 1 w 5"/>
                  <a:gd name="T7" fmla="*/ 2 h 6"/>
                  <a:gd name="T8" fmla="*/ 2 w 5"/>
                  <a:gd name="T9" fmla="*/ 4 h 6"/>
                  <a:gd name="T10" fmla="*/ 4 w 5"/>
                  <a:gd name="T11" fmla="*/ 6 h 6"/>
                  <a:gd name="T12" fmla="*/ 4 w 5"/>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5"/>
                    </a:moveTo>
                    <a:cubicBezTo>
                      <a:pt x="4" y="5"/>
                      <a:pt x="4" y="4"/>
                      <a:pt x="3" y="3"/>
                    </a:cubicBezTo>
                    <a:cubicBezTo>
                      <a:pt x="3" y="2"/>
                      <a:pt x="2" y="2"/>
                      <a:pt x="2" y="1"/>
                    </a:cubicBezTo>
                    <a:cubicBezTo>
                      <a:pt x="1" y="0"/>
                      <a:pt x="0" y="1"/>
                      <a:pt x="1" y="2"/>
                    </a:cubicBezTo>
                    <a:cubicBezTo>
                      <a:pt x="1" y="2"/>
                      <a:pt x="2" y="3"/>
                      <a:pt x="2" y="4"/>
                    </a:cubicBezTo>
                    <a:cubicBezTo>
                      <a:pt x="3" y="5"/>
                      <a:pt x="3" y="6"/>
                      <a:pt x="4" y="6"/>
                    </a:cubicBezTo>
                    <a:cubicBezTo>
                      <a:pt x="5" y="6"/>
                      <a:pt x="5"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p:cNvSpPr>
              <p:nvPr/>
            </p:nvSpPr>
            <p:spPr bwMode="auto">
              <a:xfrm>
                <a:off x="2007" y="2817"/>
                <a:ext cx="11" cy="14"/>
              </a:xfrm>
              <a:custGeom>
                <a:avLst/>
                <a:gdLst>
                  <a:gd name="T0" fmla="*/ 4 w 5"/>
                  <a:gd name="T1" fmla="*/ 5 h 7"/>
                  <a:gd name="T2" fmla="*/ 1 w 5"/>
                  <a:gd name="T3" fmla="*/ 1 h 7"/>
                  <a:gd name="T4" fmla="*/ 0 w 5"/>
                  <a:gd name="T5" fmla="*/ 1 h 7"/>
                  <a:gd name="T6" fmla="*/ 4 w 5"/>
                  <a:gd name="T7" fmla="*/ 6 h 7"/>
                  <a:gd name="T8" fmla="*/ 4 w 5"/>
                  <a:gd name="T9" fmla="*/ 5 h 7"/>
                </a:gdLst>
                <a:ahLst/>
                <a:cxnLst>
                  <a:cxn ang="0">
                    <a:pos x="T0" y="T1"/>
                  </a:cxn>
                  <a:cxn ang="0">
                    <a:pos x="T2" y="T3"/>
                  </a:cxn>
                  <a:cxn ang="0">
                    <a:pos x="T4" y="T5"/>
                  </a:cxn>
                  <a:cxn ang="0">
                    <a:pos x="T6" y="T7"/>
                  </a:cxn>
                  <a:cxn ang="0">
                    <a:pos x="T8" y="T9"/>
                  </a:cxn>
                </a:cxnLst>
                <a:rect l="0" t="0" r="r" b="b"/>
                <a:pathLst>
                  <a:path w="5" h="7">
                    <a:moveTo>
                      <a:pt x="4" y="5"/>
                    </a:moveTo>
                    <a:cubicBezTo>
                      <a:pt x="3" y="5"/>
                      <a:pt x="2" y="2"/>
                      <a:pt x="1" y="1"/>
                    </a:cubicBezTo>
                    <a:cubicBezTo>
                      <a:pt x="1" y="0"/>
                      <a:pt x="0" y="1"/>
                      <a:pt x="0" y="1"/>
                    </a:cubicBezTo>
                    <a:cubicBezTo>
                      <a:pt x="2" y="3"/>
                      <a:pt x="2" y="6"/>
                      <a:pt x="4" y="6"/>
                    </a:cubicBezTo>
                    <a:cubicBezTo>
                      <a:pt x="4" y="7"/>
                      <a:pt x="5"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p:cNvSpPr>
              <p:nvPr/>
            </p:nvSpPr>
            <p:spPr bwMode="auto">
              <a:xfrm>
                <a:off x="2013" y="2815"/>
                <a:ext cx="15" cy="16"/>
              </a:xfrm>
              <a:custGeom>
                <a:avLst/>
                <a:gdLst>
                  <a:gd name="T0" fmla="*/ 6 w 7"/>
                  <a:gd name="T1" fmla="*/ 7 h 8"/>
                  <a:gd name="T2" fmla="*/ 4 w 7"/>
                  <a:gd name="T3" fmla="*/ 4 h 8"/>
                  <a:gd name="T4" fmla="*/ 2 w 7"/>
                  <a:gd name="T5" fmla="*/ 1 h 8"/>
                  <a:gd name="T6" fmla="*/ 1 w 7"/>
                  <a:gd name="T7" fmla="*/ 2 h 8"/>
                  <a:gd name="T8" fmla="*/ 6 w 7"/>
                  <a:gd name="T9" fmla="*/ 8 h 8"/>
                  <a:gd name="T10" fmla="*/ 6 w 7"/>
                  <a:gd name="T11" fmla="*/ 8 h 8"/>
                  <a:gd name="T12" fmla="*/ 6 w 7"/>
                  <a:gd name="T13" fmla="*/ 8 h 8"/>
                  <a:gd name="T14" fmla="*/ 6 w 7"/>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6" y="7"/>
                    </a:moveTo>
                    <a:cubicBezTo>
                      <a:pt x="5" y="6"/>
                      <a:pt x="4" y="5"/>
                      <a:pt x="4" y="4"/>
                    </a:cubicBezTo>
                    <a:cubicBezTo>
                      <a:pt x="3" y="3"/>
                      <a:pt x="2" y="2"/>
                      <a:pt x="2" y="1"/>
                    </a:cubicBezTo>
                    <a:cubicBezTo>
                      <a:pt x="1" y="0"/>
                      <a:pt x="0" y="1"/>
                      <a:pt x="1" y="2"/>
                    </a:cubicBezTo>
                    <a:cubicBezTo>
                      <a:pt x="2" y="4"/>
                      <a:pt x="3" y="7"/>
                      <a:pt x="6" y="8"/>
                    </a:cubicBezTo>
                    <a:cubicBezTo>
                      <a:pt x="6" y="8"/>
                      <a:pt x="6" y="8"/>
                      <a:pt x="6" y="8"/>
                    </a:cubicBezTo>
                    <a:cubicBezTo>
                      <a:pt x="6" y="8"/>
                      <a:pt x="6" y="8"/>
                      <a:pt x="6" y="8"/>
                    </a:cubicBezTo>
                    <a:cubicBezTo>
                      <a:pt x="7" y="7"/>
                      <a:pt x="6" y="6"/>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p:nvSpPr>
            <p:spPr bwMode="auto">
              <a:xfrm>
                <a:off x="2024" y="2813"/>
                <a:ext cx="12" cy="18"/>
              </a:xfrm>
              <a:custGeom>
                <a:avLst/>
                <a:gdLst>
                  <a:gd name="T0" fmla="*/ 5 w 6"/>
                  <a:gd name="T1" fmla="*/ 7 h 9"/>
                  <a:gd name="T2" fmla="*/ 3 w 6"/>
                  <a:gd name="T3" fmla="*/ 5 h 9"/>
                  <a:gd name="T4" fmla="*/ 1 w 6"/>
                  <a:gd name="T5" fmla="*/ 0 h 9"/>
                  <a:gd name="T6" fmla="*/ 0 w 6"/>
                  <a:gd name="T7" fmla="*/ 1 h 9"/>
                  <a:gd name="T8" fmla="*/ 2 w 6"/>
                  <a:gd name="T9" fmla="*/ 6 h 9"/>
                  <a:gd name="T10" fmla="*/ 5 w 6"/>
                  <a:gd name="T11" fmla="*/ 9 h 9"/>
                  <a:gd name="T12" fmla="*/ 6 w 6"/>
                  <a:gd name="T13" fmla="*/ 8 h 9"/>
                  <a:gd name="T14" fmla="*/ 6 w 6"/>
                  <a:gd name="T15" fmla="*/ 8 h 9"/>
                  <a:gd name="T16" fmla="*/ 5 w 6"/>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7"/>
                    </a:moveTo>
                    <a:cubicBezTo>
                      <a:pt x="4" y="7"/>
                      <a:pt x="4" y="5"/>
                      <a:pt x="3" y="5"/>
                    </a:cubicBezTo>
                    <a:cubicBezTo>
                      <a:pt x="3" y="3"/>
                      <a:pt x="2" y="2"/>
                      <a:pt x="1" y="0"/>
                    </a:cubicBezTo>
                    <a:cubicBezTo>
                      <a:pt x="1" y="0"/>
                      <a:pt x="0" y="0"/>
                      <a:pt x="0" y="1"/>
                    </a:cubicBezTo>
                    <a:cubicBezTo>
                      <a:pt x="1" y="3"/>
                      <a:pt x="2" y="4"/>
                      <a:pt x="2" y="6"/>
                    </a:cubicBezTo>
                    <a:cubicBezTo>
                      <a:pt x="3" y="7"/>
                      <a:pt x="4" y="8"/>
                      <a:pt x="5" y="9"/>
                    </a:cubicBezTo>
                    <a:cubicBezTo>
                      <a:pt x="5" y="9"/>
                      <a:pt x="6" y="8"/>
                      <a:pt x="6" y="8"/>
                    </a:cubicBezTo>
                    <a:cubicBezTo>
                      <a:pt x="6" y="8"/>
                      <a:pt x="6" y="8"/>
                      <a:pt x="6" y="8"/>
                    </a:cubicBezTo>
                    <a:cubicBezTo>
                      <a:pt x="6" y="7"/>
                      <a:pt x="5"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p:cNvSpPr>
              <p:nvPr/>
            </p:nvSpPr>
            <p:spPr bwMode="auto">
              <a:xfrm>
                <a:off x="2030" y="2813"/>
                <a:ext cx="12" cy="14"/>
              </a:xfrm>
              <a:custGeom>
                <a:avLst/>
                <a:gdLst>
                  <a:gd name="T0" fmla="*/ 5 w 6"/>
                  <a:gd name="T1" fmla="*/ 6 h 7"/>
                  <a:gd name="T2" fmla="*/ 2 w 6"/>
                  <a:gd name="T3" fmla="*/ 0 h 7"/>
                  <a:gd name="T4" fmla="*/ 1 w 6"/>
                  <a:gd name="T5" fmla="*/ 1 h 7"/>
                  <a:gd name="T6" fmla="*/ 5 w 6"/>
                  <a:gd name="T7" fmla="*/ 7 h 7"/>
                  <a:gd name="T8" fmla="*/ 6 w 6"/>
                  <a:gd name="T9" fmla="*/ 7 h 7"/>
                  <a:gd name="T10" fmla="*/ 6 w 6"/>
                  <a:gd name="T11" fmla="*/ 6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3" y="4"/>
                      <a:pt x="3" y="2"/>
                      <a:pt x="2" y="0"/>
                    </a:cubicBezTo>
                    <a:cubicBezTo>
                      <a:pt x="1" y="0"/>
                      <a:pt x="0" y="0"/>
                      <a:pt x="1" y="1"/>
                    </a:cubicBezTo>
                    <a:cubicBezTo>
                      <a:pt x="2" y="3"/>
                      <a:pt x="3" y="6"/>
                      <a:pt x="5" y="7"/>
                    </a:cubicBezTo>
                    <a:cubicBezTo>
                      <a:pt x="5" y="7"/>
                      <a:pt x="5" y="7"/>
                      <a:pt x="6" y="7"/>
                    </a:cubicBezTo>
                    <a:cubicBezTo>
                      <a:pt x="6" y="7"/>
                      <a:pt x="6" y="7"/>
                      <a:pt x="6" y="6"/>
                    </a:cubicBezTo>
                    <a:cubicBezTo>
                      <a:pt x="6" y="6"/>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p:cNvSpPr>
              <p:nvPr/>
            </p:nvSpPr>
            <p:spPr bwMode="auto">
              <a:xfrm>
                <a:off x="1991" y="2915"/>
                <a:ext cx="10" cy="10"/>
              </a:xfrm>
              <a:custGeom>
                <a:avLst/>
                <a:gdLst>
                  <a:gd name="T0" fmla="*/ 4 w 5"/>
                  <a:gd name="T1" fmla="*/ 3 h 5"/>
                  <a:gd name="T2" fmla="*/ 3 w 5"/>
                  <a:gd name="T3" fmla="*/ 2 h 5"/>
                  <a:gd name="T4" fmla="*/ 2 w 5"/>
                  <a:gd name="T5" fmla="*/ 0 h 5"/>
                  <a:gd name="T6" fmla="*/ 1 w 5"/>
                  <a:gd name="T7" fmla="*/ 1 h 5"/>
                  <a:gd name="T8" fmla="*/ 2 w 5"/>
                  <a:gd name="T9" fmla="*/ 3 h 5"/>
                  <a:gd name="T10" fmla="*/ 4 w 5"/>
                  <a:gd name="T11" fmla="*/ 5 h 5"/>
                  <a:gd name="T12" fmla="*/ 4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3"/>
                    </a:moveTo>
                    <a:cubicBezTo>
                      <a:pt x="4" y="3"/>
                      <a:pt x="3" y="2"/>
                      <a:pt x="3" y="2"/>
                    </a:cubicBezTo>
                    <a:cubicBezTo>
                      <a:pt x="3" y="1"/>
                      <a:pt x="2" y="1"/>
                      <a:pt x="2" y="0"/>
                    </a:cubicBezTo>
                    <a:cubicBezTo>
                      <a:pt x="1" y="0"/>
                      <a:pt x="0" y="0"/>
                      <a:pt x="1" y="1"/>
                    </a:cubicBezTo>
                    <a:cubicBezTo>
                      <a:pt x="1" y="2"/>
                      <a:pt x="2" y="2"/>
                      <a:pt x="2" y="3"/>
                    </a:cubicBezTo>
                    <a:cubicBezTo>
                      <a:pt x="3" y="4"/>
                      <a:pt x="3" y="5"/>
                      <a:pt x="4" y="5"/>
                    </a:cubicBezTo>
                    <a:cubicBezTo>
                      <a:pt x="5" y="5"/>
                      <a:pt x="5"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p:cNvSpPr>
              <p:nvPr/>
            </p:nvSpPr>
            <p:spPr bwMode="auto">
              <a:xfrm>
                <a:off x="1999" y="2909"/>
                <a:ext cx="8" cy="12"/>
              </a:xfrm>
              <a:custGeom>
                <a:avLst/>
                <a:gdLst>
                  <a:gd name="T0" fmla="*/ 3 w 4"/>
                  <a:gd name="T1" fmla="*/ 5 h 6"/>
                  <a:gd name="T2" fmla="*/ 1 w 4"/>
                  <a:gd name="T3" fmla="*/ 1 h 6"/>
                  <a:gd name="T4" fmla="*/ 0 w 4"/>
                  <a:gd name="T5" fmla="*/ 2 h 6"/>
                  <a:gd name="T6" fmla="*/ 2 w 4"/>
                  <a:gd name="T7" fmla="*/ 6 h 6"/>
                  <a:gd name="T8" fmla="*/ 3 w 4"/>
                  <a:gd name="T9" fmla="*/ 5 h 6"/>
                </a:gdLst>
                <a:ahLst/>
                <a:cxnLst>
                  <a:cxn ang="0">
                    <a:pos x="T0" y="T1"/>
                  </a:cxn>
                  <a:cxn ang="0">
                    <a:pos x="T2" y="T3"/>
                  </a:cxn>
                  <a:cxn ang="0">
                    <a:pos x="T4" y="T5"/>
                  </a:cxn>
                  <a:cxn ang="0">
                    <a:pos x="T6" y="T7"/>
                  </a:cxn>
                  <a:cxn ang="0">
                    <a:pos x="T8" y="T9"/>
                  </a:cxn>
                </a:cxnLst>
                <a:rect l="0" t="0" r="r" b="b"/>
                <a:pathLst>
                  <a:path w="4" h="6">
                    <a:moveTo>
                      <a:pt x="3" y="5"/>
                    </a:moveTo>
                    <a:cubicBezTo>
                      <a:pt x="2" y="4"/>
                      <a:pt x="2" y="2"/>
                      <a:pt x="1" y="1"/>
                    </a:cubicBezTo>
                    <a:cubicBezTo>
                      <a:pt x="0" y="0"/>
                      <a:pt x="0" y="1"/>
                      <a:pt x="0" y="2"/>
                    </a:cubicBezTo>
                    <a:cubicBezTo>
                      <a:pt x="1" y="3"/>
                      <a:pt x="1" y="4"/>
                      <a:pt x="2" y="6"/>
                    </a:cubicBezTo>
                    <a:cubicBezTo>
                      <a:pt x="3" y="6"/>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p:cNvSpPr>
                <a:spLocks/>
              </p:cNvSpPr>
              <p:nvPr/>
            </p:nvSpPr>
            <p:spPr bwMode="auto">
              <a:xfrm>
                <a:off x="2003" y="2907"/>
                <a:ext cx="8" cy="8"/>
              </a:xfrm>
              <a:custGeom>
                <a:avLst/>
                <a:gdLst>
                  <a:gd name="T0" fmla="*/ 3 w 4"/>
                  <a:gd name="T1" fmla="*/ 2 h 4"/>
                  <a:gd name="T2" fmla="*/ 2 w 4"/>
                  <a:gd name="T3" fmla="*/ 0 h 4"/>
                  <a:gd name="T4" fmla="*/ 1 w 4"/>
                  <a:gd name="T5" fmla="*/ 1 h 4"/>
                  <a:gd name="T6" fmla="*/ 3 w 4"/>
                  <a:gd name="T7" fmla="*/ 4 h 4"/>
                  <a:gd name="T8" fmla="*/ 3 w 4"/>
                  <a:gd name="T9" fmla="*/ 2 h 4"/>
                </a:gdLst>
                <a:ahLst/>
                <a:cxnLst>
                  <a:cxn ang="0">
                    <a:pos x="T0" y="T1"/>
                  </a:cxn>
                  <a:cxn ang="0">
                    <a:pos x="T2" y="T3"/>
                  </a:cxn>
                  <a:cxn ang="0">
                    <a:pos x="T4" y="T5"/>
                  </a:cxn>
                  <a:cxn ang="0">
                    <a:pos x="T6" y="T7"/>
                  </a:cxn>
                  <a:cxn ang="0">
                    <a:pos x="T8" y="T9"/>
                  </a:cxn>
                </a:cxnLst>
                <a:rect l="0" t="0" r="r" b="b"/>
                <a:pathLst>
                  <a:path w="4" h="4">
                    <a:moveTo>
                      <a:pt x="3" y="2"/>
                    </a:moveTo>
                    <a:cubicBezTo>
                      <a:pt x="2" y="2"/>
                      <a:pt x="2" y="1"/>
                      <a:pt x="2" y="0"/>
                    </a:cubicBezTo>
                    <a:cubicBezTo>
                      <a:pt x="1" y="0"/>
                      <a:pt x="0" y="0"/>
                      <a:pt x="1" y="1"/>
                    </a:cubicBezTo>
                    <a:cubicBezTo>
                      <a:pt x="1" y="2"/>
                      <a:pt x="1" y="3"/>
                      <a:pt x="3" y="4"/>
                    </a:cubicBezTo>
                    <a:cubicBezTo>
                      <a:pt x="3" y="4"/>
                      <a:pt x="4"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p:cNvSpPr>
                <a:spLocks/>
              </p:cNvSpPr>
              <p:nvPr/>
            </p:nvSpPr>
            <p:spPr bwMode="auto">
              <a:xfrm>
                <a:off x="2007" y="2901"/>
                <a:ext cx="13" cy="14"/>
              </a:xfrm>
              <a:custGeom>
                <a:avLst/>
                <a:gdLst>
                  <a:gd name="T0" fmla="*/ 5 w 6"/>
                  <a:gd name="T1" fmla="*/ 6 h 7"/>
                  <a:gd name="T2" fmla="*/ 2 w 6"/>
                  <a:gd name="T3" fmla="*/ 1 h 7"/>
                  <a:gd name="T4" fmla="*/ 1 w 6"/>
                  <a:gd name="T5" fmla="*/ 1 h 7"/>
                  <a:gd name="T6" fmla="*/ 4 w 6"/>
                  <a:gd name="T7" fmla="*/ 7 h 7"/>
                  <a:gd name="T8" fmla="*/ 5 w 6"/>
                  <a:gd name="T9" fmla="*/ 6 h 7"/>
                </a:gdLst>
                <a:ahLst/>
                <a:cxnLst>
                  <a:cxn ang="0">
                    <a:pos x="T0" y="T1"/>
                  </a:cxn>
                  <a:cxn ang="0">
                    <a:pos x="T2" y="T3"/>
                  </a:cxn>
                  <a:cxn ang="0">
                    <a:pos x="T4" y="T5"/>
                  </a:cxn>
                  <a:cxn ang="0">
                    <a:pos x="T6" y="T7"/>
                  </a:cxn>
                  <a:cxn ang="0">
                    <a:pos x="T8" y="T9"/>
                  </a:cxn>
                </a:cxnLst>
                <a:rect l="0" t="0" r="r" b="b"/>
                <a:pathLst>
                  <a:path w="6" h="7">
                    <a:moveTo>
                      <a:pt x="5" y="6"/>
                    </a:moveTo>
                    <a:cubicBezTo>
                      <a:pt x="4" y="4"/>
                      <a:pt x="3" y="2"/>
                      <a:pt x="2" y="1"/>
                    </a:cubicBezTo>
                    <a:cubicBezTo>
                      <a:pt x="1" y="0"/>
                      <a:pt x="0" y="1"/>
                      <a:pt x="1" y="1"/>
                    </a:cubicBezTo>
                    <a:cubicBezTo>
                      <a:pt x="2" y="3"/>
                      <a:pt x="3" y="5"/>
                      <a:pt x="4" y="7"/>
                    </a:cubicBezTo>
                    <a:cubicBezTo>
                      <a:pt x="5" y="7"/>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p:cNvSpPr>
              <p:nvPr/>
            </p:nvSpPr>
            <p:spPr bwMode="auto">
              <a:xfrm>
                <a:off x="2016" y="2899"/>
                <a:ext cx="8" cy="12"/>
              </a:xfrm>
              <a:custGeom>
                <a:avLst/>
                <a:gdLst>
                  <a:gd name="T0" fmla="*/ 3 w 4"/>
                  <a:gd name="T1" fmla="*/ 4 h 6"/>
                  <a:gd name="T2" fmla="*/ 2 w 4"/>
                  <a:gd name="T3" fmla="*/ 1 h 6"/>
                  <a:gd name="T4" fmla="*/ 1 w 4"/>
                  <a:gd name="T5" fmla="*/ 2 h 6"/>
                  <a:gd name="T6" fmla="*/ 3 w 4"/>
                  <a:gd name="T7" fmla="*/ 5 h 6"/>
                  <a:gd name="T8" fmla="*/ 4 w 4"/>
                  <a:gd name="T9" fmla="*/ 5 h 6"/>
                  <a:gd name="T10" fmla="*/ 4 w 4"/>
                  <a:gd name="T11" fmla="*/ 4 h 6"/>
                  <a:gd name="T12" fmla="*/ 3 w 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4"/>
                    </a:moveTo>
                    <a:cubicBezTo>
                      <a:pt x="3" y="3"/>
                      <a:pt x="2" y="2"/>
                      <a:pt x="2" y="1"/>
                    </a:cubicBezTo>
                    <a:cubicBezTo>
                      <a:pt x="1" y="0"/>
                      <a:pt x="0" y="1"/>
                      <a:pt x="1" y="2"/>
                    </a:cubicBezTo>
                    <a:cubicBezTo>
                      <a:pt x="1" y="3"/>
                      <a:pt x="2" y="4"/>
                      <a:pt x="3" y="5"/>
                    </a:cubicBezTo>
                    <a:cubicBezTo>
                      <a:pt x="4" y="6"/>
                      <a:pt x="4" y="5"/>
                      <a:pt x="4" y="5"/>
                    </a:cubicBezTo>
                    <a:cubicBezTo>
                      <a:pt x="4" y="5"/>
                      <a:pt x="4" y="5"/>
                      <a:pt x="4" y="4"/>
                    </a:cubicBezTo>
                    <a:cubicBezTo>
                      <a:pt x="4" y="4"/>
                      <a:pt x="4"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p:nvSpPr>
            <p:spPr bwMode="auto">
              <a:xfrm>
                <a:off x="2020" y="2895"/>
                <a:ext cx="14" cy="16"/>
              </a:xfrm>
              <a:custGeom>
                <a:avLst/>
                <a:gdLst>
                  <a:gd name="T0" fmla="*/ 7 w 7"/>
                  <a:gd name="T1" fmla="*/ 7 h 8"/>
                  <a:gd name="T2" fmla="*/ 2 w 7"/>
                  <a:gd name="T3" fmla="*/ 1 h 8"/>
                  <a:gd name="T4" fmla="*/ 0 w 7"/>
                  <a:gd name="T5" fmla="*/ 1 h 8"/>
                  <a:gd name="T6" fmla="*/ 6 w 7"/>
                  <a:gd name="T7" fmla="*/ 8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cubicBezTo>
                      <a:pt x="4" y="6"/>
                      <a:pt x="3" y="3"/>
                      <a:pt x="2" y="1"/>
                    </a:cubicBezTo>
                    <a:cubicBezTo>
                      <a:pt x="1" y="0"/>
                      <a:pt x="0" y="1"/>
                      <a:pt x="0" y="1"/>
                    </a:cubicBezTo>
                    <a:cubicBezTo>
                      <a:pt x="2" y="4"/>
                      <a:pt x="4" y="7"/>
                      <a:pt x="6"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p:nvSpPr>
            <p:spPr bwMode="auto">
              <a:xfrm>
                <a:off x="2026" y="2893"/>
                <a:ext cx="16" cy="16"/>
              </a:xfrm>
              <a:custGeom>
                <a:avLst/>
                <a:gdLst>
                  <a:gd name="T0" fmla="*/ 7 w 8"/>
                  <a:gd name="T1" fmla="*/ 7 h 8"/>
                  <a:gd name="T2" fmla="*/ 5 w 8"/>
                  <a:gd name="T3" fmla="*/ 4 h 8"/>
                  <a:gd name="T4" fmla="*/ 1 w 8"/>
                  <a:gd name="T5" fmla="*/ 1 h 8"/>
                  <a:gd name="T6" fmla="*/ 0 w 8"/>
                  <a:gd name="T7" fmla="*/ 1 h 8"/>
                  <a:gd name="T8" fmla="*/ 4 w 8"/>
                  <a:gd name="T9" fmla="*/ 5 h 8"/>
                  <a:gd name="T10" fmla="*/ 6 w 8"/>
                  <a:gd name="T11" fmla="*/ 8 h 8"/>
                  <a:gd name="T12" fmla="*/ 7 w 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7"/>
                    </a:moveTo>
                    <a:cubicBezTo>
                      <a:pt x="6" y="6"/>
                      <a:pt x="5" y="5"/>
                      <a:pt x="5" y="4"/>
                    </a:cubicBezTo>
                    <a:cubicBezTo>
                      <a:pt x="4" y="3"/>
                      <a:pt x="3" y="2"/>
                      <a:pt x="1" y="1"/>
                    </a:cubicBezTo>
                    <a:cubicBezTo>
                      <a:pt x="1" y="0"/>
                      <a:pt x="0" y="1"/>
                      <a:pt x="0" y="1"/>
                    </a:cubicBezTo>
                    <a:cubicBezTo>
                      <a:pt x="2" y="3"/>
                      <a:pt x="3" y="4"/>
                      <a:pt x="4" y="5"/>
                    </a:cubicBezTo>
                    <a:cubicBezTo>
                      <a:pt x="5" y="6"/>
                      <a:pt x="5" y="7"/>
                      <a:pt x="6" y="8"/>
                    </a:cubicBezTo>
                    <a:cubicBezTo>
                      <a:pt x="7" y="8"/>
                      <a:pt x="8"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p:cNvSpPr>
              <p:nvPr/>
            </p:nvSpPr>
            <p:spPr bwMode="auto">
              <a:xfrm>
                <a:off x="1983" y="3005"/>
                <a:ext cx="6" cy="6"/>
              </a:xfrm>
              <a:custGeom>
                <a:avLst/>
                <a:gdLst>
                  <a:gd name="T0" fmla="*/ 3 w 3"/>
                  <a:gd name="T1" fmla="*/ 2 h 3"/>
                  <a:gd name="T2" fmla="*/ 2 w 3"/>
                  <a:gd name="T3" fmla="*/ 0 h 3"/>
                  <a:gd name="T4" fmla="*/ 1 w 3"/>
                  <a:gd name="T5" fmla="*/ 1 h 3"/>
                  <a:gd name="T6" fmla="*/ 2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2"/>
                      <a:pt x="2" y="1"/>
                      <a:pt x="2" y="0"/>
                    </a:cubicBezTo>
                    <a:cubicBezTo>
                      <a:pt x="1" y="0"/>
                      <a:pt x="0" y="1"/>
                      <a:pt x="1" y="1"/>
                    </a:cubicBezTo>
                    <a:cubicBezTo>
                      <a:pt x="1" y="2"/>
                      <a:pt x="1" y="2"/>
                      <a:pt x="2" y="3"/>
                    </a:cubicBezTo>
                    <a:cubicBezTo>
                      <a:pt x="2" y="3"/>
                      <a:pt x="3"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p:cNvSpPr>
              <p:nvPr/>
            </p:nvSpPr>
            <p:spPr bwMode="auto">
              <a:xfrm>
                <a:off x="1991" y="3003"/>
                <a:ext cx="6" cy="6"/>
              </a:xfrm>
              <a:custGeom>
                <a:avLst/>
                <a:gdLst>
                  <a:gd name="T0" fmla="*/ 3 w 3"/>
                  <a:gd name="T1" fmla="*/ 2 h 3"/>
                  <a:gd name="T2" fmla="*/ 2 w 3"/>
                  <a:gd name="T3" fmla="*/ 0 h 3"/>
                  <a:gd name="T4" fmla="*/ 1 w 3"/>
                  <a:gd name="T5" fmla="*/ 1 h 3"/>
                  <a:gd name="T6" fmla="*/ 2 w 3"/>
                  <a:gd name="T7" fmla="*/ 3 h 3"/>
                  <a:gd name="T8" fmla="*/ 3 w 3"/>
                  <a:gd name="T9" fmla="*/ 3 h 3"/>
                  <a:gd name="T10" fmla="*/ 3 w 3"/>
                  <a:gd name="T11" fmla="*/ 2 h 3"/>
                  <a:gd name="T12" fmla="*/ 3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2"/>
                    </a:moveTo>
                    <a:cubicBezTo>
                      <a:pt x="2" y="1"/>
                      <a:pt x="2" y="1"/>
                      <a:pt x="2" y="0"/>
                    </a:cubicBezTo>
                    <a:cubicBezTo>
                      <a:pt x="1" y="0"/>
                      <a:pt x="0" y="1"/>
                      <a:pt x="1" y="1"/>
                    </a:cubicBezTo>
                    <a:cubicBezTo>
                      <a:pt x="1" y="2"/>
                      <a:pt x="1" y="2"/>
                      <a:pt x="2" y="3"/>
                    </a:cubicBezTo>
                    <a:cubicBezTo>
                      <a:pt x="2" y="3"/>
                      <a:pt x="3" y="3"/>
                      <a:pt x="3" y="3"/>
                    </a:cubicBezTo>
                    <a:cubicBezTo>
                      <a:pt x="3" y="3"/>
                      <a:pt x="3" y="3"/>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p:cNvSpPr>
                <a:spLocks/>
              </p:cNvSpPr>
              <p:nvPr/>
            </p:nvSpPr>
            <p:spPr bwMode="auto">
              <a:xfrm>
                <a:off x="1995" y="2999"/>
                <a:ext cx="10" cy="10"/>
              </a:xfrm>
              <a:custGeom>
                <a:avLst/>
                <a:gdLst>
                  <a:gd name="T0" fmla="*/ 5 w 5"/>
                  <a:gd name="T1" fmla="*/ 4 h 5"/>
                  <a:gd name="T2" fmla="*/ 4 w 5"/>
                  <a:gd name="T3" fmla="*/ 4 h 5"/>
                  <a:gd name="T4" fmla="*/ 4 w 5"/>
                  <a:gd name="T5" fmla="*/ 3 h 5"/>
                  <a:gd name="T6" fmla="*/ 2 w 5"/>
                  <a:gd name="T7" fmla="*/ 0 h 5"/>
                  <a:gd name="T8" fmla="*/ 1 w 5"/>
                  <a:gd name="T9" fmla="*/ 1 h 5"/>
                  <a:gd name="T10" fmla="*/ 4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cubicBezTo>
                      <a:pt x="5" y="4"/>
                      <a:pt x="4" y="4"/>
                      <a:pt x="4" y="4"/>
                    </a:cubicBezTo>
                    <a:cubicBezTo>
                      <a:pt x="4" y="3"/>
                      <a:pt x="4" y="3"/>
                      <a:pt x="4" y="3"/>
                    </a:cubicBezTo>
                    <a:cubicBezTo>
                      <a:pt x="3" y="3"/>
                      <a:pt x="2" y="1"/>
                      <a:pt x="2" y="0"/>
                    </a:cubicBezTo>
                    <a:cubicBezTo>
                      <a:pt x="1" y="0"/>
                      <a:pt x="0" y="0"/>
                      <a:pt x="1" y="1"/>
                    </a:cubicBezTo>
                    <a:cubicBezTo>
                      <a:pt x="1" y="2"/>
                      <a:pt x="2" y="4"/>
                      <a:pt x="4" y="5"/>
                    </a:cubicBezTo>
                    <a:cubicBezTo>
                      <a:pt x="4" y="5"/>
                      <a:pt x="5" y="5"/>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p:cNvSpPr>
                <a:spLocks/>
              </p:cNvSpPr>
              <p:nvPr/>
            </p:nvSpPr>
            <p:spPr bwMode="auto">
              <a:xfrm>
                <a:off x="2001" y="2995"/>
                <a:ext cx="8" cy="12"/>
              </a:xfrm>
              <a:custGeom>
                <a:avLst/>
                <a:gdLst>
                  <a:gd name="T0" fmla="*/ 4 w 4"/>
                  <a:gd name="T1" fmla="*/ 5 h 6"/>
                  <a:gd name="T2" fmla="*/ 3 w 4"/>
                  <a:gd name="T3" fmla="*/ 5 h 6"/>
                  <a:gd name="T4" fmla="*/ 1 w 4"/>
                  <a:gd name="T5" fmla="*/ 1 h 6"/>
                  <a:gd name="T6" fmla="*/ 0 w 4"/>
                  <a:gd name="T7" fmla="*/ 1 h 6"/>
                  <a:gd name="T8" fmla="*/ 3 w 4"/>
                  <a:gd name="T9" fmla="*/ 6 h 6"/>
                  <a:gd name="T10" fmla="*/ 4 w 4"/>
                  <a:gd name="T11" fmla="*/ 6 h 6"/>
                  <a:gd name="T12" fmla="*/ 4 w 4"/>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5"/>
                    </a:moveTo>
                    <a:cubicBezTo>
                      <a:pt x="4" y="5"/>
                      <a:pt x="4" y="5"/>
                      <a:pt x="3" y="5"/>
                    </a:cubicBezTo>
                    <a:cubicBezTo>
                      <a:pt x="2" y="4"/>
                      <a:pt x="2" y="2"/>
                      <a:pt x="1" y="1"/>
                    </a:cubicBezTo>
                    <a:cubicBezTo>
                      <a:pt x="1" y="0"/>
                      <a:pt x="0" y="1"/>
                      <a:pt x="0" y="1"/>
                    </a:cubicBezTo>
                    <a:cubicBezTo>
                      <a:pt x="1" y="3"/>
                      <a:pt x="2" y="6"/>
                      <a:pt x="3" y="6"/>
                    </a:cubicBezTo>
                    <a:cubicBezTo>
                      <a:pt x="4" y="6"/>
                      <a:pt x="4" y="6"/>
                      <a:pt x="4" y="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p:cNvSpPr>
                <a:spLocks/>
              </p:cNvSpPr>
              <p:nvPr/>
            </p:nvSpPr>
            <p:spPr bwMode="auto">
              <a:xfrm>
                <a:off x="2005" y="2991"/>
                <a:ext cx="13" cy="18"/>
              </a:xfrm>
              <a:custGeom>
                <a:avLst/>
                <a:gdLst>
                  <a:gd name="T0" fmla="*/ 6 w 6"/>
                  <a:gd name="T1" fmla="*/ 7 h 9"/>
                  <a:gd name="T2" fmla="*/ 5 w 6"/>
                  <a:gd name="T3" fmla="*/ 7 h 9"/>
                  <a:gd name="T4" fmla="*/ 5 w 6"/>
                  <a:gd name="T5" fmla="*/ 7 h 9"/>
                  <a:gd name="T6" fmla="*/ 3 w 6"/>
                  <a:gd name="T7" fmla="*/ 5 h 9"/>
                  <a:gd name="T8" fmla="*/ 2 w 6"/>
                  <a:gd name="T9" fmla="*/ 1 h 9"/>
                  <a:gd name="T10" fmla="*/ 1 w 6"/>
                  <a:gd name="T11" fmla="*/ 2 h 9"/>
                  <a:gd name="T12" fmla="*/ 3 w 6"/>
                  <a:gd name="T13" fmla="*/ 6 h 9"/>
                  <a:gd name="T14" fmla="*/ 6 w 6"/>
                  <a:gd name="T15" fmla="*/ 9 h 9"/>
                  <a:gd name="T16" fmla="*/ 6 w 6"/>
                  <a:gd name="T17" fmla="*/ 8 h 9"/>
                  <a:gd name="T18" fmla="*/ 6 w 6"/>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6" y="7"/>
                    </a:moveTo>
                    <a:cubicBezTo>
                      <a:pt x="6" y="6"/>
                      <a:pt x="5" y="6"/>
                      <a:pt x="5" y="7"/>
                    </a:cubicBezTo>
                    <a:cubicBezTo>
                      <a:pt x="5" y="7"/>
                      <a:pt x="5" y="7"/>
                      <a:pt x="5" y="7"/>
                    </a:cubicBezTo>
                    <a:cubicBezTo>
                      <a:pt x="4" y="7"/>
                      <a:pt x="4" y="5"/>
                      <a:pt x="3" y="5"/>
                    </a:cubicBezTo>
                    <a:cubicBezTo>
                      <a:pt x="3" y="3"/>
                      <a:pt x="2" y="2"/>
                      <a:pt x="2" y="1"/>
                    </a:cubicBezTo>
                    <a:cubicBezTo>
                      <a:pt x="1" y="0"/>
                      <a:pt x="0" y="1"/>
                      <a:pt x="1" y="2"/>
                    </a:cubicBezTo>
                    <a:cubicBezTo>
                      <a:pt x="1" y="3"/>
                      <a:pt x="2" y="5"/>
                      <a:pt x="3" y="6"/>
                    </a:cubicBezTo>
                    <a:cubicBezTo>
                      <a:pt x="3" y="7"/>
                      <a:pt x="4" y="9"/>
                      <a:pt x="6" y="9"/>
                    </a:cubicBezTo>
                    <a:cubicBezTo>
                      <a:pt x="6" y="9"/>
                      <a:pt x="6" y="9"/>
                      <a:pt x="6" y="8"/>
                    </a:cubicBezTo>
                    <a:cubicBezTo>
                      <a:pt x="6" y="8"/>
                      <a:pt x="6" y="8"/>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p:cNvSpPr>
                <a:spLocks/>
              </p:cNvSpPr>
              <p:nvPr/>
            </p:nvSpPr>
            <p:spPr bwMode="auto">
              <a:xfrm>
                <a:off x="2013" y="2995"/>
                <a:ext cx="9" cy="12"/>
              </a:xfrm>
              <a:custGeom>
                <a:avLst/>
                <a:gdLst>
                  <a:gd name="T0" fmla="*/ 4 w 4"/>
                  <a:gd name="T1" fmla="*/ 5 h 6"/>
                  <a:gd name="T2" fmla="*/ 1 w 4"/>
                  <a:gd name="T3" fmla="*/ 0 h 6"/>
                  <a:gd name="T4" fmla="*/ 0 w 4"/>
                  <a:gd name="T5" fmla="*/ 1 h 6"/>
                  <a:gd name="T6" fmla="*/ 3 w 4"/>
                  <a:gd name="T7" fmla="*/ 5 h 6"/>
                  <a:gd name="T8" fmla="*/ 4 w 4"/>
                  <a:gd name="T9" fmla="*/ 5 h 6"/>
                </a:gdLst>
                <a:ahLst/>
                <a:cxnLst>
                  <a:cxn ang="0">
                    <a:pos x="T0" y="T1"/>
                  </a:cxn>
                  <a:cxn ang="0">
                    <a:pos x="T2" y="T3"/>
                  </a:cxn>
                  <a:cxn ang="0">
                    <a:pos x="T4" y="T5"/>
                  </a:cxn>
                  <a:cxn ang="0">
                    <a:pos x="T6" y="T7"/>
                  </a:cxn>
                  <a:cxn ang="0">
                    <a:pos x="T8" y="T9"/>
                  </a:cxn>
                </a:cxnLst>
                <a:rect l="0" t="0" r="r" b="b"/>
                <a:pathLst>
                  <a:path w="4" h="6">
                    <a:moveTo>
                      <a:pt x="4" y="5"/>
                    </a:moveTo>
                    <a:cubicBezTo>
                      <a:pt x="3" y="3"/>
                      <a:pt x="2" y="2"/>
                      <a:pt x="1" y="0"/>
                    </a:cubicBezTo>
                    <a:cubicBezTo>
                      <a:pt x="1" y="0"/>
                      <a:pt x="0" y="0"/>
                      <a:pt x="0" y="1"/>
                    </a:cubicBezTo>
                    <a:cubicBezTo>
                      <a:pt x="1" y="2"/>
                      <a:pt x="2" y="4"/>
                      <a:pt x="3" y="5"/>
                    </a:cubicBezTo>
                    <a:cubicBezTo>
                      <a:pt x="3" y="6"/>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p:cNvSpPr>
                <a:spLocks/>
              </p:cNvSpPr>
              <p:nvPr/>
            </p:nvSpPr>
            <p:spPr bwMode="auto">
              <a:xfrm>
                <a:off x="1521" y="3083"/>
                <a:ext cx="4" cy="16"/>
              </a:xfrm>
              <a:custGeom>
                <a:avLst/>
                <a:gdLst>
                  <a:gd name="T0" fmla="*/ 0 w 2"/>
                  <a:gd name="T1" fmla="*/ 1 h 8"/>
                  <a:gd name="T2" fmla="*/ 0 w 2"/>
                  <a:gd name="T3" fmla="*/ 8 h 8"/>
                  <a:gd name="T4" fmla="*/ 2 w 2"/>
                  <a:gd name="T5" fmla="*/ 8 h 8"/>
                  <a:gd name="T6" fmla="*/ 2 w 2"/>
                  <a:gd name="T7" fmla="*/ 1 h 8"/>
                  <a:gd name="T8" fmla="*/ 0 w 2"/>
                  <a:gd name="T9" fmla="*/ 1 h 8"/>
                </a:gdLst>
                <a:ahLst/>
                <a:cxnLst>
                  <a:cxn ang="0">
                    <a:pos x="T0" y="T1"/>
                  </a:cxn>
                  <a:cxn ang="0">
                    <a:pos x="T2" y="T3"/>
                  </a:cxn>
                  <a:cxn ang="0">
                    <a:pos x="T4" y="T5"/>
                  </a:cxn>
                  <a:cxn ang="0">
                    <a:pos x="T6" y="T7"/>
                  </a:cxn>
                  <a:cxn ang="0">
                    <a:pos x="T8" y="T9"/>
                  </a:cxn>
                </a:cxnLst>
                <a:rect l="0" t="0" r="r" b="b"/>
                <a:pathLst>
                  <a:path w="2" h="8">
                    <a:moveTo>
                      <a:pt x="0" y="1"/>
                    </a:moveTo>
                    <a:cubicBezTo>
                      <a:pt x="0" y="8"/>
                      <a:pt x="0" y="8"/>
                      <a:pt x="0" y="8"/>
                    </a:cubicBezTo>
                    <a:cubicBezTo>
                      <a:pt x="0" y="8"/>
                      <a:pt x="2" y="8"/>
                      <a:pt x="2" y="8"/>
                    </a:cubicBezTo>
                    <a:cubicBezTo>
                      <a:pt x="2" y="1"/>
                      <a:pt x="2" y="1"/>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2"/>
              <p:cNvSpPr>
                <a:spLocks/>
              </p:cNvSpPr>
              <p:nvPr/>
            </p:nvSpPr>
            <p:spPr bwMode="auto">
              <a:xfrm>
                <a:off x="1531" y="3083"/>
                <a:ext cx="6" cy="22"/>
              </a:xfrm>
              <a:custGeom>
                <a:avLst/>
                <a:gdLst>
                  <a:gd name="T0" fmla="*/ 3 w 3"/>
                  <a:gd name="T1" fmla="*/ 9 h 11"/>
                  <a:gd name="T2" fmla="*/ 2 w 3"/>
                  <a:gd name="T3" fmla="*/ 1 h 11"/>
                  <a:gd name="T4" fmla="*/ 0 w 3"/>
                  <a:gd name="T5" fmla="*/ 1 h 11"/>
                  <a:gd name="T6" fmla="*/ 2 w 3"/>
                  <a:gd name="T7" fmla="*/ 10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cubicBezTo>
                      <a:pt x="1" y="7"/>
                      <a:pt x="2" y="4"/>
                      <a:pt x="2" y="1"/>
                    </a:cubicBezTo>
                    <a:cubicBezTo>
                      <a:pt x="2" y="0"/>
                      <a:pt x="0" y="0"/>
                      <a:pt x="0" y="1"/>
                    </a:cubicBezTo>
                    <a:cubicBezTo>
                      <a:pt x="1" y="4"/>
                      <a:pt x="0" y="8"/>
                      <a:pt x="2" y="10"/>
                    </a:cubicBezTo>
                    <a:cubicBezTo>
                      <a:pt x="2" y="11"/>
                      <a:pt x="3"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3"/>
              <p:cNvSpPr>
                <a:spLocks/>
              </p:cNvSpPr>
              <p:nvPr/>
            </p:nvSpPr>
            <p:spPr bwMode="auto">
              <a:xfrm>
                <a:off x="1543" y="3083"/>
                <a:ext cx="10" cy="35"/>
              </a:xfrm>
              <a:custGeom>
                <a:avLst/>
                <a:gdLst>
                  <a:gd name="T0" fmla="*/ 4 w 5"/>
                  <a:gd name="T1" fmla="*/ 14 h 17"/>
                  <a:gd name="T2" fmla="*/ 2 w 5"/>
                  <a:gd name="T3" fmla="*/ 8 h 17"/>
                  <a:gd name="T4" fmla="*/ 2 w 5"/>
                  <a:gd name="T5" fmla="*/ 1 h 17"/>
                  <a:gd name="T6" fmla="*/ 1 w 5"/>
                  <a:gd name="T7" fmla="*/ 1 h 17"/>
                  <a:gd name="T8" fmla="*/ 1 w 5"/>
                  <a:gd name="T9" fmla="*/ 11 h 17"/>
                  <a:gd name="T10" fmla="*/ 4 w 5"/>
                  <a:gd name="T11" fmla="*/ 15 h 17"/>
                  <a:gd name="T12" fmla="*/ 4 w 5"/>
                  <a:gd name="T13" fmla="*/ 14 h 17"/>
                </a:gdLst>
                <a:ahLst/>
                <a:cxnLst>
                  <a:cxn ang="0">
                    <a:pos x="T0" y="T1"/>
                  </a:cxn>
                  <a:cxn ang="0">
                    <a:pos x="T2" y="T3"/>
                  </a:cxn>
                  <a:cxn ang="0">
                    <a:pos x="T4" y="T5"/>
                  </a:cxn>
                  <a:cxn ang="0">
                    <a:pos x="T6" y="T7"/>
                  </a:cxn>
                  <a:cxn ang="0">
                    <a:pos x="T8" y="T9"/>
                  </a:cxn>
                  <a:cxn ang="0">
                    <a:pos x="T10" y="T11"/>
                  </a:cxn>
                  <a:cxn ang="0">
                    <a:pos x="T12" y="T13"/>
                  </a:cxn>
                </a:cxnLst>
                <a:rect l="0" t="0" r="r" b="b"/>
                <a:pathLst>
                  <a:path w="5" h="17">
                    <a:moveTo>
                      <a:pt x="4" y="14"/>
                    </a:moveTo>
                    <a:cubicBezTo>
                      <a:pt x="3" y="14"/>
                      <a:pt x="2" y="8"/>
                      <a:pt x="2" y="8"/>
                    </a:cubicBezTo>
                    <a:cubicBezTo>
                      <a:pt x="2" y="5"/>
                      <a:pt x="2" y="3"/>
                      <a:pt x="2" y="1"/>
                    </a:cubicBezTo>
                    <a:cubicBezTo>
                      <a:pt x="3" y="0"/>
                      <a:pt x="1" y="0"/>
                      <a:pt x="1" y="1"/>
                    </a:cubicBezTo>
                    <a:cubicBezTo>
                      <a:pt x="0" y="4"/>
                      <a:pt x="0" y="8"/>
                      <a:pt x="1" y="11"/>
                    </a:cubicBezTo>
                    <a:cubicBezTo>
                      <a:pt x="1" y="12"/>
                      <a:pt x="2" y="17"/>
                      <a:pt x="4" y="15"/>
                    </a:cubicBezTo>
                    <a:cubicBezTo>
                      <a:pt x="5" y="15"/>
                      <a:pt x="4" y="13"/>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p:cNvSpPr>
              <p:nvPr/>
            </p:nvSpPr>
            <p:spPr bwMode="auto">
              <a:xfrm>
                <a:off x="1557" y="3087"/>
                <a:ext cx="9" cy="33"/>
              </a:xfrm>
              <a:custGeom>
                <a:avLst/>
                <a:gdLst>
                  <a:gd name="T0" fmla="*/ 3 w 4"/>
                  <a:gd name="T1" fmla="*/ 13 h 16"/>
                  <a:gd name="T2" fmla="*/ 1 w 4"/>
                  <a:gd name="T3" fmla="*/ 1 h 16"/>
                  <a:gd name="T4" fmla="*/ 0 w 4"/>
                  <a:gd name="T5" fmla="*/ 1 h 16"/>
                  <a:gd name="T6" fmla="*/ 3 w 4"/>
                  <a:gd name="T7" fmla="*/ 15 h 16"/>
                  <a:gd name="T8" fmla="*/ 4 w 4"/>
                  <a:gd name="T9" fmla="*/ 15 h 16"/>
                  <a:gd name="T10" fmla="*/ 4 w 4"/>
                  <a:gd name="T11" fmla="*/ 14 h 16"/>
                  <a:gd name="T12" fmla="*/ 3 w 4"/>
                  <a:gd name="T13" fmla="*/ 13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3" y="13"/>
                    </a:moveTo>
                    <a:cubicBezTo>
                      <a:pt x="2" y="10"/>
                      <a:pt x="2" y="5"/>
                      <a:pt x="1" y="1"/>
                    </a:cubicBezTo>
                    <a:cubicBezTo>
                      <a:pt x="1" y="0"/>
                      <a:pt x="0" y="1"/>
                      <a:pt x="0" y="1"/>
                    </a:cubicBezTo>
                    <a:cubicBezTo>
                      <a:pt x="1" y="6"/>
                      <a:pt x="0" y="11"/>
                      <a:pt x="3" y="15"/>
                    </a:cubicBezTo>
                    <a:cubicBezTo>
                      <a:pt x="3" y="16"/>
                      <a:pt x="4" y="15"/>
                      <a:pt x="4" y="15"/>
                    </a:cubicBezTo>
                    <a:cubicBezTo>
                      <a:pt x="4" y="15"/>
                      <a:pt x="4" y="14"/>
                      <a:pt x="4" y="14"/>
                    </a:cubicBezTo>
                    <a:cubicBezTo>
                      <a:pt x="4" y="14"/>
                      <a:pt x="4" y="13"/>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p:cNvSpPr>
              <p:nvPr/>
            </p:nvSpPr>
            <p:spPr bwMode="auto">
              <a:xfrm>
                <a:off x="1572" y="3095"/>
                <a:ext cx="8" cy="39"/>
              </a:xfrm>
              <a:custGeom>
                <a:avLst/>
                <a:gdLst>
                  <a:gd name="T0" fmla="*/ 3 w 4"/>
                  <a:gd name="T1" fmla="*/ 15 h 19"/>
                  <a:gd name="T2" fmla="*/ 2 w 4"/>
                  <a:gd name="T3" fmla="*/ 17 h 19"/>
                  <a:gd name="T4" fmla="*/ 2 w 4"/>
                  <a:gd name="T5" fmla="*/ 9 h 19"/>
                  <a:gd name="T6" fmla="*/ 1 w 4"/>
                  <a:gd name="T7" fmla="*/ 1 h 19"/>
                  <a:gd name="T8" fmla="*/ 0 w 4"/>
                  <a:gd name="T9" fmla="*/ 1 h 19"/>
                  <a:gd name="T10" fmla="*/ 1 w 4"/>
                  <a:gd name="T11" fmla="*/ 10 h 19"/>
                  <a:gd name="T12" fmla="*/ 2 w 4"/>
                  <a:gd name="T13" fmla="*/ 18 h 19"/>
                  <a:gd name="T14" fmla="*/ 3 w 4"/>
                  <a:gd name="T15" fmla="*/ 18 h 19"/>
                  <a:gd name="T16" fmla="*/ 4 w 4"/>
                  <a:gd name="T17" fmla="*/ 16 h 19"/>
                  <a:gd name="T18" fmla="*/ 3 w 4"/>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3" y="15"/>
                    </a:moveTo>
                    <a:cubicBezTo>
                      <a:pt x="3" y="16"/>
                      <a:pt x="3" y="16"/>
                      <a:pt x="2" y="17"/>
                    </a:cubicBezTo>
                    <a:cubicBezTo>
                      <a:pt x="2" y="14"/>
                      <a:pt x="2" y="12"/>
                      <a:pt x="2" y="9"/>
                    </a:cubicBezTo>
                    <a:cubicBezTo>
                      <a:pt x="2" y="6"/>
                      <a:pt x="1" y="4"/>
                      <a:pt x="1" y="1"/>
                    </a:cubicBezTo>
                    <a:cubicBezTo>
                      <a:pt x="1" y="0"/>
                      <a:pt x="0" y="0"/>
                      <a:pt x="0" y="1"/>
                    </a:cubicBezTo>
                    <a:cubicBezTo>
                      <a:pt x="0" y="4"/>
                      <a:pt x="1" y="7"/>
                      <a:pt x="1" y="10"/>
                    </a:cubicBezTo>
                    <a:cubicBezTo>
                      <a:pt x="1" y="13"/>
                      <a:pt x="0" y="16"/>
                      <a:pt x="2" y="18"/>
                    </a:cubicBezTo>
                    <a:cubicBezTo>
                      <a:pt x="2" y="19"/>
                      <a:pt x="2" y="18"/>
                      <a:pt x="3" y="18"/>
                    </a:cubicBezTo>
                    <a:cubicBezTo>
                      <a:pt x="3" y="17"/>
                      <a:pt x="4" y="17"/>
                      <a:pt x="4" y="16"/>
                    </a:cubicBezTo>
                    <a:cubicBezTo>
                      <a:pt x="4" y="15"/>
                      <a:pt x="3"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p:cNvSpPr>
              <p:nvPr/>
            </p:nvSpPr>
            <p:spPr bwMode="auto">
              <a:xfrm>
                <a:off x="1584" y="3097"/>
                <a:ext cx="10" cy="37"/>
              </a:xfrm>
              <a:custGeom>
                <a:avLst/>
                <a:gdLst>
                  <a:gd name="T0" fmla="*/ 4 w 5"/>
                  <a:gd name="T1" fmla="*/ 15 h 18"/>
                  <a:gd name="T2" fmla="*/ 2 w 5"/>
                  <a:gd name="T3" fmla="*/ 12 h 18"/>
                  <a:gd name="T4" fmla="*/ 2 w 5"/>
                  <a:gd name="T5" fmla="*/ 8 h 18"/>
                  <a:gd name="T6" fmla="*/ 2 w 5"/>
                  <a:gd name="T7" fmla="*/ 1 h 18"/>
                  <a:gd name="T8" fmla="*/ 0 w 5"/>
                  <a:gd name="T9" fmla="*/ 1 h 18"/>
                  <a:gd name="T10" fmla="*/ 1 w 5"/>
                  <a:gd name="T11" fmla="*/ 13 h 18"/>
                  <a:gd name="T12" fmla="*/ 5 w 5"/>
                  <a:gd name="T13" fmla="*/ 15 h 18"/>
                  <a:gd name="T14" fmla="*/ 4 w 5"/>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8">
                    <a:moveTo>
                      <a:pt x="4" y="15"/>
                    </a:moveTo>
                    <a:cubicBezTo>
                      <a:pt x="4" y="15"/>
                      <a:pt x="3" y="12"/>
                      <a:pt x="2" y="12"/>
                    </a:cubicBezTo>
                    <a:cubicBezTo>
                      <a:pt x="2" y="11"/>
                      <a:pt x="2" y="9"/>
                      <a:pt x="2" y="8"/>
                    </a:cubicBezTo>
                    <a:cubicBezTo>
                      <a:pt x="1" y="6"/>
                      <a:pt x="1" y="3"/>
                      <a:pt x="2" y="1"/>
                    </a:cubicBezTo>
                    <a:cubicBezTo>
                      <a:pt x="2" y="0"/>
                      <a:pt x="0" y="0"/>
                      <a:pt x="0" y="1"/>
                    </a:cubicBezTo>
                    <a:cubicBezTo>
                      <a:pt x="0" y="5"/>
                      <a:pt x="0" y="9"/>
                      <a:pt x="1" y="13"/>
                    </a:cubicBezTo>
                    <a:cubicBezTo>
                      <a:pt x="2" y="14"/>
                      <a:pt x="3" y="18"/>
                      <a:pt x="5" y="15"/>
                    </a:cubicBezTo>
                    <a:cubicBezTo>
                      <a:pt x="5" y="15"/>
                      <a:pt x="4" y="14"/>
                      <a:pt x="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p:cNvSpPr>
              <p:nvPr/>
            </p:nvSpPr>
            <p:spPr bwMode="auto">
              <a:xfrm>
                <a:off x="1598" y="3093"/>
                <a:ext cx="11" cy="41"/>
              </a:xfrm>
              <a:custGeom>
                <a:avLst/>
                <a:gdLst>
                  <a:gd name="T0" fmla="*/ 4 w 5"/>
                  <a:gd name="T1" fmla="*/ 18 h 20"/>
                  <a:gd name="T2" fmla="*/ 1 w 5"/>
                  <a:gd name="T3" fmla="*/ 1 h 20"/>
                  <a:gd name="T4" fmla="*/ 0 w 5"/>
                  <a:gd name="T5" fmla="*/ 1 h 20"/>
                  <a:gd name="T6" fmla="*/ 3 w 5"/>
                  <a:gd name="T7" fmla="*/ 20 h 20"/>
                  <a:gd name="T8" fmla="*/ 4 w 5"/>
                  <a:gd name="T9" fmla="*/ 20 h 20"/>
                  <a:gd name="T10" fmla="*/ 5 w 5"/>
                  <a:gd name="T11" fmla="*/ 18 h 20"/>
                  <a:gd name="T12" fmla="*/ 4 w 5"/>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5" h="20">
                    <a:moveTo>
                      <a:pt x="4" y="18"/>
                    </a:moveTo>
                    <a:cubicBezTo>
                      <a:pt x="2" y="12"/>
                      <a:pt x="1" y="6"/>
                      <a:pt x="1" y="1"/>
                    </a:cubicBezTo>
                    <a:cubicBezTo>
                      <a:pt x="1" y="0"/>
                      <a:pt x="0" y="0"/>
                      <a:pt x="0" y="1"/>
                    </a:cubicBezTo>
                    <a:cubicBezTo>
                      <a:pt x="0" y="7"/>
                      <a:pt x="1" y="13"/>
                      <a:pt x="3" y="20"/>
                    </a:cubicBezTo>
                    <a:cubicBezTo>
                      <a:pt x="3" y="20"/>
                      <a:pt x="4" y="20"/>
                      <a:pt x="4" y="20"/>
                    </a:cubicBezTo>
                    <a:cubicBezTo>
                      <a:pt x="5" y="19"/>
                      <a:pt x="5" y="19"/>
                      <a:pt x="5" y="18"/>
                    </a:cubicBezTo>
                    <a:cubicBezTo>
                      <a:pt x="5" y="17"/>
                      <a:pt x="4"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p:cNvSpPr>
              <p:nvPr/>
            </p:nvSpPr>
            <p:spPr bwMode="auto">
              <a:xfrm>
                <a:off x="1611" y="3099"/>
                <a:ext cx="10" cy="41"/>
              </a:xfrm>
              <a:custGeom>
                <a:avLst/>
                <a:gdLst>
                  <a:gd name="T0" fmla="*/ 4 w 5"/>
                  <a:gd name="T1" fmla="*/ 18 h 20"/>
                  <a:gd name="T2" fmla="*/ 1 w 5"/>
                  <a:gd name="T3" fmla="*/ 0 h 20"/>
                  <a:gd name="T4" fmla="*/ 0 w 5"/>
                  <a:gd name="T5" fmla="*/ 0 h 20"/>
                  <a:gd name="T6" fmla="*/ 3 w 5"/>
                  <a:gd name="T7" fmla="*/ 20 h 20"/>
                  <a:gd name="T8" fmla="*/ 4 w 5"/>
                  <a:gd name="T9" fmla="*/ 20 h 20"/>
                  <a:gd name="T10" fmla="*/ 5 w 5"/>
                  <a:gd name="T11" fmla="*/ 18 h 20"/>
                  <a:gd name="T12" fmla="*/ 4 w 5"/>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5" h="20">
                    <a:moveTo>
                      <a:pt x="4" y="18"/>
                    </a:moveTo>
                    <a:cubicBezTo>
                      <a:pt x="1" y="13"/>
                      <a:pt x="1" y="6"/>
                      <a:pt x="1" y="0"/>
                    </a:cubicBezTo>
                    <a:cubicBezTo>
                      <a:pt x="1" y="0"/>
                      <a:pt x="0" y="0"/>
                      <a:pt x="0" y="0"/>
                    </a:cubicBezTo>
                    <a:cubicBezTo>
                      <a:pt x="0" y="7"/>
                      <a:pt x="0" y="14"/>
                      <a:pt x="3" y="20"/>
                    </a:cubicBezTo>
                    <a:cubicBezTo>
                      <a:pt x="4" y="20"/>
                      <a:pt x="4" y="20"/>
                      <a:pt x="4" y="20"/>
                    </a:cubicBezTo>
                    <a:cubicBezTo>
                      <a:pt x="5" y="19"/>
                      <a:pt x="5" y="19"/>
                      <a:pt x="5" y="18"/>
                    </a:cubicBezTo>
                    <a:cubicBezTo>
                      <a:pt x="5" y="18"/>
                      <a:pt x="4"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p:cNvSpPr>
              <p:nvPr/>
            </p:nvSpPr>
            <p:spPr bwMode="auto">
              <a:xfrm>
                <a:off x="1621" y="3101"/>
                <a:ext cx="14" cy="37"/>
              </a:xfrm>
              <a:custGeom>
                <a:avLst/>
                <a:gdLst>
                  <a:gd name="T0" fmla="*/ 7 w 7"/>
                  <a:gd name="T1" fmla="*/ 17 h 18"/>
                  <a:gd name="T2" fmla="*/ 1 w 7"/>
                  <a:gd name="T3" fmla="*/ 1 h 18"/>
                  <a:gd name="T4" fmla="*/ 0 w 7"/>
                  <a:gd name="T5" fmla="*/ 1 h 18"/>
                  <a:gd name="T6" fmla="*/ 6 w 7"/>
                  <a:gd name="T7" fmla="*/ 18 h 18"/>
                  <a:gd name="T8" fmla="*/ 7 w 7"/>
                  <a:gd name="T9" fmla="*/ 17 h 18"/>
                </a:gdLst>
                <a:ahLst/>
                <a:cxnLst>
                  <a:cxn ang="0">
                    <a:pos x="T0" y="T1"/>
                  </a:cxn>
                  <a:cxn ang="0">
                    <a:pos x="T2" y="T3"/>
                  </a:cxn>
                  <a:cxn ang="0">
                    <a:pos x="T4" y="T5"/>
                  </a:cxn>
                  <a:cxn ang="0">
                    <a:pos x="T6" y="T7"/>
                  </a:cxn>
                  <a:cxn ang="0">
                    <a:pos x="T8" y="T9"/>
                  </a:cxn>
                </a:cxnLst>
                <a:rect l="0" t="0" r="r" b="b"/>
                <a:pathLst>
                  <a:path w="7" h="18">
                    <a:moveTo>
                      <a:pt x="7" y="17"/>
                    </a:moveTo>
                    <a:cubicBezTo>
                      <a:pt x="4" y="12"/>
                      <a:pt x="3" y="6"/>
                      <a:pt x="1" y="1"/>
                    </a:cubicBezTo>
                    <a:cubicBezTo>
                      <a:pt x="1" y="0"/>
                      <a:pt x="0" y="0"/>
                      <a:pt x="0" y="1"/>
                    </a:cubicBezTo>
                    <a:cubicBezTo>
                      <a:pt x="2" y="7"/>
                      <a:pt x="3" y="13"/>
                      <a:pt x="6" y="18"/>
                    </a:cubicBezTo>
                    <a:cubicBezTo>
                      <a:pt x="6" y="18"/>
                      <a:pt x="7" y="1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p:cNvSpPr>
              <p:nvPr/>
            </p:nvSpPr>
            <p:spPr bwMode="auto">
              <a:xfrm>
                <a:off x="1643" y="3101"/>
                <a:ext cx="9" cy="53"/>
              </a:xfrm>
              <a:custGeom>
                <a:avLst/>
                <a:gdLst>
                  <a:gd name="T0" fmla="*/ 3 w 4"/>
                  <a:gd name="T1" fmla="*/ 23 h 26"/>
                  <a:gd name="T2" fmla="*/ 1 w 4"/>
                  <a:gd name="T3" fmla="*/ 14 h 26"/>
                  <a:gd name="T4" fmla="*/ 1 w 4"/>
                  <a:gd name="T5" fmla="*/ 1 h 26"/>
                  <a:gd name="T6" fmla="*/ 0 w 4"/>
                  <a:gd name="T7" fmla="*/ 1 h 26"/>
                  <a:gd name="T8" fmla="*/ 0 w 4"/>
                  <a:gd name="T9" fmla="*/ 15 h 26"/>
                  <a:gd name="T10" fmla="*/ 3 w 4"/>
                  <a:gd name="T11" fmla="*/ 25 h 26"/>
                  <a:gd name="T12" fmla="*/ 4 w 4"/>
                  <a:gd name="T13" fmla="*/ 25 h 26"/>
                  <a:gd name="T14" fmla="*/ 4 w 4"/>
                  <a:gd name="T15" fmla="*/ 24 h 26"/>
                  <a:gd name="T16" fmla="*/ 3 w 4"/>
                  <a:gd name="T17"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3" y="23"/>
                    </a:moveTo>
                    <a:cubicBezTo>
                      <a:pt x="1" y="21"/>
                      <a:pt x="1" y="17"/>
                      <a:pt x="1" y="14"/>
                    </a:cubicBezTo>
                    <a:cubicBezTo>
                      <a:pt x="1" y="10"/>
                      <a:pt x="1" y="5"/>
                      <a:pt x="1" y="1"/>
                    </a:cubicBezTo>
                    <a:cubicBezTo>
                      <a:pt x="1" y="0"/>
                      <a:pt x="0" y="0"/>
                      <a:pt x="0" y="1"/>
                    </a:cubicBezTo>
                    <a:cubicBezTo>
                      <a:pt x="0" y="6"/>
                      <a:pt x="0" y="11"/>
                      <a:pt x="0" y="15"/>
                    </a:cubicBezTo>
                    <a:cubicBezTo>
                      <a:pt x="0" y="18"/>
                      <a:pt x="0" y="23"/>
                      <a:pt x="3" y="25"/>
                    </a:cubicBezTo>
                    <a:cubicBezTo>
                      <a:pt x="3" y="26"/>
                      <a:pt x="3" y="25"/>
                      <a:pt x="4" y="25"/>
                    </a:cubicBezTo>
                    <a:cubicBezTo>
                      <a:pt x="4" y="25"/>
                      <a:pt x="4" y="24"/>
                      <a:pt x="4" y="24"/>
                    </a:cubicBezTo>
                    <a:cubicBezTo>
                      <a:pt x="4" y="23"/>
                      <a:pt x="3"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1"/>
              <p:cNvSpPr>
                <a:spLocks/>
              </p:cNvSpPr>
              <p:nvPr/>
            </p:nvSpPr>
            <p:spPr bwMode="auto">
              <a:xfrm>
                <a:off x="1656" y="3118"/>
                <a:ext cx="8" cy="30"/>
              </a:xfrm>
              <a:custGeom>
                <a:avLst/>
                <a:gdLst>
                  <a:gd name="T0" fmla="*/ 4 w 4"/>
                  <a:gd name="T1" fmla="*/ 14 h 15"/>
                  <a:gd name="T2" fmla="*/ 1 w 4"/>
                  <a:gd name="T3" fmla="*/ 1 h 15"/>
                  <a:gd name="T4" fmla="*/ 0 w 4"/>
                  <a:gd name="T5" fmla="*/ 1 h 15"/>
                  <a:gd name="T6" fmla="*/ 2 w 4"/>
                  <a:gd name="T7" fmla="*/ 15 h 15"/>
                  <a:gd name="T8" fmla="*/ 4 w 4"/>
                  <a:gd name="T9" fmla="*/ 14 h 15"/>
                </a:gdLst>
                <a:ahLst/>
                <a:cxnLst>
                  <a:cxn ang="0">
                    <a:pos x="T0" y="T1"/>
                  </a:cxn>
                  <a:cxn ang="0">
                    <a:pos x="T2" y="T3"/>
                  </a:cxn>
                  <a:cxn ang="0">
                    <a:pos x="T4" y="T5"/>
                  </a:cxn>
                  <a:cxn ang="0">
                    <a:pos x="T6" y="T7"/>
                  </a:cxn>
                  <a:cxn ang="0">
                    <a:pos x="T8" y="T9"/>
                  </a:cxn>
                </a:cxnLst>
                <a:rect l="0" t="0" r="r" b="b"/>
                <a:pathLst>
                  <a:path w="4" h="15">
                    <a:moveTo>
                      <a:pt x="4" y="14"/>
                    </a:moveTo>
                    <a:cubicBezTo>
                      <a:pt x="2" y="10"/>
                      <a:pt x="2" y="6"/>
                      <a:pt x="1" y="1"/>
                    </a:cubicBezTo>
                    <a:cubicBezTo>
                      <a:pt x="1" y="0"/>
                      <a:pt x="0" y="0"/>
                      <a:pt x="0" y="1"/>
                    </a:cubicBezTo>
                    <a:cubicBezTo>
                      <a:pt x="0" y="6"/>
                      <a:pt x="0" y="11"/>
                      <a:pt x="2" y="15"/>
                    </a:cubicBezTo>
                    <a:cubicBezTo>
                      <a:pt x="3" y="15"/>
                      <a:pt x="4" y="15"/>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2"/>
              <p:cNvSpPr>
                <a:spLocks/>
              </p:cNvSpPr>
              <p:nvPr/>
            </p:nvSpPr>
            <p:spPr bwMode="auto">
              <a:xfrm>
                <a:off x="1666" y="3118"/>
                <a:ext cx="12" cy="32"/>
              </a:xfrm>
              <a:custGeom>
                <a:avLst/>
                <a:gdLst>
                  <a:gd name="T0" fmla="*/ 5 w 6"/>
                  <a:gd name="T1" fmla="*/ 14 h 16"/>
                  <a:gd name="T2" fmla="*/ 4 w 6"/>
                  <a:gd name="T3" fmla="*/ 11 h 16"/>
                  <a:gd name="T4" fmla="*/ 3 w 6"/>
                  <a:gd name="T5" fmla="*/ 7 h 16"/>
                  <a:gd name="T6" fmla="*/ 2 w 6"/>
                  <a:gd name="T7" fmla="*/ 1 h 16"/>
                  <a:gd name="T8" fmla="*/ 1 w 6"/>
                  <a:gd name="T9" fmla="*/ 1 h 16"/>
                  <a:gd name="T10" fmla="*/ 4 w 6"/>
                  <a:gd name="T11" fmla="*/ 15 h 16"/>
                  <a:gd name="T12" fmla="*/ 5 w 6"/>
                  <a:gd name="T13" fmla="*/ 16 h 16"/>
                  <a:gd name="T14" fmla="*/ 6 w 6"/>
                  <a:gd name="T15" fmla="*/ 15 h 16"/>
                  <a:gd name="T16" fmla="*/ 5 w 6"/>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6">
                    <a:moveTo>
                      <a:pt x="5" y="14"/>
                    </a:moveTo>
                    <a:cubicBezTo>
                      <a:pt x="5" y="14"/>
                      <a:pt x="4" y="12"/>
                      <a:pt x="4" y="11"/>
                    </a:cubicBezTo>
                    <a:cubicBezTo>
                      <a:pt x="4" y="10"/>
                      <a:pt x="4" y="8"/>
                      <a:pt x="3" y="7"/>
                    </a:cubicBezTo>
                    <a:cubicBezTo>
                      <a:pt x="3" y="4"/>
                      <a:pt x="3" y="2"/>
                      <a:pt x="2" y="1"/>
                    </a:cubicBezTo>
                    <a:cubicBezTo>
                      <a:pt x="1" y="0"/>
                      <a:pt x="0" y="1"/>
                      <a:pt x="1" y="1"/>
                    </a:cubicBezTo>
                    <a:cubicBezTo>
                      <a:pt x="3" y="5"/>
                      <a:pt x="1" y="11"/>
                      <a:pt x="4" y="15"/>
                    </a:cubicBezTo>
                    <a:cubicBezTo>
                      <a:pt x="4" y="16"/>
                      <a:pt x="4" y="16"/>
                      <a:pt x="5" y="16"/>
                    </a:cubicBezTo>
                    <a:cubicBezTo>
                      <a:pt x="5" y="15"/>
                      <a:pt x="5" y="15"/>
                      <a:pt x="6" y="15"/>
                    </a:cubicBezTo>
                    <a:cubicBezTo>
                      <a:pt x="6" y="14"/>
                      <a:pt x="5" y="13"/>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3"/>
              <p:cNvSpPr>
                <a:spLocks/>
              </p:cNvSpPr>
              <p:nvPr/>
            </p:nvSpPr>
            <p:spPr bwMode="auto">
              <a:xfrm>
                <a:off x="1686" y="3116"/>
                <a:ext cx="8" cy="34"/>
              </a:xfrm>
              <a:custGeom>
                <a:avLst/>
                <a:gdLst>
                  <a:gd name="T0" fmla="*/ 2 w 4"/>
                  <a:gd name="T1" fmla="*/ 1 h 17"/>
                  <a:gd name="T2" fmla="*/ 0 w 4"/>
                  <a:gd name="T3" fmla="*/ 1 h 17"/>
                  <a:gd name="T4" fmla="*/ 2 w 4"/>
                  <a:gd name="T5" fmla="*/ 17 h 17"/>
                  <a:gd name="T6" fmla="*/ 3 w 4"/>
                  <a:gd name="T7" fmla="*/ 16 h 17"/>
                  <a:gd name="T8" fmla="*/ 2 w 4"/>
                  <a:gd name="T9" fmla="*/ 1 h 17"/>
                </a:gdLst>
                <a:ahLst/>
                <a:cxnLst>
                  <a:cxn ang="0">
                    <a:pos x="T0" y="T1"/>
                  </a:cxn>
                  <a:cxn ang="0">
                    <a:pos x="T2" y="T3"/>
                  </a:cxn>
                  <a:cxn ang="0">
                    <a:pos x="T4" y="T5"/>
                  </a:cxn>
                  <a:cxn ang="0">
                    <a:pos x="T6" y="T7"/>
                  </a:cxn>
                  <a:cxn ang="0">
                    <a:pos x="T8" y="T9"/>
                  </a:cxn>
                </a:cxnLst>
                <a:rect l="0" t="0" r="r" b="b"/>
                <a:pathLst>
                  <a:path w="4" h="17">
                    <a:moveTo>
                      <a:pt x="2" y="1"/>
                    </a:moveTo>
                    <a:cubicBezTo>
                      <a:pt x="2" y="0"/>
                      <a:pt x="0" y="0"/>
                      <a:pt x="0" y="1"/>
                    </a:cubicBezTo>
                    <a:cubicBezTo>
                      <a:pt x="0" y="6"/>
                      <a:pt x="1" y="11"/>
                      <a:pt x="2" y="17"/>
                    </a:cubicBezTo>
                    <a:cubicBezTo>
                      <a:pt x="2" y="17"/>
                      <a:pt x="4" y="17"/>
                      <a:pt x="3" y="16"/>
                    </a:cubicBezTo>
                    <a:cubicBezTo>
                      <a:pt x="3" y="11"/>
                      <a:pt x="1"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4"/>
              <p:cNvSpPr>
                <a:spLocks/>
              </p:cNvSpPr>
              <p:nvPr/>
            </p:nvSpPr>
            <p:spPr bwMode="auto">
              <a:xfrm>
                <a:off x="1696" y="3118"/>
                <a:ext cx="11" cy="30"/>
              </a:xfrm>
              <a:custGeom>
                <a:avLst/>
                <a:gdLst>
                  <a:gd name="T0" fmla="*/ 5 w 5"/>
                  <a:gd name="T1" fmla="*/ 13 h 15"/>
                  <a:gd name="T2" fmla="*/ 2 w 5"/>
                  <a:gd name="T3" fmla="*/ 1 h 15"/>
                  <a:gd name="T4" fmla="*/ 1 w 5"/>
                  <a:gd name="T5" fmla="*/ 2 h 15"/>
                  <a:gd name="T6" fmla="*/ 4 w 5"/>
                  <a:gd name="T7" fmla="*/ 14 h 15"/>
                  <a:gd name="T8" fmla="*/ 5 w 5"/>
                  <a:gd name="T9" fmla="*/ 13 h 15"/>
                </a:gdLst>
                <a:ahLst/>
                <a:cxnLst>
                  <a:cxn ang="0">
                    <a:pos x="T0" y="T1"/>
                  </a:cxn>
                  <a:cxn ang="0">
                    <a:pos x="T2" y="T3"/>
                  </a:cxn>
                  <a:cxn ang="0">
                    <a:pos x="T4" y="T5"/>
                  </a:cxn>
                  <a:cxn ang="0">
                    <a:pos x="T6" y="T7"/>
                  </a:cxn>
                  <a:cxn ang="0">
                    <a:pos x="T8" y="T9"/>
                  </a:cxn>
                </a:cxnLst>
                <a:rect l="0" t="0" r="r" b="b"/>
                <a:pathLst>
                  <a:path w="5" h="15">
                    <a:moveTo>
                      <a:pt x="5" y="13"/>
                    </a:moveTo>
                    <a:cubicBezTo>
                      <a:pt x="3" y="10"/>
                      <a:pt x="4" y="5"/>
                      <a:pt x="2" y="1"/>
                    </a:cubicBezTo>
                    <a:cubicBezTo>
                      <a:pt x="1" y="0"/>
                      <a:pt x="0" y="1"/>
                      <a:pt x="1" y="2"/>
                    </a:cubicBezTo>
                    <a:cubicBezTo>
                      <a:pt x="2" y="6"/>
                      <a:pt x="2" y="10"/>
                      <a:pt x="4" y="14"/>
                    </a:cubicBezTo>
                    <a:cubicBezTo>
                      <a:pt x="4" y="15"/>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5"/>
              <p:cNvSpPr>
                <a:spLocks/>
              </p:cNvSpPr>
              <p:nvPr/>
            </p:nvSpPr>
            <p:spPr bwMode="auto">
              <a:xfrm>
                <a:off x="1717" y="3120"/>
                <a:ext cx="8" cy="30"/>
              </a:xfrm>
              <a:custGeom>
                <a:avLst/>
                <a:gdLst>
                  <a:gd name="T0" fmla="*/ 1 w 4"/>
                  <a:gd name="T1" fmla="*/ 1 h 15"/>
                  <a:gd name="T2" fmla="*/ 0 w 4"/>
                  <a:gd name="T3" fmla="*/ 1 h 15"/>
                  <a:gd name="T4" fmla="*/ 3 w 4"/>
                  <a:gd name="T5" fmla="*/ 14 h 15"/>
                  <a:gd name="T6" fmla="*/ 4 w 4"/>
                  <a:gd name="T7" fmla="*/ 14 h 15"/>
                  <a:gd name="T8" fmla="*/ 1 w 4"/>
                  <a:gd name="T9" fmla="*/ 1 h 15"/>
                </a:gdLst>
                <a:ahLst/>
                <a:cxnLst>
                  <a:cxn ang="0">
                    <a:pos x="T0" y="T1"/>
                  </a:cxn>
                  <a:cxn ang="0">
                    <a:pos x="T2" y="T3"/>
                  </a:cxn>
                  <a:cxn ang="0">
                    <a:pos x="T4" y="T5"/>
                  </a:cxn>
                  <a:cxn ang="0">
                    <a:pos x="T6" y="T7"/>
                  </a:cxn>
                  <a:cxn ang="0">
                    <a:pos x="T8" y="T9"/>
                  </a:cxn>
                </a:cxnLst>
                <a:rect l="0" t="0" r="r" b="b"/>
                <a:pathLst>
                  <a:path w="4" h="15">
                    <a:moveTo>
                      <a:pt x="1" y="1"/>
                    </a:moveTo>
                    <a:cubicBezTo>
                      <a:pt x="1" y="0"/>
                      <a:pt x="0" y="0"/>
                      <a:pt x="0" y="1"/>
                    </a:cubicBezTo>
                    <a:cubicBezTo>
                      <a:pt x="1" y="5"/>
                      <a:pt x="2" y="10"/>
                      <a:pt x="3" y="14"/>
                    </a:cubicBezTo>
                    <a:cubicBezTo>
                      <a:pt x="3" y="15"/>
                      <a:pt x="4" y="15"/>
                      <a:pt x="4" y="14"/>
                    </a:cubicBezTo>
                    <a:cubicBezTo>
                      <a:pt x="3" y="10"/>
                      <a:pt x="2"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
              <p:cNvSpPr>
                <a:spLocks/>
              </p:cNvSpPr>
              <p:nvPr/>
            </p:nvSpPr>
            <p:spPr bwMode="auto">
              <a:xfrm>
                <a:off x="2439" y="1313"/>
                <a:ext cx="96" cy="315"/>
              </a:xfrm>
              <a:custGeom>
                <a:avLst/>
                <a:gdLst>
                  <a:gd name="T0" fmla="*/ 46 w 47"/>
                  <a:gd name="T1" fmla="*/ 91 h 154"/>
                  <a:gd name="T2" fmla="*/ 40 w 47"/>
                  <a:gd name="T3" fmla="*/ 102 h 154"/>
                  <a:gd name="T4" fmla="*/ 31 w 47"/>
                  <a:gd name="T5" fmla="*/ 116 h 154"/>
                  <a:gd name="T6" fmla="*/ 30 w 47"/>
                  <a:gd name="T7" fmla="*/ 117 h 154"/>
                  <a:gd name="T8" fmla="*/ 25 w 47"/>
                  <a:gd name="T9" fmla="*/ 95 h 154"/>
                  <a:gd name="T10" fmla="*/ 18 w 47"/>
                  <a:gd name="T11" fmla="*/ 73 h 154"/>
                  <a:gd name="T12" fmla="*/ 18 w 47"/>
                  <a:gd name="T13" fmla="*/ 73 h 154"/>
                  <a:gd name="T14" fmla="*/ 25 w 47"/>
                  <a:gd name="T15" fmla="*/ 51 h 154"/>
                  <a:gd name="T16" fmla="*/ 30 w 47"/>
                  <a:gd name="T17" fmla="*/ 26 h 154"/>
                  <a:gd name="T18" fmla="*/ 36 w 47"/>
                  <a:gd name="T19" fmla="*/ 1 h 154"/>
                  <a:gd name="T20" fmla="*/ 35 w 47"/>
                  <a:gd name="T21" fmla="*/ 1 h 154"/>
                  <a:gd name="T22" fmla="*/ 29 w 47"/>
                  <a:gd name="T23" fmla="*/ 26 h 154"/>
                  <a:gd name="T24" fmla="*/ 24 w 47"/>
                  <a:gd name="T25" fmla="*/ 51 h 154"/>
                  <a:gd name="T26" fmla="*/ 18 w 47"/>
                  <a:gd name="T27" fmla="*/ 71 h 154"/>
                  <a:gd name="T28" fmla="*/ 16 w 47"/>
                  <a:gd name="T29" fmla="*/ 69 h 154"/>
                  <a:gd name="T30" fmla="*/ 9 w 47"/>
                  <a:gd name="T31" fmla="*/ 56 h 154"/>
                  <a:gd name="T32" fmla="*/ 5 w 47"/>
                  <a:gd name="T33" fmla="*/ 49 h 154"/>
                  <a:gd name="T34" fmla="*/ 1 w 47"/>
                  <a:gd name="T35" fmla="*/ 40 h 154"/>
                  <a:gd name="T36" fmla="*/ 0 w 47"/>
                  <a:gd name="T37" fmla="*/ 40 h 154"/>
                  <a:gd name="T38" fmla="*/ 5 w 47"/>
                  <a:gd name="T39" fmla="*/ 51 h 154"/>
                  <a:gd name="T40" fmla="*/ 13 w 47"/>
                  <a:gd name="T41" fmla="*/ 65 h 154"/>
                  <a:gd name="T42" fmla="*/ 17 w 47"/>
                  <a:gd name="T43" fmla="*/ 73 h 154"/>
                  <a:gd name="T44" fmla="*/ 16 w 47"/>
                  <a:gd name="T45" fmla="*/ 74 h 154"/>
                  <a:gd name="T46" fmla="*/ 10 w 47"/>
                  <a:gd name="T47" fmla="*/ 83 h 154"/>
                  <a:gd name="T48" fmla="*/ 6 w 47"/>
                  <a:gd name="T49" fmla="*/ 91 h 154"/>
                  <a:gd name="T50" fmla="*/ 6 w 47"/>
                  <a:gd name="T51" fmla="*/ 91 h 154"/>
                  <a:gd name="T52" fmla="*/ 6 w 47"/>
                  <a:gd name="T53" fmla="*/ 92 h 154"/>
                  <a:gd name="T54" fmla="*/ 7 w 47"/>
                  <a:gd name="T55" fmla="*/ 91 h 154"/>
                  <a:gd name="T56" fmla="*/ 7 w 47"/>
                  <a:gd name="T57" fmla="*/ 91 h 154"/>
                  <a:gd name="T58" fmla="*/ 7 w 47"/>
                  <a:gd name="T59" fmla="*/ 90 h 154"/>
                  <a:gd name="T60" fmla="*/ 12 w 47"/>
                  <a:gd name="T61" fmla="*/ 83 h 154"/>
                  <a:gd name="T62" fmla="*/ 17 w 47"/>
                  <a:gd name="T63" fmla="*/ 74 h 154"/>
                  <a:gd name="T64" fmla="*/ 23 w 47"/>
                  <a:gd name="T65" fmla="*/ 92 h 154"/>
                  <a:gd name="T66" fmla="*/ 29 w 47"/>
                  <a:gd name="T67" fmla="*/ 118 h 154"/>
                  <a:gd name="T68" fmla="*/ 20 w 47"/>
                  <a:gd name="T69" fmla="*/ 131 h 154"/>
                  <a:gd name="T70" fmla="*/ 10 w 47"/>
                  <a:gd name="T71" fmla="*/ 142 h 154"/>
                  <a:gd name="T72" fmla="*/ 11 w 47"/>
                  <a:gd name="T73" fmla="*/ 143 h 154"/>
                  <a:gd name="T74" fmla="*/ 22 w 47"/>
                  <a:gd name="T75" fmla="*/ 131 h 154"/>
                  <a:gd name="T76" fmla="*/ 30 w 47"/>
                  <a:gd name="T77" fmla="*/ 120 h 154"/>
                  <a:gd name="T78" fmla="*/ 31 w 47"/>
                  <a:gd name="T79" fmla="*/ 151 h 154"/>
                  <a:gd name="T80" fmla="*/ 31 w 47"/>
                  <a:gd name="T81" fmla="*/ 152 h 154"/>
                  <a:gd name="T82" fmla="*/ 31 w 47"/>
                  <a:gd name="T83" fmla="*/ 153 h 154"/>
                  <a:gd name="T84" fmla="*/ 31 w 47"/>
                  <a:gd name="T85" fmla="*/ 154 h 154"/>
                  <a:gd name="T86" fmla="*/ 32 w 47"/>
                  <a:gd name="T87" fmla="*/ 154 h 154"/>
                  <a:gd name="T88" fmla="*/ 33 w 47"/>
                  <a:gd name="T89" fmla="*/ 152 h 154"/>
                  <a:gd name="T90" fmla="*/ 30 w 47"/>
                  <a:gd name="T91" fmla="*/ 119 h 154"/>
                  <a:gd name="T92" fmla="*/ 31 w 47"/>
                  <a:gd name="T93" fmla="*/ 119 h 154"/>
                  <a:gd name="T94" fmla="*/ 40 w 47"/>
                  <a:gd name="T95" fmla="*/ 106 h 154"/>
                  <a:gd name="T96" fmla="*/ 43 w 47"/>
                  <a:gd name="T97" fmla="*/ 99 h 154"/>
                  <a:gd name="T98" fmla="*/ 47 w 47"/>
                  <a:gd name="T99" fmla="*/ 92 h 154"/>
                  <a:gd name="T100" fmla="*/ 46 w 47"/>
                  <a:gd name="T101" fmla="*/ 9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54">
                    <a:moveTo>
                      <a:pt x="46" y="91"/>
                    </a:moveTo>
                    <a:cubicBezTo>
                      <a:pt x="43" y="93"/>
                      <a:pt x="42" y="99"/>
                      <a:pt x="40" y="102"/>
                    </a:cubicBezTo>
                    <a:cubicBezTo>
                      <a:pt x="38" y="107"/>
                      <a:pt x="34" y="112"/>
                      <a:pt x="31" y="116"/>
                    </a:cubicBezTo>
                    <a:cubicBezTo>
                      <a:pt x="31" y="117"/>
                      <a:pt x="30" y="117"/>
                      <a:pt x="30" y="117"/>
                    </a:cubicBezTo>
                    <a:cubicBezTo>
                      <a:pt x="29" y="110"/>
                      <a:pt x="27" y="102"/>
                      <a:pt x="25" y="95"/>
                    </a:cubicBezTo>
                    <a:cubicBezTo>
                      <a:pt x="23" y="87"/>
                      <a:pt x="21" y="80"/>
                      <a:pt x="18" y="73"/>
                    </a:cubicBezTo>
                    <a:cubicBezTo>
                      <a:pt x="18" y="73"/>
                      <a:pt x="18" y="73"/>
                      <a:pt x="18" y="73"/>
                    </a:cubicBezTo>
                    <a:cubicBezTo>
                      <a:pt x="22" y="66"/>
                      <a:pt x="23" y="58"/>
                      <a:pt x="25" y="51"/>
                    </a:cubicBezTo>
                    <a:cubicBezTo>
                      <a:pt x="27" y="43"/>
                      <a:pt x="28" y="34"/>
                      <a:pt x="30" y="26"/>
                    </a:cubicBezTo>
                    <a:cubicBezTo>
                      <a:pt x="32" y="18"/>
                      <a:pt x="34" y="10"/>
                      <a:pt x="36" y="1"/>
                    </a:cubicBezTo>
                    <a:cubicBezTo>
                      <a:pt x="36" y="1"/>
                      <a:pt x="35" y="0"/>
                      <a:pt x="35" y="1"/>
                    </a:cubicBezTo>
                    <a:cubicBezTo>
                      <a:pt x="33" y="9"/>
                      <a:pt x="31" y="18"/>
                      <a:pt x="29" y="26"/>
                    </a:cubicBezTo>
                    <a:cubicBezTo>
                      <a:pt x="27" y="34"/>
                      <a:pt x="25" y="42"/>
                      <a:pt x="24" y="51"/>
                    </a:cubicBezTo>
                    <a:cubicBezTo>
                      <a:pt x="22" y="58"/>
                      <a:pt x="21" y="65"/>
                      <a:pt x="18" y="71"/>
                    </a:cubicBezTo>
                    <a:cubicBezTo>
                      <a:pt x="17" y="71"/>
                      <a:pt x="17" y="70"/>
                      <a:pt x="16" y="69"/>
                    </a:cubicBezTo>
                    <a:cubicBezTo>
                      <a:pt x="14" y="64"/>
                      <a:pt x="12" y="60"/>
                      <a:pt x="9" y="56"/>
                    </a:cubicBezTo>
                    <a:cubicBezTo>
                      <a:pt x="8" y="53"/>
                      <a:pt x="6" y="51"/>
                      <a:pt x="5" y="49"/>
                    </a:cubicBezTo>
                    <a:cubicBezTo>
                      <a:pt x="3" y="46"/>
                      <a:pt x="1" y="43"/>
                      <a:pt x="1" y="40"/>
                    </a:cubicBezTo>
                    <a:cubicBezTo>
                      <a:pt x="1" y="39"/>
                      <a:pt x="0" y="39"/>
                      <a:pt x="0" y="40"/>
                    </a:cubicBezTo>
                    <a:cubicBezTo>
                      <a:pt x="0" y="44"/>
                      <a:pt x="3" y="48"/>
                      <a:pt x="5" y="51"/>
                    </a:cubicBezTo>
                    <a:cubicBezTo>
                      <a:pt x="8" y="56"/>
                      <a:pt x="10" y="60"/>
                      <a:pt x="13" y="65"/>
                    </a:cubicBezTo>
                    <a:cubicBezTo>
                      <a:pt x="14" y="67"/>
                      <a:pt x="16" y="70"/>
                      <a:pt x="17" y="73"/>
                    </a:cubicBezTo>
                    <a:cubicBezTo>
                      <a:pt x="17" y="73"/>
                      <a:pt x="16" y="74"/>
                      <a:pt x="16" y="74"/>
                    </a:cubicBezTo>
                    <a:cubicBezTo>
                      <a:pt x="14" y="77"/>
                      <a:pt x="12" y="80"/>
                      <a:pt x="10" y="83"/>
                    </a:cubicBezTo>
                    <a:cubicBezTo>
                      <a:pt x="9" y="86"/>
                      <a:pt x="6" y="88"/>
                      <a:pt x="6" y="91"/>
                    </a:cubicBezTo>
                    <a:cubicBezTo>
                      <a:pt x="6" y="91"/>
                      <a:pt x="6" y="91"/>
                      <a:pt x="6" y="91"/>
                    </a:cubicBezTo>
                    <a:cubicBezTo>
                      <a:pt x="6" y="91"/>
                      <a:pt x="6" y="92"/>
                      <a:pt x="6" y="92"/>
                    </a:cubicBezTo>
                    <a:cubicBezTo>
                      <a:pt x="7" y="92"/>
                      <a:pt x="7" y="91"/>
                      <a:pt x="7" y="91"/>
                    </a:cubicBezTo>
                    <a:cubicBezTo>
                      <a:pt x="7" y="91"/>
                      <a:pt x="7" y="91"/>
                      <a:pt x="7" y="91"/>
                    </a:cubicBezTo>
                    <a:cubicBezTo>
                      <a:pt x="7" y="91"/>
                      <a:pt x="7" y="90"/>
                      <a:pt x="7" y="90"/>
                    </a:cubicBezTo>
                    <a:cubicBezTo>
                      <a:pt x="8" y="89"/>
                      <a:pt x="11" y="84"/>
                      <a:pt x="12" y="83"/>
                    </a:cubicBezTo>
                    <a:cubicBezTo>
                      <a:pt x="14" y="80"/>
                      <a:pt x="16" y="77"/>
                      <a:pt x="17" y="74"/>
                    </a:cubicBezTo>
                    <a:cubicBezTo>
                      <a:pt x="20" y="80"/>
                      <a:pt x="22" y="86"/>
                      <a:pt x="23" y="92"/>
                    </a:cubicBezTo>
                    <a:cubicBezTo>
                      <a:pt x="26" y="101"/>
                      <a:pt x="28" y="110"/>
                      <a:pt x="29" y="118"/>
                    </a:cubicBezTo>
                    <a:cubicBezTo>
                      <a:pt x="26" y="123"/>
                      <a:pt x="23" y="127"/>
                      <a:pt x="20" y="131"/>
                    </a:cubicBezTo>
                    <a:cubicBezTo>
                      <a:pt x="17" y="135"/>
                      <a:pt x="13" y="138"/>
                      <a:pt x="10" y="142"/>
                    </a:cubicBezTo>
                    <a:cubicBezTo>
                      <a:pt x="10" y="143"/>
                      <a:pt x="11" y="143"/>
                      <a:pt x="11" y="143"/>
                    </a:cubicBezTo>
                    <a:cubicBezTo>
                      <a:pt x="14" y="138"/>
                      <a:pt x="18" y="135"/>
                      <a:pt x="22" y="131"/>
                    </a:cubicBezTo>
                    <a:cubicBezTo>
                      <a:pt x="25" y="128"/>
                      <a:pt x="27" y="124"/>
                      <a:pt x="30" y="120"/>
                    </a:cubicBezTo>
                    <a:cubicBezTo>
                      <a:pt x="31" y="131"/>
                      <a:pt x="32" y="141"/>
                      <a:pt x="31" y="151"/>
                    </a:cubicBezTo>
                    <a:cubicBezTo>
                      <a:pt x="31" y="151"/>
                      <a:pt x="31" y="152"/>
                      <a:pt x="31" y="152"/>
                    </a:cubicBezTo>
                    <a:cubicBezTo>
                      <a:pt x="31" y="152"/>
                      <a:pt x="31" y="153"/>
                      <a:pt x="31" y="153"/>
                    </a:cubicBezTo>
                    <a:cubicBezTo>
                      <a:pt x="31" y="153"/>
                      <a:pt x="31" y="153"/>
                      <a:pt x="31" y="154"/>
                    </a:cubicBezTo>
                    <a:cubicBezTo>
                      <a:pt x="31" y="154"/>
                      <a:pt x="32" y="154"/>
                      <a:pt x="32" y="154"/>
                    </a:cubicBezTo>
                    <a:cubicBezTo>
                      <a:pt x="33" y="153"/>
                      <a:pt x="33" y="153"/>
                      <a:pt x="33" y="152"/>
                    </a:cubicBezTo>
                    <a:cubicBezTo>
                      <a:pt x="33" y="141"/>
                      <a:pt x="32" y="130"/>
                      <a:pt x="30" y="119"/>
                    </a:cubicBezTo>
                    <a:cubicBezTo>
                      <a:pt x="31" y="119"/>
                      <a:pt x="31" y="119"/>
                      <a:pt x="31" y="119"/>
                    </a:cubicBezTo>
                    <a:cubicBezTo>
                      <a:pt x="34" y="114"/>
                      <a:pt x="37" y="110"/>
                      <a:pt x="40" y="106"/>
                    </a:cubicBezTo>
                    <a:cubicBezTo>
                      <a:pt x="41" y="104"/>
                      <a:pt x="42" y="101"/>
                      <a:pt x="43" y="99"/>
                    </a:cubicBezTo>
                    <a:cubicBezTo>
                      <a:pt x="44" y="97"/>
                      <a:pt x="45" y="93"/>
                      <a:pt x="47" y="92"/>
                    </a:cubicBezTo>
                    <a:cubicBezTo>
                      <a:pt x="47" y="91"/>
                      <a:pt x="46" y="90"/>
                      <a:pt x="46"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7"/>
              <p:cNvSpPr>
                <a:spLocks/>
              </p:cNvSpPr>
              <p:nvPr/>
            </p:nvSpPr>
            <p:spPr bwMode="auto">
              <a:xfrm>
                <a:off x="2435" y="1618"/>
                <a:ext cx="102" cy="170"/>
              </a:xfrm>
              <a:custGeom>
                <a:avLst/>
                <a:gdLst>
                  <a:gd name="T0" fmla="*/ 49 w 50"/>
                  <a:gd name="T1" fmla="*/ 8 h 83"/>
                  <a:gd name="T2" fmla="*/ 49 w 50"/>
                  <a:gd name="T3" fmla="*/ 7 h 83"/>
                  <a:gd name="T4" fmla="*/ 48 w 50"/>
                  <a:gd name="T5" fmla="*/ 8 h 83"/>
                  <a:gd name="T6" fmla="*/ 48 w 50"/>
                  <a:gd name="T7" fmla="*/ 8 h 83"/>
                  <a:gd name="T8" fmla="*/ 36 w 50"/>
                  <a:gd name="T9" fmla="*/ 16 h 83"/>
                  <a:gd name="T10" fmla="*/ 24 w 50"/>
                  <a:gd name="T11" fmla="*/ 29 h 83"/>
                  <a:gd name="T12" fmla="*/ 20 w 50"/>
                  <a:gd name="T13" fmla="*/ 33 h 83"/>
                  <a:gd name="T14" fmla="*/ 18 w 50"/>
                  <a:gd name="T15" fmla="*/ 19 h 83"/>
                  <a:gd name="T16" fmla="*/ 16 w 50"/>
                  <a:gd name="T17" fmla="*/ 10 h 83"/>
                  <a:gd name="T18" fmla="*/ 14 w 50"/>
                  <a:gd name="T19" fmla="*/ 0 h 83"/>
                  <a:gd name="T20" fmla="*/ 13 w 50"/>
                  <a:gd name="T21" fmla="*/ 0 h 83"/>
                  <a:gd name="T22" fmla="*/ 17 w 50"/>
                  <a:gd name="T23" fmla="*/ 16 h 83"/>
                  <a:gd name="T24" fmla="*/ 19 w 50"/>
                  <a:gd name="T25" fmla="*/ 34 h 83"/>
                  <a:gd name="T26" fmla="*/ 11 w 50"/>
                  <a:gd name="T27" fmla="*/ 39 h 83"/>
                  <a:gd name="T28" fmla="*/ 1 w 50"/>
                  <a:gd name="T29" fmla="*/ 46 h 83"/>
                  <a:gd name="T30" fmla="*/ 1 w 50"/>
                  <a:gd name="T31" fmla="*/ 47 h 83"/>
                  <a:gd name="T32" fmla="*/ 2 w 50"/>
                  <a:gd name="T33" fmla="*/ 47 h 83"/>
                  <a:gd name="T34" fmla="*/ 2 w 50"/>
                  <a:gd name="T35" fmla="*/ 47 h 83"/>
                  <a:gd name="T36" fmla="*/ 11 w 50"/>
                  <a:gd name="T37" fmla="*/ 41 h 83"/>
                  <a:gd name="T38" fmla="*/ 19 w 50"/>
                  <a:gd name="T39" fmla="*/ 35 h 83"/>
                  <a:gd name="T40" fmla="*/ 19 w 50"/>
                  <a:gd name="T41" fmla="*/ 38 h 83"/>
                  <a:gd name="T42" fmla="*/ 20 w 50"/>
                  <a:gd name="T43" fmla="*/ 79 h 83"/>
                  <a:gd name="T44" fmla="*/ 20 w 50"/>
                  <a:gd name="T45" fmla="*/ 80 h 83"/>
                  <a:gd name="T46" fmla="*/ 21 w 50"/>
                  <a:gd name="T47" fmla="*/ 82 h 83"/>
                  <a:gd name="T48" fmla="*/ 22 w 50"/>
                  <a:gd name="T49" fmla="*/ 82 h 83"/>
                  <a:gd name="T50" fmla="*/ 20 w 50"/>
                  <a:gd name="T51" fmla="*/ 39 h 83"/>
                  <a:gd name="T52" fmla="*/ 20 w 50"/>
                  <a:gd name="T53" fmla="*/ 34 h 83"/>
                  <a:gd name="T54" fmla="*/ 23 w 50"/>
                  <a:gd name="T55" fmla="*/ 31 h 83"/>
                  <a:gd name="T56" fmla="*/ 35 w 50"/>
                  <a:gd name="T57" fmla="*/ 19 h 83"/>
                  <a:gd name="T58" fmla="*/ 49 w 50"/>
                  <a:gd name="T59" fmla="*/ 9 h 83"/>
                  <a:gd name="T60" fmla="*/ 49 w 50"/>
                  <a:gd name="T61"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83">
                    <a:moveTo>
                      <a:pt x="49" y="8"/>
                    </a:moveTo>
                    <a:cubicBezTo>
                      <a:pt x="49" y="8"/>
                      <a:pt x="49" y="8"/>
                      <a:pt x="49" y="7"/>
                    </a:cubicBezTo>
                    <a:cubicBezTo>
                      <a:pt x="49" y="7"/>
                      <a:pt x="48" y="8"/>
                      <a:pt x="48" y="8"/>
                    </a:cubicBezTo>
                    <a:cubicBezTo>
                      <a:pt x="48" y="8"/>
                      <a:pt x="48" y="8"/>
                      <a:pt x="48" y="8"/>
                    </a:cubicBezTo>
                    <a:cubicBezTo>
                      <a:pt x="44" y="11"/>
                      <a:pt x="40" y="13"/>
                      <a:pt x="36" y="16"/>
                    </a:cubicBezTo>
                    <a:cubicBezTo>
                      <a:pt x="32" y="20"/>
                      <a:pt x="28" y="24"/>
                      <a:pt x="24" y="29"/>
                    </a:cubicBezTo>
                    <a:cubicBezTo>
                      <a:pt x="23" y="30"/>
                      <a:pt x="21" y="31"/>
                      <a:pt x="20" y="33"/>
                    </a:cubicBezTo>
                    <a:cubicBezTo>
                      <a:pt x="19" y="28"/>
                      <a:pt x="19" y="24"/>
                      <a:pt x="18" y="19"/>
                    </a:cubicBezTo>
                    <a:cubicBezTo>
                      <a:pt x="18" y="16"/>
                      <a:pt x="17" y="13"/>
                      <a:pt x="16" y="10"/>
                    </a:cubicBezTo>
                    <a:cubicBezTo>
                      <a:pt x="15" y="7"/>
                      <a:pt x="14" y="4"/>
                      <a:pt x="14" y="0"/>
                    </a:cubicBezTo>
                    <a:cubicBezTo>
                      <a:pt x="14" y="0"/>
                      <a:pt x="13" y="0"/>
                      <a:pt x="13" y="0"/>
                    </a:cubicBezTo>
                    <a:cubicBezTo>
                      <a:pt x="13" y="6"/>
                      <a:pt x="16" y="11"/>
                      <a:pt x="17" y="16"/>
                    </a:cubicBezTo>
                    <a:cubicBezTo>
                      <a:pt x="18" y="22"/>
                      <a:pt x="18" y="28"/>
                      <a:pt x="19" y="34"/>
                    </a:cubicBezTo>
                    <a:cubicBezTo>
                      <a:pt x="16" y="36"/>
                      <a:pt x="14" y="38"/>
                      <a:pt x="11" y="39"/>
                    </a:cubicBezTo>
                    <a:cubicBezTo>
                      <a:pt x="8" y="42"/>
                      <a:pt x="4" y="43"/>
                      <a:pt x="1" y="46"/>
                    </a:cubicBezTo>
                    <a:cubicBezTo>
                      <a:pt x="0" y="46"/>
                      <a:pt x="1" y="47"/>
                      <a:pt x="1" y="47"/>
                    </a:cubicBezTo>
                    <a:cubicBezTo>
                      <a:pt x="1" y="47"/>
                      <a:pt x="2" y="47"/>
                      <a:pt x="2" y="47"/>
                    </a:cubicBezTo>
                    <a:cubicBezTo>
                      <a:pt x="2" y="47"/>
                      <a:pt x="2" y="47"/>
                      <a:pt x="2" y="47"/>
                    </a:cubicBezTo>
                    <a:cubicBezTo>
                      <a:pt x="5" y="45"/>
                      <a:pt x="8" y="43"/>
                      <a:pt x="11" y="41"/>
                    </a:cubicBezTo>
                    <a:cubicBezTo>
                      <a:pt x="14" y="39"/>
                      <a:pt x="16" y="37"/>
                      <a:pt x="19" y="35"/>
                    </a:cubicBezTo>
                    <a:cubicBezTo>
                      <a:pt x="19" y="36"/>
                      <a:pt x="19" y="37"/>
                      <a:pt x="19" y="38"/>
                    </a:cubicBezTo>
                    <a:cubicBezTo>
                      <a:pt x="20" y="52"/>
                      <a:pt x="20" y="66"/>
                      <a:pt x="20" y="79"/>
                    </a:cubicBezTo>
                    <a:cubicBezTo>
                      <a:pt x="20" y="79"/>
                      <a:pt x="19" y="80"/>
                      <a:pt x="20" y="80"/>
                    </a:cubicBezTo>
                    <a:cubicBezTo>
                      <a:pt x="20" y="81"/>
                      <a:pt x="20" y="82"/>
                      <a:pt x="21" y="82"/>
                    </a:cubicBezTo>
                    <a:cubicBezTo>
                      <a:pt x="21" y="83"/>
                      <a:pt x="22" y="83"/>
                      <a:pt x="22" y="82"/>
                    </a:cubicBezTo>
                    <a:cubicBezTo>
                      <a:pt x="21" y="68"/>
                      <a:pt x="22" y="53"/>
                      <a:pt x="20" y="39"/>
                    </a:cubicBezTo>
                    <a:cubicBezTo>
                      <a:pt x="20" y="38"/>
                      <a:pt x="20" y="36"/>
                      <a:pt x="20" y="34"/>
                    </a:cubicBezTo>
                    <a:cubicBezTo>
                      <a:pt x="21" y="33"/>
                      <a:pt x="22" y="32"/>
                      <a:pt x="23" y="31"/>
                    </a:cubicBezTo>
                    <a:cubicBezTo>
                      <a:pt x="27" y="27"/>
                      <a:pt x="31" y="23"/>
                      <a:pt x="35" y="19"/>
                    </a:cubicBezTo>
                    <a:cubicBezTo>
                      <a:pt x="39" y="15"/>
                      <a:pt x="45" y="12"/>
                      <a:pt x="49" y="9"/>
                    </a:cubicBezTo>
                    <a:cubicBezTo>
                      <a:pt x="50" y="8"/>
                      <a:pt x="50"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8"/>
              <p:cNvSpPr>
                <a:spLocks/>
              </p:cNvSpPr>
              <p:nvPr/>
            </p:nvSpPr>
            <p:spPr bwMode="auto">
              <a:xfrm>
                <a:off x="2333" y="1874"/>
                <a:ext cx="92" cy="153"/>
              </a:xfrm>
              <a:custGeom>
                <a:avLst/>
                <a:gdLst>
                  <a:gd name="T0" fmla="*/ 44 w 45"/>
                  <a:gd name="T1" fmla="*/ 18 h 75"/>
                  <a:gd name="T2" fmla="*/ 26 w 45"/>
                  <a:gd name="T3" fmla="*/ 30 h 75"/>
                  <a:gd name="T4" fmla="*/ 12 w 45"/>
                  <a:gd name="T5" fmla="*/ 36 h 75"/>
                  <a:gd name="T6" fmla="*/ 15 w 45"/>
                  <a:gd name="T7" fmla="*/ 19 h 75"/>
                  <a:gd name="T8" fmla="*/ 16 w 45"/>
                  <a:gd name="T9" fmla="*/ 10 h 75"/>
                  <a:gd name="T10" fmla="*/ 18 w 45"/>
                  <a:gd name="T11" fmla="*/ 2 h 75"/>
                  <a:gd name="T12" fmla="*/ 18 w 45"/>
                  <a:gd name="T13" fmla="*/ 1 h 75"/>
                  <a:gd name="T14" fmla="*/ 15 w 45"/>
                  <a:gd name="T15" fmla="*/ 10 h 75"/>
                  <a:gd name="T16" fmla="*/ 12 w 45"/>
                  <a:gd name="T17" fmla="*/ 32 h 75"/>
                  <a:gd name="T18" fmla="*/ 11 w 45"/>
                  <a:gd name="T19" fmla="*/ 36 h 75"/>
                  <a:gd name="T20" fmla="*/ 4 w 45"/>
                  <a:gd name="T21" fmla="*/ 38 h 75"/>
                  <a:gd name="T22" fmla="*/ 4 w 45"/>
                  <a:gd name="T23" fmla="*/ 40 h 75"/>
                  <a:gd name="T24" fmla="*/ 11 w 45"/>
                  <a:gd name="T25" fmla="*/ 38 h 75"/>
                  <a:gd name="T26" fmla="*/ 7 w 45"/>
                  <a:gd name="T27" fmla="*/ 54 h 75"/>
                  <a:gd name="T28" fmla="*/ 5 w 45"/>
                  <a:gd name="T29" fmla="*/ 63 h 75"/>
                  <a:gd name="T30" fmla="*/ 4 w 45"/>
                  <a:gd name="T31" fmla="*/ 67 h 75"/>
                  <a:gd name="T32" fmla="*/ 1 w 45"/>
                  <a:gd name="T33" fmla="*/ 71 h 75"/>
                  <a:gd name="T34" fmla="*/ 0 w 45"/>
                  <a:gd name="T35" fmla="*/ 72 h 75"/>
                  <a:gd name="T36" fmla="*/ 6 w 45"/>
                  <a:gd name="T37" fmla="*/ 65 h 75"/>
                  <a:gd name="T38" fmla="*/ 10 w 45"/>
                  <a:gd name="T39" fmla="*/ 46 h 75"/>
                  <a:gd name="T40" fmla="*/ 12 w 45"/>
                  <a:gd name="T41" fmla="*/ 37 h 75"/>
                  <a:gd name="T42" fmla="*/ 24 w 45"/>
                  <a:gd name="T43" fmla="*/ 32 h 75"/>
                  <a:gd name="T44" fmla="*/ 44 w 45"/>
                  <a:gd name="T45" fmla="*/ 19 h 75"/>
                  <a:gd name="T46" fmla="*/ 44 w 45"/>
                  <a:gd name="T4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75">
                    <a:moveTo>
                      <a:pt x="44" y="18"/>
                    </a:moveTo>
                    <a:cubicBezTo>
                      <a:pt x="38" y="22"/>
                      <a:pt x="32" y="26"/>
                      <a:pt x="26" y="30"/>
                    </a:cubicBezTo>
                    <a:cubicBezTo>
                      <a:pt x="21" y="33"/>
                      <a:pt x="17" y="35"/>
                      <a:pt x="12" y="36"/>
                    </a:cubicBezTo>
                    <a:cubicBezTo>
                      <a:pt x="13" y="30"/>
                      <a:pt x="14" y="25"/>
                      <a:pt x="15" y="19"/>
                    </a:cubicBezTo>
                    <a:cubicBezTo>
                      <a:pt x="15" y="16"/>
                      <a:pt x="16" y="13"/>
                      <a:pt x="16" y="10"/>
                    </a:cubicBezTo>
                    <a:cubicBezTo>
                      <a:pt x="16" y="8"/>
                      <a:pt x="16" y="3"/>
                      <a:pt x="18" y="2"/>
                    </a:cubicBezTo>
                    <a:cubicBezTo>
                      <a:pt x="19" y="1"/>
                      <a:pt x="18" y="0"/>
                      <a:pt x="18" y="1"/>
                    </a:cubicBezTo>
                    <a:cubicBezTo>
                      <a:pt x="15" y="2"/>
                      <a:pt x="15" y="7"/>
                      <a:pt x="15" y="10"/>
                    </a:cubicBezTo>
                    <a:cubicBezTo>
                      <a:pt x="14" y="17"/>
                      <a:pt x="12" y="25"/>
                      <a:pt x="12" y="32"/>
                    </a:cubicBezTo>
                    <a:cubicBezTo>
                      <a:pt x="11" y="34"/>
                      <a:pt x="11" y="35"/>
                      <a:pt x="11" y="36"/>
                    </a:cubicBezTo>
                    <a:cubicBezTo>
                      <a:pt x="9" y="37"/>
                      <a:pt x="6" y="38"/>
                      <a:pt x="4" y="38"/>
                    </a:cubicBezTo>
                    <a:cubicBezTo>
                      <a:pt x="3" y="38"/>
                      <a:pt x="3" y="40"/>
                      <a:pt x="4" y="40"/>
                    </a:cubicBezTo>
                    <a:cubicBezTo>
                      <a:pt x="6" y="39"/>
                      <a:pt x="9" y="38"/>
                      <a:pt x="11" y="38"/>
                    </a:cubicBezTo>
                    <a:cubicBezTo>
                      <a:pt x="10" y="43"/>
                      <a:pt x="8" y="49"/>
                      <a:pt x="7" y="54"/>
                    </a:cubicBezTo>
                    <a:cubicBezTo>
                      <a:pt x="7" y="57"/>
                      <a:pt x="6" y="60"/>
                      <a:pt x="5" y="63"/>
                    </a:cubicBezTo>
                    <a:cubicBezTo>
                      <a:pt x="5" y="64"/>
                      <a:pt x="4" y="66"/>
                      <a:pt x="4" y="67"/>
                    </a:cubicBezTo>
                    <a:cubicBezTo>
                      <a:pt x="4" y="68"/>
                      <a:pt x="1" y="71"/>
                      <a:pt x="1" y="71"/>
                    </a:cubicBezTo>
                    <a:cubicBezTo>
                      <a:pt x="1" y="70"/>
                      <a:pt x="0" y="71"/>
                      <a:pt x="0" y="72"/>
                    </a:cubicBezTo>
                    <a:cubicBezTo>
                      <a:pt x="2" y="75"/>
                      <a:pt x="6" y="66"/>
                      <a:pt x="6" y="65"/>
                    </a:cubicBezTo>
                    <a:cubicBezTo>
                      <a:pt x="8" y="59"/>
                      <a:pt x="9" y="52"/>
                      <a:pt x="10" y="46"/>
                    </a:cubicBezTo>
                    <a:cubicBezTo>
                      <a:pt x="11" y="43"/>
                      <a:pt x="11" y="40"/>
                      <a:pt x="12" y="37"/>
                    </a:cubicBezTo>
                    <a:cubicBezTo>
                      <a:pt x="16" y="36"/>
                      <a:pt x="20" y="34"/>
                      <a:pt x="24" y="32"/>
                    </a:cubicBezTo>
                    <a:cubicBezTo>
                      <a:pt x="32" y="29"/>
                      <a:pt x="38" y="23"/>
                      <a:pt x="44" y="19"/>
                    </a:cubicBezTo>
                    <a:cubicBezTo>
                      <a:pt x="45" y="19"/>
                      <a:pt x="45" y="18"/>
                      <a:pt x="4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
              <p:cNvSpPr>
                <a:spLocks/>
              </p:cNvSpPr>
              <p:nvPr/>
            </p:nvSpPr>
            <p:spPr bwMode="auto">
              <a:xfrm>
                <a:off x="2285" y="2029"/>
                <a:ext cx="17" cy="80"/>
              </a:xfrm>
              <a:custGeom>
                <a:avLst/>
                <a:gdLst>
                  <a:gd name="T0" fmla="*/ 7 w 8"/>
                  <a:gd name="T1" fmla="*/ 1 h 39"/>
                  <a:gd name="T2" fmla="*/ 0 w 8"/>
                  <a:gd name="T3" fmla="*/ 38 h 39"/>
                  <a:gd name="T4" fmla="*/ 1 w 8"/>
                  <a:gd name="T5" fmla="*/ 38 h 39"/>
                  <a:gd name="T6" fmla="*/ 8 w 8"/>
                  <a:gd name="T7" fmla="*/ 1 h 39"/>
                  <a:gd name="T8" fmla="*/ 7 w 8"/>
                  <a:gd name="T9" fmla="*/ 1 h 39"/>
                </a:gdLst>
                <a:ahLst/>
                <a:cxnLst>
                  <a:cxn ang="0">
                    <a:pos x="T0" y="T1"/>
                  </a:cxn>
                  <a:cxn ang="0">
                    <a:pos x="T2" y="T3"/>
                  </a:cxn>
                  <a:cxn ang="0">
                    <a:pos x="T4" y="T5"/>
                  </a:cxn>
                  <a:cxn ang="0">
                    <a:pos x="T6" y="T7"/>
                  </a:cxn>
                  <a:cxn ang="0">
                    <a:pos x="T8" y="T9"/>
                  </a:cxn>
                </a:cxnLst>
                <a:rect l="0" t="0" r="r" b="b"/>
                <a:pathLst>
                  <a:path w="8" h="39">
                    <a:moveTo>
                      <a:pt x="7" y="1"/>
                    </a:moveTo>
                    <a:cubicBezTo>
                      <a:pt x="7" y="14"/>
                      <a:pt x="4" y="26"/>
                      <a:pt x="0" y="38"/>
                    </a:cubicBezTo>
                    <a:cubicBezTo>
                      <a:pt x="0" y="38"/>
                      <a:pt x="1" y="39"/>
                      <a:pt x="1" y="38"/>
                    </a:cubicBezTo>
                    <a:cubicBezTo>
                      <a:pt x="5" y="26"/>
                      <a:pt x="8" y="14"/>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0"/>
              <p:cNvSpPr>
                <a:spLocks/>
              </p:cNvSpPr>
              <p:nvPr/>
            </p:nvSpPr>
            <p:spPr bwMode="auto">
              <a:xfrm>
                <a:off x="2173" y="2175"/>
                <a:ext cx="70" cy="36"/>
              </a:xfrm>
              <a:custGeom>
                <a:avLst/>
                <a:gdLst>
                  <a:gd name="T0" fmla="*/ 32 w 34"/>
                  <a:gd name="T1" fmla="*/ 0 h 18"/>
                  <a:gd name="T2" fmla="*/ 19 w 34"/>
                  <a:gd name="T3" fmla="*/ 11 h 18"/>
                  <a:gd name="T4" fmla="*/ 1 w 34"/>
                  <a:gd name="T5" fmla="*/ 14 h 18"/>
                  <a:gd name="T6" fmla="*/ 0 w 34"/>
                  <a:gd name="T7" fmla="*/ 14 h 18"/>
                  <a:gd name="T8" fmla="*/ 16 w 34"/>
                  <a:gd name="T9" fmla="*/ 14 h 18"/>
                  <a:gd name="T10" fmla="*/ 33 w 34"/>
                  <a:gd name="T11" fmla="*/ 1 h 18"/>
                  <a:gd name="T12" fmla="*/ 32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32" y="0"/>
                    </a:moveTo>
                    <a:cubicBezTo>
                      <a:pt x="29" y="5"/>
                      <a:pt x="24" y="8"/>
                      <a:pt x="19" y="11"/>
                    </a:cubicBezTo>
                    <a:cubicBezTo>
                      <a:pt x="14" y="14"/>
                      <a:pt x="6" y="18"/>
                      <a:pt x="1" y="14"/>
                    </a:cubicBezTo>
                    <a:cubicBezTo>
                      <a:pt x="1" y="13"/>
                      <a:pt x="0" y="14"/>
                      <a:pt x="0" y="14"/>
                    </a:cubicBezTo>
                    <a:cubicBezTo>
                      <a:pt x="5" y="18"/>
                      <a:pt x="11" y="16"/>
                      <a:pt x="16" y="14"/>
                    </a:cubicBezTo>
                    <a:cubicBezTo>
                      <a:pt x="23" y="11"/>
                      <a:pt x="29" y="7"/>
                      <a:pt x="33" y="1"/>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1"/>
              <p:cNvSpPr>
                <a:spLocks/>
              </p:cNvSpPr>
              <p:nvPr/>
            </p:nvSpPr>
            <p:spPr bwMode="auto">
              <a:xfrm>
                <a:off x="2157" y="2293"/>
                <a:ext cx="51" cy="55"/>
              </a:xfrm>
              <a:custGeom>
                <a:avLst/>
                <a:gdLst>
                  <a:gd name="T0" fmla="*/ 24 w 25"/>
                  <a:gd name="T1" fmla="*/ 2 h 27"/>
                  <a:gd name="T2" fmla="*/ 22 w 25"/>
                  <a:gd name="T3" fmla="*/ 1 h 27"/>
                  <a:gd name="T4" fmla="*/ 22 w 25"/>
                  <a:gd name="T5" fmla="*/ 2 h 27"/>
                  <a:gd name="T6" fmla="*/ 2 w 25"/>
                  <a:gd name="T7" fmla="*/ 24 h 27"/>
                  <a:gd name="T8" fmla="*/ 1 w 25"/>
                  <a:gd name="T9" fmla="*/ 24 h 27"/>
                  <a:gd name="T10" fmla="*/ 0 w 25"/>
                  <a:gd name="T11" fmla="*/ 26 h 27"/>
                  <a:gd name="T12" fmla="*/ 1 w 25"/>
                  <a:gd name="T13" fmla="*/ 26 h 27"/>
                  <a:gd name="T14" fmla="*/ 24 w 25"/>
                  <a:gd name="T15" fmla="*/ 3 h 27"/>
                  <a:gd name="T16" fmla="*/ 24 w 2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24" y="2"/>
                    </a:moveTo>
                    <a:cubicBezTo>
                      <a:pt x="23" y="1"/>
                      <a:pt x="23" y="1"/>
                      <a:pt x="22" y="1"/>
                    </a:cubicBezTo>
                    <a:cubicBezTo>
                      <a:pt x="22" y="0"/>
                      <a:pt x="21" y="1"/>
                      <a:pt x="22" y="2"/>
                    </a:cubicBezTo>
                    <a:cubicBezTo>
                      <a:pt x="25" y="4"/>
                      <a:pt x="8" y="19"/>
                      <a:pt x="2" y="24"/>
                    </a:cubicBezTo>
                    <a:cubicBezTo>
                      <a:pt x="2" y="23"/>
                      <a:pt x="2" y="23"/>
                      <a:pt x="1" y="24"/>
                    </a:cubicBezTo>
                    <a:cubicBezTo>
                      <a:pt x="1" y="24"/>
                      <a:pt x="0" y="25"/>
                      <a:pt x="0" y="26"/>
                    </a:cubicBezTo>
                    <a:cubicBezTo>
                      <a:pt x="0" y="26"/>
                      <a:pt x="1" y="27"/>
                      <a:pt x="1" y="26"/>
                    </a:cubicBezTo>
                    <a:cubicBezTo>
                      <a:pt x="10" y="20"/>
                      <a:pt x="18" y="12"/>
                      <a:pt x="24" y="3"/>
                    </a:cubicBezTo>
                    <a:cubicBezTo>
                      <a:pt x="24" y="3"/>
                      <a:pt x="24" y="2"/>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2"/>
              <p:cNvSpPr>
                <a:spLocks/>
              </p:cNvSpPr>
              <p:nvPr/>
            </p:nvSpPr>
            <p:spPr bwMode="auto">
              <a:xfrm>
                <a:off x="1786" y="1708"/>
                <a:ext cx="60" cy="12"/>
              </a:xfrm>
              <a:custGeom>
                <a:avLst/>
                <a:gdLst>
                  <a:gd name="T0" fmla="*/ 28 w 29"/>
                  <a:gd name="T1" fmla="*/ 1 h 6"/>
                  <a:gd name="T2" fmla="*/ 15 w 29"/>
                  <a:gd name="T3" fmla="*/ 3 h 6"/>
                  <a:gd name="T4" fmla="*/ 3 w 29"/>
                  <a:gd name="T5" fmla="*/ 1 h 6"/>
                  <a:gd name="T6" fmla="*/ 2 w 29"/>
                  <a:gd name="T7" fmla="*/ 1 h 6"/>
                  <a:gd name="T8" fmla="*/ 28 w 29"/>
                  <a:gd name="T9" fmla="*/ 2 h 6"/>
                  <a:gd name="T10" fmla="*/ 28 w 29"/>
                  <a:gd name="T11" fmla="*/ 1 h 6"/>
                </a:gdLst>
                <a:ahLst/>
                <a:cxnLst>
                  <a:cxn ang="0">
                    <a:pos x="T0" y="T1"/>
                  </a:cxn>
                  <a:cxn ang="0">
                    <a:pos x="T2" y="T3"/>
                  </a:cxn>
                  <a:cxn ang="0">
                    <a:pos x="T4" y="T5"/>
                  </a:cxn>
                  <a:cxn ang="0">
                    <a:pos x="T6" y="T7"/>
                  </a:cxn>
                  <a:cxn ang="0">
                    <a:pos x="T8" y="T9"/>
                  </a:cxn>
                  <a:cxn ang="0">
                    <a:pos x="T10" y="T11"/>
                  </a:cxn>
                </a:cxnLst>
                <a:rect l="0" t="0" r="r" b="b"/>
                <a:pathLst>
                  <a:path w="29" h="6">
                    <a:moveTo>
                      <a:pt x="28" y="1"/>
                    </a:moveTo>
                    <a:cubicBezTo>
                      <a:pt x="24" y="2"/>
                      <a:pt x="19" y="3"/>
                      <a:pt x="15" y="3"/>
                    </a:cubicBezTo>
                    <a:cubicBezTo>
                      <a:pt x="14" y="3"/>
                      <a:pt x="2" y="3"/>
                      <a:pt x="3" y="1"/>
                    </a:cubicBezTo>
                    <a:cubicBezTo>
                      <a:pt x="3" y="0"/>
                      <a:pt x="2" y="0"/>
                      <a:pt x="2" y="1"/>
                    </a:cubicBezTo>
                    <a:cubicBezTo>
                      <a:pt x="0" y="6"/>
                      <a:pt x="25" y="3"/>
                      <a:pt x="28" y="2"/>
                    </a:cubicBezTo>
                    <a:cubicBezTo>
                      <a:pt x="29" y="2"/>
                      <a:pt x="28" y="1"/>
                      <a:pt x="2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3"/>
              <p:cNvSpPr>
                <a:spLocks/>
              </p:cNvSpPr>
              <p:nvPr/>
            </p:nvSpPr>
            <p:spPr bwMode="auto">
              <a:xfrm>
                <a:off x="1784" y="1737"/>
                <a:ext cx="70" cy="20"/>
              </a:xfrm>
              <a:custGeom>
                <a:avLst/>
                <a:gdLst>
                  <a:gd name="T0" fmla="*/ 31 w 34"/>
                  <a:gd name="T1" fmla="*/ 1 h 10"/>
                  <a:gd name="T2" fmla="*/ 29 w 34"/>
                  <a:gd name="T3" fmla="*/ 1 h 10"/>
                  <a:gd name="T4" fmla="*/ 16 w 34"/>
                  <a:gd name="T5" fmla="*/ 4 h 10"/>
                  <a:gd name="T6" fmla="*/ 0 w 34"/>
                  <a:gd name="T7" fmla="*/ 1 h 10"/>
                  <a:gd name="T8" fmla="*/ 0 w 34"/>
                  <a:gd name="T9" fmla="*/ 2 h 10"/>
                  <a:gd name="T10" fmla="*/ 0 w 34"/>
                  <a:gd name="T11" fmla="*/ 2 h 10"/>
                  <a:gd name="T12" fmla="*/ 0 w 34"/>
                  <a:gd name="T13" fmla="*/ 3 h 10"/>
                  <a:gd name="T14" fmla="*/ 1 w 34"/>
                  <a:gd name="T15" fmla="*/ 3 h 10"/>
                  <a:gd name="T16" fmla="*/ 1 w 34"/>
                  <a:gd name="T17" fmla="*/ 3 h 10"/>
                  <a:gd name="T18" fmla="*/ 31 w 34"/>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1" y="1"/>
                    </a:moveTo>
                    <a:cubicBezTo>
                      <a:pt x="30" y="0"/>
                      <a:pt x="29" y="0"/>
                      <a:pt x="29" y="1"/>
                    </a:cubicBezTo>
                    <a:cubicBezTo>
                      <a:pt x="32" y="7"/>
                      <a:pt x="19" y="5"/>
                      <a:pt x="16" y="4"/>
                    </a:cubicBezTo>
                    <a:cubicBezTo>
                      <a:pt x="11" y="4"/>
                      <a:pt x="6" y="2"/>
                      <a:pt x="0" y="1"/>
                    </a:cubicBezTo>
                    <a:cubicBezTo>
                      <a:pt x="0" y="1"/>
                      <a:pt x="0" y="1"/>
                      <a:pt x="0" y="2"/>
                    </a:cubicBezTo>
                    <a:cubicBezTo>
                      <a:pt x="0" y="2"/>
                      <a:pt x="0" y="2"/>
                      <a:pt x="0" y="2"/>
                    </a:cubicBezTo>
                    <a:cubicBezTo>
                      <a:pt x="0" y="3"/>
                      <a:pt x="0" y="3"/>
                      <a:pt x="0" y="3"/>
                    </a:cubicBezTo>
                    <a:cubicBezTo>
                      <a:pt x="0" y="4"/>
                      <a:pt x="1" y="4"/>
                      <a:pt x="1" y="3"/>
                    </a:cubicBezTo>
                    <a:cubicBezTo>
                      <a:pt x="1" y="3"/>
                      <a:pt x="1" y="3"/>
                      <a:pt x="1" y="3"/>
                    </a:cubicBezTo>
                    <a:cubicBezTo>
                      <a:pt x="7" y="4"/>
                      <a:pt x="34" y="10"/>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4"/>
              <p:cNvSpPr>
                <a:spLocks/>
              </p:cNvSpPr>
              <p:nvPr/>
            </p:nvSpPr>
            <p:spPr bwMode="auto">
              <a:xfrm>
                <a:off x="1789" y="1970"/>
                <a:ext cx="6" cy="4"/>
              </a:xfrm>
              <a:custGeom>
                <a:avLst/>
                <a:gdLst>
                  <a:gd name="T0" fmla="*/ 2 w 3"/>
                  <a:gd name="T1" fmla="*/ 0 h 2"/>
                  <a:gd name="T2" fmla="*/ 1 w 3"/>
                  <a:gd name="T3" fmla="*/ 1 h 2"/>
                  <a:gd name="T4" fmla="*/ 2 w 3"/>
                  <a:gd name="T5" fmla="*/ 2 h 2"/>
                  <a:gd name="T6" fmla="*/ 2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0" y="1"/>
                      <a:pt x="1" y="2"/>
                      <a:pt x="2" y="2"/>
                    </a:cubicBezTo>
                    <a:cubicBezTo>
                      <a:pt x="2" y="2"/>
                      <a:pt x="2" y="2"/>
                      <a:pt x="2" y="1"/>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5"/>
              <p:cNvSpPr>
                <a:spLocks/>
              </p:cNvSpPr>
              <p:nvPr/>
            </p:nvSpPr>
            <p:spPr bwMode="auto">
              <a:xfrm>
                <a:off x="1525" y="2999"/>
                <a:ext cx="6" cy="18"/>
              </a:xfrm>
              <a:custGeom>
                <a:avLst/>
                <a:gdLst>
                  <a:gd name="T0" fmla="*/ 2 w 3"/>
                  <a:gd name="T1" fmla="*/ 0 h 9"/>
                  <a:gd name="T2" fmla="*/ 2 w 3"/>
                  <a:gd name="T3" fmla="*/ 0 h 9"/>
                  <a:gd name="T4" fmla="*/ 1 w 3"/>
                  <a:gd name="T5" fmla="*/ 1 h 9"/>
                  <a:gd name="T6" fmla="*/ 1 w 3"/>
                  <a:gd name="T7" fmla="*/ 1 h 9"/>
                  <a:gd name="T8" fmla="*/ 0 w 3"/>
                  <a:gd name="T9" fmla="*/ 8 h 9"/>
                  <a:gd name="T10" fmla="*/ 2 w 3"/>
                  <a:gd name="T11" fmla="*/ 8 h 9"/>
                  <a:gd name="T12" fmla="*/ 3 w 3"/>
                  <a:gd name="T13" fmla="*/ 1 h 9"/>
                  <a:gd name="T14" fmla="*/ 2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2" y="0"/>
                    </a:moveTo>
                    <a:cubicBezTo>
                      <a:pt x="2" y="0"/>
                      <a:pt x="2" y="0"/>
                      <a:pt x="2" y="0"/>
                    </a:cubicBezTo>
                    <a:cubicBezTo>
                      <a:pt x="2" y="0"/>
                      <a:pt x="1" y="0"/>
                      <a:pt x="1" y="1"/>
                    </a:cubicBezTo>
                    <a:cubicBezTo>
                      <a:pt x="1" y="1"/>
                      <a:pt x="1" y="1"/>
                      <a:pt x="1" y="1"/>
                    </a:cubicBezTo>
                    <a:cubicBezTo>
                      <a:pt x="1" y="3"/>
                      <a:pt x="1" y="5"/>
                      <a:pt x="0" y="8"/>
                    </a:cubicBezTo>
                    <a:cubicBezTo>
                      <a:pt x="0" y="9"/>
                      <a:pt x="1" y="9"/>
                      <a:pt x="2" y="8"/>
                    </a:cubicBezTo>
                    <a:cubicBezTo>
                      <a:pt x="2" y="6"/>
                      <a:pt x="2" y="3"/>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6"/>
              <p:cNvSpPr>
                <a:spLocks/>
              </p:cNvSpPr>
              <p:nvPr/>
            </p:nvSpPr>
            <p:spPr bwMode="auto">
              <a:xfrm>
                <a:off x="1752" y="2862"/>
                <a:ext cx="10" cy="10"/>
              </a:xfrm>
              <a:custGeom>
                <a:avLst/>
                <a:gdLst>
                  <a:gd name="T0" fmla="*/ 4 w 5"/>
                  <a:gd name="T1" fmla="*/ 3 h 5"/>
                  <a:gd name="T2" fmla="*/ 2 w 5"/>
                  <a:gd name="T3" fmla="*/ 2 h 5"/>
                  <a:gd name="T4" fmla="*/ 2 w 5"/>
                  <a:gd name="T5" fmla="*/ 0 h 5"/>
                  <a:gd name="T6" fmla="*/ 1 w 5"/>
                  <a:gd name="T7" fmla="*/ 1 h 5"/>
                  <a:gd name="T8" fmla="*/ 4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3" y="3"/>
                      <a:pt x="3" y="3"/>
                      <a:pt x="2" y="2"/>
                    </a:cubicBezTo>
                    <a:cubicBezTo>
                      <a:pt x="2" y="2"/>
                      <a:pt x="2" y="1"/>
                      <a:pt x="2" y="0"/>
                    </a:cubicBezTo>
                    <a:cubicBezTo>
                      <a:pt x="2" y="0"/>
                      <a:pt x="0" y="0"/>
                      <a:pt x="1" y="1"/>
                    </a:cubicBezTo>
                    <a:cubicBezTo>
                      <a:pt x="1" y="2"/>
                      <a:pt x="2" y="5"/>
                      <a:pt x="4" y="4"/>
                    </a:cubicBezTo>
                    <a:cubicBezTo>
                      <a:pt x="5" y="3"/>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
              <p:cNvSpPr>
                <a:spLocks/>
              </p:cNvSpPr>
              <p:nvPr/>
            </p:nvSpPr>
            <p:spPr bwMode="auto">
              <a:xfrm>
                <a:off x="721" y="1747"/>
                <a:ext cx="106" cy="72"/>
              </a:xfrm>
              <a:custGeom>
                <a:avLst/>
                <a:gdLst>
                  <a:gd name="T0" fmla="*/ 44 w 52"/>
                  <a:gd name="T1" fmla="*/ 4 h 35"/>
                  <a:gd name="T2" fmla="*/ 5 w 52"/>
                  <a:gd name="T3" fmla="*/ 27 h 35"/>
                  <a:gd name="T4" fmla="*/ 7 w 52"/>
                  <a:gd name="T5" fmla="*/ 34 h 35"/>
                  <a:gd name="T6" fmla="*/ 49 w 52"/>
                  <a:gd name="T7" fmla="*/ 9 h 35"/>
                  <a:gd name="T8" fmla="*/ 44 w 52"/>
                  <a:gd name="T9" fmla="*/ 4 h 35"/>
                </a:gdLst>
                <a:ahLst/>
                <a:cxnLst>
                  <a:cxn ang="0">
                    <a:pos x="T0" y="T1"/>
                  </a:cxn>
                  <a:cxn ang="0">
                    <a:pos x="T2" y="T3"/>
                  </a:cxn>
                  <a:cxn ang="0">
                    <a:pos x="T4" y="T5"/>
                  </a:cxn>
                  <a:cxn ang="0">
                    <a:pos x="T6" y="T7"/>
                  </a:cxn>
                  <a:cxn ang="0">
                    <a:pos x="T8" y="T9"/>
                  </a:cxn>
                </a:cxnLst>
                <a:rect l="0" t="0" r="r" b="b"/>
                <a:pathLst>
                  <a:path w="52" h="35">
                    <a:moveTo>
                      <a:pt x="44" y="4"/>
                    </a:moveTo>
                    <a:cubicBezTo>
                      <a:pt x="34" y="15"/>
                      <a:pt x="19" y="24"/>
                      <a:pt x="5" y="27"/>
                    </a:cubicBezTo>
                    <a:cubicBezTo>
                      <a:pt x="0" y="28"/>
                      <a:pt x="2" y="35"/>
                      <a:pt x="7" y="34"/>
                    </a:cubicBezTo>
                    <a:cubicBezTo>
                      <a:pt x="22" y="31"/>
                      <a:pt x="39" y="21"/>
                      <a:pt x="49" y="9"/>
                    </a:cubicBezTo>
                    <a:cubicBezTo>
                      <a:pt x="52" y="6"/>
                      <a:pt x="47" y="0"/>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8"/>
              <p:cNvSpPr>
                <a:spLocks/>
              </p:cNvSpPr>
              <p:nvPr/>
            </p:nvSpPr>
            <p:spPr bwMode="auto">
              <a:xfrm>
                <a:off x="725" y="1260"/>
                <a:ext cx="104" cy="39"/>
              </a:xfrm>
              <a:custGeom>
                <a:avLst/>
                <a:gdLst>
                  <a:gd name="T0" fmla="*/ 42 w 51"/>
                  <a:gd name="T1" fmla="*/ 4 h 19"/>
                  <a:gd name="T2" fmla="*/ 22 w 51"/>
                  <a:gd name="T3" fmla="*/ 2 h 19"/>
                  <a:gd name="T4" fmla="*/ 5 w 51"/>
                  <a:gd name="T5" fmla="*/ 1 h 19"/>
                  <a:gd name="T6" fmla="*/ 7 w 51"/>
                  <a:gd name="T7" fmla="*/ 9 h 19"/>
                  <a:gd name="T8" fmla="*/ 47 w 51"/>
                  <a:gd name="T9" fmla="*/ 10 h 19"/>
                  <a:gd name="T10" fmla="*/ 42 w 51"/>
                  <a:gd name="T11" fmla="*/ 4 h 19"/>
                </a:gdLst>
                <a:ahLst/>
                <a:cxnLst>
                  <a:cxn ang="0">
                    <a:pos x="T0" y="T1"/>
                  </a:cxn>
                  <a:cxn ang="0">
                    <a:pos x="T2" y="T3"/>
                  </a:cxn>
                  <a:cxn ang="0">
                    <a:pos x="T4" y="T5"/>
                  </a:cxn>
                  <a:cxn ang="0">
                    <a:pos x="T6" y="T7"/>
                  </a:cxn>
                  <a:cxn ang="0">
                    <a:pos x="T8" y="T9"/>
                  </a:cxn>
                  <a:cxn ang="0">
                    <a:pos x="T10" y="T11"/>
                  </a:cxn>
                </a:cxnLst>
                <a:rect l="0" t="0" r="r" b="b"/>
                <a:pathLst>
                  <a:path w="51" h="19">
                    <a:moveTo>
                      <a:pt x="42" y="4"/>
                    </a:moveTo>
                    <a:cubicBezTo>
                      <a:pt x="38" y="8"/>
                      <a:pt x="27" y="3"/>
                      <a:pt x="22" y="2"/>
                    </a:cubicBezTo>
                    <a:cubicBezTo>
                      <a:pt x="17" y="1"/>
                      <a:pt x="10" y="0"/>
                      <a:pt x="5" y="1"/>
                    </a:cubicBezTo>
                    <a:cubicBezTo>
                      <a:pt x="0" y="3"/>
                      <a:pt x="2" y="10"/>
                      <a:pt x="7" y="9"/>
                    </a:cubicBezTo>
                    <a:cubicBezTo>
                      <a:pt x="19" y="5"/>
                      <a:pt x="36" y="19"/>
                      <a:pt x="47" y="10"/>
                    </a:cubicBezTo>
                    <a:cubicBezTo>
                      <a:pt x="51" y="7"/>
                      <a:pt x="46" y="1"/>
                      <a:pt x="4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9"/>
              <p:cNvSpPr>
                <a:spLocks/>
              </p:cNvSpPr>
              <p:nvPr/>
            </p:nvSpPr>
            <p:spPr bwMode="auto">
              <a:xfrm>
                <a:off x="874" y="914"/>
                <a:ext cx="119" cy="86"/>
              </a:xfrm>
              <a:custGeom>
                <a:avLst/>
                <a:gdLst>
                  <a:gd name="T0" fmla="*/ 54 w 58"/>
                  <a:gd name="T1" fmla="*/ 34 h 42"/>
                  <a:gd name="T2" fmla="*/ 32 w 58"/>
                  <a:gd name="T3" fmla="*/ 20 h 42"/>
                  <a:gd name="T4" fmla="*/ 8 w 58"/>
                  <a:gd name="T5" fmla="*/ 2 h 42"/>
                  <a:gd name="T6" fmla="*/ 4 w 58"/>
                  <a:gd name="T7" fmla="*/ 9 h 42"/>
                  <a:gd name="T8" fmla="*/ 30 w 58"/>
                  <a:gd name="T9" fmla="*/ 29 h 42"/>
                  <a:gd name="T10" fmla="*/ 54 w 58"/>
                  <a:gd name="T11" fmla="*/ 42 h 42"/>
                  <a:gd name="T12" fmla="*/ 54 w 58"/>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58" h="42">
                    <a:moveTo>
                      <a:pt x="54" y="34"/>
                    </a:moveTo>
                    <a:cubicBezTo>
                      <a:pt x="46" y="34"/>
                      <a:pt x="37" y="25"/>
                      <a:pt x="32" y="20"/>
                    </a:cubicBezTo>
                    <a:cubicBezTo>
                      <a:pt x="25" y="14"/>
                      <a:pt x="17" y="6"/>
                      <a:pt x="8" y="2"/>
                    </a:cubicBezTo>
                    <a:cubicBezTo>
                      <a:pt x="4" y="0"/>
                      <a:pt x="0" y="7"/>
                      <a:pt x="4" y="9"/>
                    </a:cubicBezTo>
                    <a:cubicBezTo>
                      <a:pt x="14" y="13"/>
                      <a:pt x="22" y="22"/>
                      <a:pt x="30" y="29"/>
                    </a:cubicBezTo>
                    <a:cubicBezTo>
                      <a:pt x="37" y="34"/>
                      <a:pt x="45" y="42"/>
                      <a:pt x="54" y="42"/>
                    </a:cubicBezTo>
                    <a:cubicBezTo>
                      <a:pt x="58" y="41"/>
                      <a:pt x="58" y="34"/>
                      <a:pt x="5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0"/>
              <p:cNvSpPr>
                <a:spLocks/>
              </p:cNvSpPr>
              <p:nvPr/>
            </p:nvSpPr>
            <p:spPr bwMode="auto">
              <a:xfrm>
                <a:off x="1093" y="661"/>
                <a:ext cx="88" cy="166"/>
              </a:xfrm>
              <a:custGeom>
                <a:avLst/>
                <a:gdLst>
                  <a:gd name="T0" fmla="*/ 41 w 43"/>
                  <a:gd name="T1" fmla="*/ 74 h 81"/>
                  <a:gd name="T2" fmla="*/ 8 w 43"/>
                  <a:gd name="T3" fmla="*/ 5 h 81"/>
                  <a:gd name="T4" fmla="*/ 2 w 43"/>
                  <a:gd name="T5" fmla="*/ 8 h 81"/>
                  <a:gd name="T6" fmla="*/ 34 w 43"/>
                  <a:gd name="T7" fmla="*/ 77 h 81"/>
                  <a:gd name="T8" fmla="*/ 41 w 43"/>
                  <a:gd name="T9" fmla="*/ 74 h 81"/>
                </a:gdLst>
                <a:ahLst/>
                <a:cxnLst>
                  <a:cxn ang="0">
                    <a:pos x="T0" y="T1"/>
                  </a:cxn>
                  <a:cxn ang="0">
                    <a:pos x="T2" y="T3"/>
                  </a:cxn>
                  <a:cxn ang="0">
                    <a:pos x="T4" y="T5"/>
                  </a:cxn>
                  <a:cxn ang="0">
                    <a:pos x="T6" y="T7"/>
                  </a:cxn>
                  <a:cxn ang="0">
                    <a:pos x="T8" y="T9"/>
                  </a:cxn>
                </a:cxnLst>
                <a:rect l="0" t="0" r="r" b="b"/>
                <a:pathLst>
                  <a:path w="43" h="81">
                    <a:moveTo>
                      <a:pt x="41" y="74"/>
                    </a:moveTo>
                    <a:cubicBezTo>
                      <a:pt x="26" y="52"/>
                      <a:pt x="18" y="28"/>
                      <a:pt x="8" y="5"/>
                    </a:cubicBezTo>
                    <a:cubicBezTo>
                      <a:pt x="6" y="0"/>
                      <a:pt x="0" y="4"/>
                      <a:pt x="2" y="8"/>
                    </a:cubicBezTo>
                    <a:cubicBezTo>
                      <a:pt x="12" y="32"/>
                      <a:pt x="20" y="56"/>
                      <a:pt x="34" y="77"/>
                    </a:cubicBezTo>
                    <a:cubicBezTo>
                      <a:pt x="37" y="81"/>
                      <a:pt x="43" y="78"/>
                      <a:pt x="4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1"/>
              <p:cNvSpPr>
                <a:spLocks/>
              </p:cNvSpPr>
              <p:nvPr/>
            </p:nvSpPr>
            <p:spPr bwMode="auto">
              <a:xfrm>
                <a:off x="1355" y="450"/>
                <a:ext cx="69" cy="109"/>
              </a:xfrm>
              <a:custGeom>
                <a:avLst/>
                <a:gdLst>
                  <a:gd name="T0" fmla="*/ 31 w 34"/>
                  <a:gd name="T1" fmla="*/ 44 h 53"/>
                  <a:gd name="T2" fmla="*/ 21 w 34"/>
                  <a:gd name="T3" fmla="*/ 21 h 53"/>
                  <a:gd name="T4" fmla="*/ 8 w 34"/>
                  <a:gd name="T5" fmla="*/ 3 h 53"/>
                  <a:gd name="T6" fmla="*/ 5 w 34"/>
                  <a:gd name="T7" fmla="*/ 9 h 53"/>
                  <a:gd name="T8" fmla="*/ 25 w 34"/>
                  <a:gd name="T9" fmla="*/ 50 h 53"/>
                  <a:gd name="T10" fmla="*/ 31 w 34"/>
                  <a:gd name="T11" fmla="*/ 44 h 53"/>
                </a:gdLst>
                <a:ahLst/>
                <a:cxnLst>
                  <a:cxn ang="0">
                    <a:pos x="T0" y="T1"/>
                  </a:cxn>
                  <a:cxn ang="0">
                    <a:pos x="T2" y="T3"/>
                  </a:cxn>
                  <a:cxn ang="0">
                    <a:pos x="T4" y="T5"/>
                  </a:cxn>
                  <a:cxn ang="0">
                    <a:pos x="T6" y="T7"/>
                  </a:cxn>
                  <a:cxn ang="0">
                    <a:pos x="T8" y="T9"/>
                  </a:cxn>
                  <a:cxn ang="0">
                    <a:pos x="T10" y="T11"/>
                  </a:cxn>
                </a:cxnLst>
                <a:rect l="0" t="0" r="r" b="b"/>
                <a:pathLst>
                  <a:path w="34" h="53">
                    <a:moveTo>
                      <a:pt x="31" y="44"/>
                    </a:moveTo>
                    <a:cubicBezTo>
                      <a:pt x="25" y="38"/>
                      <a:pt x="24" y="28"/>
                      <a:pt x="21" y="21"/>
                    </a:cubicBezTo>
                    <a:cubicBezTo>
                      <a:pt x="19" y="13"/>
                      <a:pt x="15" y="7"/>
                      <a:pt x="8" y="3"/>
                    </a:cubicBezTo>
                    <a:cubicBezTo>
                      <a:pt x="4" y="0"/>
                      <a:pt x="0" y="6"/>
                      <a:pt x="5" y="9"/>
                    </a:cubicBezTo>
                    <a:cubicBezTo>
                      <a:pt x="18" y="18"/>
                      <a:pt x="16" y="38"/>
                      <a:pt x="25" y="50"/>
                    </a:cubicBezTo>
                    <a:cubicBezTo>
                      <a:pt x="28" y="53"/>
                      <a:pt x="34"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2"/>
              <p:cNvSpPr>
                <a:spLocks/>
              </p:cNvSpPr>
              <p:nvPr/>
            </p:nvSpPr>
            <p:spPr bwMode="auto">
              <a:xfrm>
                <a:off x="1883" y="397"/>
                <a:ext cx="28" cy="129"/>
              </a:xfrm>
              <a:custGeom>
                <a:avLst/>
                <a:gdLst>
                  <a:gd name="T0" fmla="*/ 10 w 14"/>
                  <a:gd name="T1" fmla="*/ 9 h 63"/>
                  <a:gd name="T2" fmla="*/ 5 w 14"/>
                  <a:gd name="T3" fmla="*/ 3 h 63"/>
                  <a:gd name="T4" fmla="*/ 1 w 14"/>
                  <a:gd name="T5" fmla="*/ 27 h 63"/>
                  <a:gd name="T6" fmla="*/ 2 w 14"/>
                  <a:gd name="T7" fmla="*/ 58 h 63"/>
                  <a:gd name="T8" fmla="*/ 9 w 14"/>
                  <a:gd name="T9" fmla="*/ 58 h 63"/>
                  <a:gd name="T10" fmla="*/ 8 w 14"/>
                  <a:gd name="T11" fmla="*/ 32 h 63"/>
                  <a:gd name="T12" fmla="*/ 8 w 14"/>
                  <a:gd name="T13" fmla="*/ 18 h 63"/>
                  <a:gd name="T14" fmla="*/ 10 w 14"/>
                  <a:gd name="T15" fmla="*/ 9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0" y="9"/>
                    </a:moveTo>
                    <a:cubicBezTo>
                      <a:pt x="14" y="5"/>
                      <a:pt x="8" y="0"/>
                      <a:pt x="5" y="3"/>
                    </a:cubicBezTo>
                    <a:cubicBezTo>
                      <a:pt x="0" y="9"/>
                      <a:pt x="1" y="20"/>
                      <a:pt x="1" y="27"/>
                    </a:cubicBezTo>
                    <a:cubicBezTo>
                      <a:pt x="1" y="38"/>
                      <a:pt x="2" y="48"/>
                      <a:pt x="2" y="58"/>
                    </a:cubicBezTo>
                    <a:cubicBezTo>
                      <a:pt x="2" y="63"/>
                      <a:pt x="9" y="63"/>
                      <a:pt x="9" y="58"/>
                    </a:cubicBezTo>
                    <a:cubicBezTo>
                      <a:pt x="9" y="49"/>
                      <a:pt x="8" y="41"/>
                      <a:pt x="8" y="32"/>
                    </a:cubicBezTo>
                    <a:cubicBezTo>
                      <a:pt x="8" y="27"/>
                      <a:pt x="8" y="23"/>
                      <a:pt x="8" y="18"/>
                    </a:cubicBezTo>
                    <a:cubicBezTo>
                      <a:pt x="9" y="15"/>
                      <a:pt x="8" y="10"/>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p:cNvSpPr>
              <p:nvPr/>
            </p:nvSpPr>
            <p:spPr bwMode="auto">
              <a:xfrm>
                <a:off x="2196" y="577"/>
                <a:ext cx="112" cy="102"/>
              </a:xfrm>
              <a:custGeom>
                <a:avLst/>
                <a:gdLst>
                  <a:gd name="T0" fmla="*/ 47 w 55"/>
                  <a:gd name="T1" fmla="*/ 3 h 50"/>
                  <a:gd name="T2" fmla="*/ 5 w 55"/>
                  <a:gd name="T3" fmla="*/ 42 h 50"/>
                  <a:gd name="T4" fmla="*/ 7 w 55"/>
                  <a:gd name="T5" fmla="*/ 49 h 50"/>
                  <a:gd name="T6" fmla="*/ 51 w 55"/>
                  <a:gd name="T7" fmla="*/ 10 h 50"/>
                  <a:gd name="T8" fmla="*/ 47 w 55"/>
                  <a:gd name="T9" fmla="*/ 3 h 50"/>
                </a:gdLst>
                <a:ahLst/>
                <a:cxnLst>
                  <a:cxn ang="0">
                    <a:pos x="T0" y="T1"/>
                  </a:cxn>
                  <a:cxn ang="0">
                    <a:pos x="T2" y="T3"/>
                  </a:cxn>
                  <a:cxn ang="0">
                    <a:pos x="T4" y="T5"/>
                  </a:cxn>
                  <a:cxn ang="0">
                    <a:pos x="T6" y="T7"/>
                  </a:cxn>
                  <a:cxn ang="0">
                    <a:pos x="T8" y="T9"/>
                  </a:cxn>
                </a:cxnLst>
                <a:rect l="0" t="0" r="r" b="b"/>
                <a:pathLst>
                  <a:path w="55" h="50">
                    <a:moveTo>
                      <a:pt x="47" y="3"/>
                    </a:moveTo>
                    <a:cubicBezTo>
                      <a:pt x="32" y="14"/>
                      <a:pt x="24" y="36"/>
                      <a:pt x="5" y="42"/>
                    </a:cubicBezTo>
                    <a:cubicBezTo>
                      <a:pt x="0" y="43"/>
                      <a:pt x="2" y="50"/>
                      <a:pt x="7" y="49"/>
                    </a:cubicBezTo>
                    <a:cubicBezTo>
                      <a:pt x="27" y="43"/>
                      <a:pt x="34" y="21"/>
                      <a:pt x="51" y="10"/>
                    </a:cubicBezTo>
                    <a:cubicBezTo>
                      <a:pt x="55" y="7"/>
                      <a:pt x="51" y="0"/>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p:cNvSpPr>
              <p:nvPr/>
            </p:nvSpPr>
            <p:spPr bwMode="auto">
              <a:xfrm>
                <a:off x="2420" y="829"/>
                <a:ext cx="117" cy="63"/>
              </a:xfrm>
              <a:custGeom>
                <a:avLst/>
                <a:gdLst>
                  <a:gd name="T0" fmla="*/ 50 w 57"/>
                  <a:gd name="T1" fmla="*/ 1 h 31"/>
                  <a:gd name="T2" fmla="*/ 5 w 57"/>
                  <a:gd name="T3" fmla="*/ 22 h 31"/>
                  <a:gd name="T4" fmla="*/ 7 w 57"/>
                  <a:gd name="T5" fmla="*/ 30 h 31"/>
                  <a:gd name="T6" fmla="*/ 52 w 57"/>
                  <a:gd name="T7" fmla="*/ 8 h 31"/>
                  <a:gd name="T8" fmla="*/ 50 w 57"/>
                  <a:gd name="T9" fmla="*/ 1 h 31"/>
                </a:gdLst>
                <a:ahLst/>
                <a:cxnLst>
                  <a:cxn ang="0">
                    <a:pos x="T0" y="T1"/>
                  </a:cxn>
                  <a:cxn ang="0">
                    <a:pos x="T2" y="T3"/>
                  </a:cxn>
                  <a:cxn ang="0">
                    <a:pos x="T4" y="T5"/>
                  </a:cxn>
                  <a:cxn ang="0">
                    <a:pos x="T6" y="T7"/>
                  </a:cxn>
                  <a:cxn ang="0">
                    <a:pos x="T8" y="T9"/>
                  </a:cxn>
                </a:cxnLst>
                <a:rect l="0" t="0" r="r" b="b"/>
                <a:pathLst>
                  <a:path w="57" h="31">
                    <a:moveTo>
                      <a:pt x="50" y="1"/>
                    </a:moveTo>
                    <a:cubicBezTo>
                      <a:pt x="33" y="3"/>
                      <a:pt x="21" y="17"/>
                      <a:pt x="5" y="22"/>
                    </a:cubicBezTo>
                    <a:cubicBezTo>
                      <a:pt x="0" y="24"/>
                      <a:pt x="2" y="31"/>
                      <a:pt x="7" y="30"/>
                    </a:cubicBezTo>
                    <a:cubicBezTo>
                      <a:pt x="23" y="24"/>
                      <a:pt x="35" y="10"/>
                      <a:pt x="52" y="8"/>
                    </a:cubicBezTo>
                    <a:cubicBezTo>
                      <a:pt x="57" y="7"/>
                      <a:pt x="55"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2602" y="1062"/>
                <a:ext cx="148" cy="55"/>
              </a:xfrm>
              <a:custGeom>
                <a:avLst/>
                <a:gdLst>
                  <a:gd name="T0" fmla="*/ 64 w 72"/>
                  <a:gd name="T1" fmla="*/ 1 h 27"/>
                  <a:gd name="T2" fmla="*/ 4 w 72"/>
                  <a:gd name="T3" fmla="*/ 18 h 27"/>
                  <a:gd name="T4" fmla="*/ 6 w 72"/>
                  <a:gd name="T5" fmla="*/ 26 h 27"/>
                  <a:gd name="T6" fmla="*/ 68 w 72"/>
                  <a:gd name="T7" fmla="*/ 8 h 27"/>
                  <a:gd name="T8" fmla="*/ 64 w 72"/>
                  <a:gd name="T9" fmla="*/ 1 h 27"/>
                </a:gdLst>
                <a:ahLst/>
                <a:cxnLst>
                  <a:cxn ang="0">
                    <a:pos x="T0" y="T1"/>
                  </a:cxn>
                  <a:cxn ang="0">
                    <a:pos x="T2" y="T3"/>
                  </a:cxn>
                  <a:cxn ang="0">
                    <a:pos x="T4" y="T5"/>
                  </a:cxn>
                  <a:cxn ang="0">
                    <a:pos x="T6" y="T7"/>
                  </a:cxn>
                  <a:cxn ang="0">
                    <a:pos x="T8" y="T9"/>
                  </a:cxn>
                </a:cxnLst>
                <a:rect l="0" t="0" r="r" b="b"/>
                <a:pathLst>
                  <a:path w="72" h="27">
                    <a:moveTo>
                      <a:pt x="64" y="1"/>
                    </a:moveTo>
                    <a:cubicBezTo>
                      <a:pt x="45" y="10"/>
                      <a:pt x="24" y="11"/>
                      <a:pt x="4" y="18"/>
                    </a:cubicBezTo>
                    <a:cubicBezTo>
                      <a:pt x="0" y="20"/>
                      <a:pt x="2" y="27"/>
                      <a:pt x="6" y="26"/>
                    </a:cubicBezTo>
                    <a:cubicBezTo>
                      <a:pt x="26" y="18"/>
                      <a:pt x="48" y="17"/>
                      <a:pt x="68" y="8"/>
                    </a:cubicBezTo>
                    <a:cubicBezTo>
                      <a:pt x="72" y="6"/>
                      <a:pt x="68" y="0"/>
                      <a:pt x="6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2654" y="1418"/>
                <a:ext cx="171" cy="67"/>
              </a:xfrm>
              <a:custGeom>
                <a:avLst/>
                <a:gdLst>
                  <a:gd name="T0" fmla="*/ 76 w 84"/>
                  <a:gd name="T1" fmla="*/ 2 h 33"/>
                  <a:gd name="T2" fmla="*/ 4 w 84"/>
                  <a:gd name="T3" fmla="*/ 24 h 33"/>
                  <a:gd name="T4" fmla="*/ 8 w 84"/>
                  <a:gd name="T5" fmla="*/ 30 h 33"/>
                  <a:gd name="T6" fmla="*/ 79 w 84"/>
                  <a:gd name="T7" fmla="*/ 9 h 33"/>
                  <a:gd name="T8" fmla="*/ 76 w 84"/>
                  <a:gd name="T9" fmla="*/ 2 h 33"/>
                </a:gdLst>
                <a:ahLst/>
                <a:cxnLst>
                  <a:cxn ang="0">
                    <a:pos x="T0" y="T1"/>
                  </a:cxn>
                  <a:cxn ang="0">
                    <a:pos x="T2" y="T3"/>
                  </a:cxn>
                  <a:cxn ang="0">
                    <a:pos x="T4" y="T5"/>
                  </a:cxn>
                  <a:cxn ang="0">
                    <a:pos x="T6" y="T7"/>
                  </a:cxn>
                  <a:cxn ang="0">
                    <a:pos x="T8" y="T9"/>
                  </a:cxn>
                </a:cxnLst>
                <a:rect l="0" t="0" r="r" b="b"/>
                <a:pathLst>
                  <a:path w="84" h="33">
                    <a:moveTo>
                      <a:pt x="76" y="2"/>
                    </a:moveTo>
                    <a:cubicBezTo>
                      <a:pt x="53" y="13"/>
                      <a:pt x="27" y="12"/>
                      <a:pt x="4" y="24"/>
                    </a:cubicBezTo>
                    <a:cubicBezTo>
                      <a:pt x="0" y="26"/>
                      <a:pt x="4" y="33"/>
                      <a:pt x="8" y="30"/>
                    </a:cubicBezTo>
                    <a:cubicBezTo>
                      <a:pt x="30" y="19"/>
                      <a:pt x="57" y="19"/>
                      <a:pt x="79" y="9"/>
                    </a:cubicBezTo>
                    <a:cubicBezTo>
                      <a:pt x="84" y="7"/>
                      <a:pt x="80" y="0"/>
                      <a:pt x="7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2664" y="1790"/>
                <a:ext cx="239" cy="47"/>
              </a:xfrm>
              <a:custGeom>
                <a:avLst/>
                <a:gdLst>
                  <a:gd name="T0" fmla="*/ 110 w 117"/>
                  <a:gd name="T1" fmla="*/ 1 h 23"/>
                  <a:gd name="T2" fmla="*/ 60 w 117"/>
                  <a:gd name="T3" fmla="*/ 13 h 23"/>
                  <a:gd name="T4" fmla="*/ 6 w 117"/>
                  <a:gd name="T5" fmla="*/ 12 h 23"/>
                  <a:gd name="T6" fmla="*/ 4 w 117"/>
                  <a:gd name="T7" fmla="*/ 19 h 23"/>
                  <a:gd name="T8" fmla="*/ 58 w 117"/>
                  <a:gd name="T9" fmla="*/ 20 h 23"/>
                  <a:gd name="T10" fmla="*/ 112 w 117"/>
                  <a:gd name="T11" fmla="*/ 9 h 23"/>
                  <a:gd name="T12" fmla="*/ 110 w 117"/>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17" h="23">
                    <a:moveTo>
                      <a:pt x="110" y="1"/>
                    </a:moveTo>
                    <a:cubicBezTo>
                      <a:pt x="94" y="7"/>
                      <a:pt x="77" y="11"/>
                      <a:pt x="60" y="13"/>
                    </a:cubicBezTo>
                    <a:cubicBezTo>
                      <a:pt x="42" y="15"/>
                      <a:pt x="24" y="16"/>
                      <a:pt x="6" y="12"/>
                    </a:cubicBezTo>
                    <a:cubicBezTo>
                      <a:pt x="2" y="11"/>
                      <a:pt x="0" y="18"/>
                      <a:pt x="4" y="19"/>
                    </a:cubicBezTo>
                    <a:cubicBezTo>
                      <a:pt x="22" y="23"/>
                      <a:pt x="40" y="22"/>
                      <a:pt x="58" y="20"/>
                    </a:cubicBezTo>
                    <a:cubicBezTo>
                      <a:pt x="76" y="18"/>
                      <a:pt x="95" y="15"/>
                      <a:pt x="112" y="9"/>
                    </a:cubicBezTo>
                    <a:cubicBezTo>
                      <a:pt x="117" y="7"/>
                      <a:pt x="115" y="0"/>
                      <a:pt x="1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7" name="组合 86"/>
          <p:cNvGrpSpPr/>
          <p:nvPr/>
        </p:nvGrpSpPr>
        <p:grpSpPr>
          <a:xfrm rot="19513594">
            <a:off x="6809285" y="1772535"/>
            <a:ext cx="1277314" cy="182589"/>
            <a:chOff x="4811713" y="3189288"/>
            <a:chExt cx="2571751" cy="476251"/>
          </a:xfrm>
          <a:solidFill>
            <a:srgbClr val="88591E"/>
          </a:solidFill>
        </p:grpSpPr>
        <p:sp>
          <p:nvSpPr>
            <p:cNvPr id="88"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5" name="组合 154"/>
          <p:cNvGrpSpPr/>
          <p:nvPr/>
        </p:nvGrpSpPr>
        <p:grpSpPr>
          <a:xfrm rot="2128931" flipH="1">
            <a:off x="4347344" y="1838546"/>
            <a:ext cx="1277314" cy="182589"/>
            <a:chOff x="4811713" y="3189288"/>
            <a:chExt cx="2571751" cy="476251"/>
          </a:xfrm>
          <a:solidFill>
            <a:srgbClr val="88591E"/>
          </a:solidFill>
        </p:grpSpPr>
        <p:sp>
          <p:nvSpPr>
            <p:cNvPr id="156"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6" name="组合 225"/>
          <p:cNvGrpSpPr/>
          <p:nvPr/>
        </p:nvGrpSpPr>
        <p:grpSpPr>
          <a:xfrm rot="18754273" flipH="1">
            <a:off x="4461644" y="3516941"/>
            <a:ext cx="1277314" cy="182589"/>
            <a:chOff x="4811713" y="3189288"/>
            <a:chExt cx="2571751" cy="476251"/>
          </a:xfrm>
          <a:solidFill>
            <a:srgbClr val="88591E"/>
          </a:solidFill>
        </p:grpSpPr>
        <p:sp>
          <p:nvSpPr>
            <p:cNvPr id="227"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4" name="组合 293"/>
          <p:cNvGrpSpPr/>
          <p:nvPr/>
        </p:nvGrpSpPr>
        <p:grpSpPr>
          <a:xfrm rot="12844715" flipH="1">
            <a:off x="6476921" y="3522957"/>
            <a:ext cx="1277314" cy="182589"/>
            <a:chOff x="4811713" y="3189288"/>
            <a:chExt cx="2571751" cy="476251"/>
          </a:xfrm>
          <a:solidFill>
            <a:srgbClr val="88591E"/>
          </a:solidFill>
        </p:grpSpPr>
        <p:sp>
          <p:nvSpPr>
            <p:cNvPr id="295"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3" name="文本框 219"/>
          <p:cNvSpPr txBox="1"/>
          <p:nvPr/>
        </p:nvSpPr>
        <p:spPr>
          <a:xfrm>
            <a:off x="2043277" y="1141552"/>
            <a:ext cx="2343548" cy="346249"/>
          </a:xfrm>
          <a:prstGeom prst="rect">
            <a:avLst/>
          </a:prstGeom>
          <a:noFill/>
          <a:ln>
            <a:noFill/>
          </a:ln>
        </p:spPr>
        <p:txBody>
          <a:bodyPr wrap="square" lIns="68580" tIns="34290" rIns="68580" bIns="34290"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师大学子兼职无途径</a:t>
            </a:r>
          </a:p>
        </p:txBody>
      </p:sp>
      <p:sp>
        <p:nvSpPr>
          <p:cNvPr id="364" name="文本框 219"/>
          <p:cNvSpPr txBox="1"/>
          <p:nvPr/>
        </p:nvSpPr>
        <p:spPr>
          <a:xfrm>
            <a:off x="7963185" y="1089598"/>
            <a:ext cx="2343548" cy="346249"/>
          </a:xfrm>
          <a:prstGeom prst="rect">
            <a:avLst/>
          </a:prstGeom>
          <a:noFill/>
          <a:ln>
            <a:noFill/>
          </a:ln>
        </p:spPr>
        <p:txBody>
          <a:bodyPr wrap="square" lIns="68580" tIns="34290" rIns="68580" bIns="34290"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懵懂少年求学无处寻</a:t>
            </a:r>
          </a:p>
        </p:txBody>
      </p:sp>
      <p:sp>
        <p:nvSpPr>
          <p:cNvPr id="365" name="文本框 219"/>
          <p:cNvSpPr txBox="1"/>
          <p:nvPr/>
        </p:nvSpPr>
        <p:spPr>
          <a:xfrm>
            <a:off x="1879915" y="4016472"/>
            <a:ext cx="2343548" cy="346249"/>
          </a:xfrm>
          <a:prstGeom prst="rect">
            <a:avLst/>
          </a:prstGeom>
          <a:noFill/>
          <a:ln>
            <a:noFill/>
          </a:ln>
        </p:spPr>
        <p:txBody>
          <a:bodyPr wrap="square" lIns="68580" tIns="34290" rIns="68580" bIns="34290"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山重水复疑无路之际</a:t>
            </a:r>
          </a:p>
        </p:txBody>
      </p:sp>
      <p:sp>
        <p:nvSpPr>
          <p:cNvPr id="366" name="文本框 219"/>
          <p:cNvSpPr txBox="1"/>
          <p:nvPr/>
        </p:nvSpPr>
        <p:spPr>
          <a:xfrm>
            <a:off x="7899821" y="4333854"/>
            <a:ext cx="2343548" cy="346249"/>
          </a:xfrm>
          <a:prstGeom prst="rect">
            <a:avLst/>
          </a:prstGeom>
          <a:noFill/>
          <a:ln>
            <a:noFill/>
          </a:ln>
        </p:spPr>
        <p:txBody>
          <a:bodyPr wrap="square" lIns="68580" tIns="34290" rIns="68580" bIns="34290"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忽遇爱教迎刃解难题</a:t>
            </a:r>
          </a:p>
        </p:txBody>
      </p:sp>
      <p:sp>
        <p:nvSpPr>
          <p:cNvPr id="367" name="椭圆 31"/>
          <p:cNvSpPr/>
          <p:nvPr/>
        </p:nvSpPr>
        <p:spPr>
          <a:xfrm rot="16200000" flipV="1">
            <a:off x="2766813" y="99541"/>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368" name="椭圆 31"/>
          <p:cNvSpPr/>
          <p:nvPr/>
        </p:nvSpPr>
        <p:spPr>
          <a:xfrm rot="16200000" flipV="1">
            <a:off x="8724091" y="39724"/>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369" name="椭圆 31"/>
          <p:cNvSpPr/>
          <p:nvPr/>
        </p:nvSpPr>
        <p:spPr>
          <a:xfrm rot="16200000" flipV="1">
            <a:off x="8632691" y="3307268"/>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370" name="椭圆 31"/>
          <p:cNvSpPr/>
          <p:nvPr/>
        </p:nvSpPr>
        <p:spPr>
          <a:xfrm rot="16200000" flipV="1">
            <a:off x="2575645" y="2949797"/>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1055422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wipe(right)">
                                      <p:cBhvr>
                                        <p:cTn id="23" dur="500"/>
                                        <p:tgtEl>
                                          <p:spTgt spid="155"/>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left)">
                                      <p:cBhvr>
                                        <p:cTn id="27" dur="500"/>
                                        <p:tgtEl>
                                          <p:spTgt spid="87"/>
                                        </p:tgtEl>
                                      </p:cBhvr>
                                    </p:animEffect>
                                  </p:childTnLst>
                                </p:cTn>
                              </p:par>
                            </p:childTnLst>
                          </p:cTn>
                        </p:par>
                        <p:par>
                          <p:cTn id="28" fill="hold">
                            <p:stCondLst>
                              <p:cond delay="3500"/>
                            </p:stCondLst>
                            <p:childTnLst>
                              <p:par>
                                <p:cTn id="29" presetID="22" presetClass="entr" presetSubtype="2" fill="hold" nodeType="afterEffect">
                                  <p:stCondLst>
                                    <p:cond delay="0"/>
                                  </p:stCondLst>
                                  <p:childTnLst>
                                    <p:set>
                                      <p:cBhvr>
                                        <p:cTn id="30" dur="1" fill="hold">
                                          <p:stCondLst>
                                            <p:cond delay="0"/>
                                          </p:stCondLst>
                                        </p:cTn>
                                        <p:tgtEl>
                                          <p:spTgt spid="226"/>
                                        </p:tgtEl>
                                        <p:attrNameLst>
                                          <p:attrName>style.visibility</p:attrName>
                                        </p:attrNameLst>
                                      </p:cBhvr>
                                      <p:to>
                                        <p:strVal val="visible"/>
                                      </p:to>
                                    </p:set>
                                    <p:animEffect transition="in" filter="wipe(right)">
                                      <p:cBhvr>
                                        <p:cTn id="31" dur="500"/>
                                        <p:tgtEl>
                                          <p:spTgt spid="226"/>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wipe(up)">
                                      <p:cBhvr>
                                        <p:cTn id="35" dur="500"/>
                                        <p:tgtEl>
                                          <p:spTgt spid="294"/>
                                        </p:tgtEl>
                                      </p:cBhvr>
                                    </p:animEffect>
                                  </p:childTnLst>
                                </p:cTn>
                              </p:par>
                            </p:childTnLst>
                          </p:cTn>
                        </p:par>
                        <p:par>
                          <p:cTn id="36" fill="hold">
                            <p:stCondLst>
                              <p:cond delay="4500"/>
                            </p:stCondLst>
                            <p:childTnLst>
                              <p:par>
                                <p:cTn id="37" presetID="21" presetClass="entr" presetSubtype="1" fill="hold" grpId="0" nodeType="afterEffect">
                                  <p:stCondLst>
                                    <p:cond delay="0"/>
                                  </p:stCondLst>
                                  <p:childTnLst>
                                    <p:set>
                                      <p:cBhvr>
                                        <p:cTn id="38" dur="1" fill="hold">
                                          <p:stCondLst>
                                            <p:cond delay="0"/>
                                          </p:stCondLst>
                                        </p:cTn>
                                        <p:tgtEl>
                                          <p:spTgt spid="367"/>
                                        </p:tgtEl>
                                        <p:attrNameLst>
                                          <p:attrName>style.visibility</p:attrName>
                                        </p:attrNameLst>
                                      </p:cBhvr>
                                      <p:to>
                                        <p:strVal val="visible"/>
                                      </p:to>
                                    </p:set>
                                    <p:animEffect transition="in" filter="wheel(1)">
                                      <p:cBhvr>
                                        <p:cTn id="39" dur="2000"/>
                                        <p:tgtEl>
                                          <p:spTgt spid="367"/>
                                        </p:tgtEl>
                                      </p:cBhvr>
                                    </p:animEffect>
                                  </p:childTnLst>
                                </p:cTn>
                              </p:par>
                            </p:childTnLst>
                          </p:cTn>
                        </p:par>
                        <p:par>
                          <p:cTn id="40" fill="hold">
                            <p:stCondLst>
                              <p:cond delay="6500"/>
                            </p:stCondLst>
                            <p:childTnLst>
                              <p:par>
                                <p:cTn id="41" presetID="22" presetClass="entr" presetSubtype="1" fill="hold" grpId="0" nodeType="afterEffect">
                                  <p:stCondLst>
                                    <p:cond delay="0"/>
                                  </p:stCondLst>
                                  <p:childTnLst>
                                    <p:set>
                                      <p:cBhvr>
                                        <p:cTn id="42" dur="1" fill="hold">
                                          <p:stCondLst>
                                            <p:cond delay="0"/>
                                          </p:stCondLst>
                                        </p:cTn>
                                        <p:tgtEl>
                                          <p:spTgt spid="363"/>
                                        </p:tgtEl>
                                        <p:attrNameLst>
                                          <p:attrName>style.visibility</p:attrName>
                                        </p:attrNameLst>
                                      </p:cBhvr>
                                      <p:to>
                                        <p:strVal val="visible"/>
                                      </p:to>
                                    </p:set>
                                    <p:animEffect transition="in" filter="wipe(up)">
                                      <p:cBhvr>
                                        <p:cTn id="43" dur="500"/>
                                        <p:tgtEl>
                                          <p:spTgt spid="363"/>
                                        </p:tgtEl>
                                      </p:cBhvr>
                                    </p:animEffect>
                                  </p:childTnLst>
                                </p:cTn>
                              </p:par>
                            </p:childTnLst>
                          </p:cTn>
                        </p:par>
                        <p:par>
                          <p:cTn id="44" fill="hold">
                            <p:stCondLst>
                              <p:cond delay="7000"/>
                            </p:stCondLst>
                            <p:childTnLst>
                              <p:par>
                                <p:cTn id="45" presetID="21" presetClass="entr" presetSubtype="1" fill="hold" grpId="0" nodeType="afterEffect">
                                  <p:stCondLst>
                                    <p:cond delay="0"/>
                                  </p:stCondLst>
                                  <p:childTnLst>
                                    <p:set>
                                      <p:cBhvr>
                                        <p:cTn id="46" dur="1" fill="hold">
                                          <p:stCondLst>
                                            <p:cond delay="0"/>
                                          </p:stCondLst>
                                        </p:cTn>
                                        <p:tgtEl>
                                          <p:spTgt spid="368"/>
                                        </p:tgtEl>
                                        <p:attrNameLst>
                                          <p:attrName>style.visibility</p:attrName>
                                        </p:attrNameLst>
                                      </p:cBhvr>
                                      <p:to>
                                        <p:strVal val="visible"/>
                                      </p:to>
                                    </p:set>
                                    <p:animEffect transition="in" filter="wheel(1)">
                                      <p:cBhvr>
                                        <p:cTn id="47" dur="2000"/>
                                        <p:tgtEl>
                                          <p:spTgt spid="368"/>
                                        </p:tgtEl>
                                      </p:cBhvr>
                                    </p:animEffect>
                                  </p:childTnLst>
                                </p:cTn>
                              </p:par>
                            </p:childTnLst>
                          </p:cTn>
                        </p:par>
                        <p:par>
                          <p:cTn id="48" fill="hold">
                            <p:stCondLst>
                              <p:cond delay="9000"/>
                            </p:stCondLst>
                            <p:childTnLst>
                              <p:par>
                                <p:cTn id="49" presetID="22" presetClass="entr" presetSubtype="1" fill="hold" grpId="0" nodeType="afterEffect">
                                  <p:stCondLst>
                                    <p:cond delay="0"/>
                                  </p:stCondLst>
                                  <p:childTnLst>
                                    <p:set>
                                      <p:cBhvr>
                                        <p:cTn id="50" dur="1" fill="hold">
                                          <p:stCondLst>
                                            <p:cond delay="0"/>
                                          </p:stCondLst>
                                        </p:cTn>
                                        <p:tgtEl>
                                          <p:spTgt spid="364"/>
                                        </p:tgtEl>
                                        <p:attrNameLst>
                                          <p:attrName>style.visibility</p:attrName>
                                        </p:attrNameLst>
                                      </p:cBhvr>
                                      <p:to>
                                        <p:strVal val="visible"/>
                                      </p:to>
                                    </p:set>
                                    <p:animEffect transition="in" filter="wipe(up)">
                                      <p:cBhvr>
                                        <p:cTn id="51" dur="500"/>
                                        <p:tgtEl>
                                          <p:spTgt spid="364"/>
                                        </p:tgtEl>
                                      </p:cBhvr>
                                    </p:animEffect>
                                  </p:childTnLst>
                                </p:cTn>
                              </p:par>
                            </p:childTnLst>
                          </p:cTn>
                        </p:par>
                        <p:par>
                          <p:cTn id="52" fill="hold">
                            <p:stCondLst>
                              <p:cond delay="9500"/>
                            </p:stCondLst>
                            <p:childTnLst>
                              <p:par>
                                <p:cTn id="53" presetID="21" presetClass="entr" presetSubtype="1" fill="hold" grpId="0" nodeType="afterEffect">
                                  <p:stCondLst>
                                    <p:cond delay="0"/>
                                  </p:stCondLst>
                                  <p:childTnLst>
                                    <p:set>
                                      <p:cBhvr>
                                        <p:cTn id="54" dur="1" fill="hold">
                                          <p:stCondLst>
                                            <p:cond delay="0"/>
                                          </p:stCondLst>
                                        </p:cTn>
                                        <p:tgtEl>
                                          <p:spTgt spid="369"/>
                                        </p:tgtEl>
                                        <p:attrNameLst>
                                          <p:attrName>style.visibility</p:attrName>
                                        </p:attrNameLst>
                                      </p:cBhvr>
                                      <p:to>
                                        <p:strVal val="visible"/>
                                      </p:to>
                                    </p:set>
                                    <p:animEffect transition="in" filter="wheel(1)">
                                      <p:cBhvr>
                                        <p:cTn id="55" dur="2000"/>
                                        <p:tgtEl>
                                          <p:spTgt spid="369"/>
                                        </p:tgtEl>
                                      </p:cBhvr>
                                    </p:animEffect>
                                  </p:childTnLst>
                                </p:cTn>
                              </p:par>
                            </p:childTnLst>
                          </p:cTn>
                        </p:par>
                        <p:par>
                          <p:cTn id="56" fill="hold">
                            <p:stCondLst>
                              <p:cond delay="11500"/>
                            </p:stCondLst>
                            <p:childTnLst>
                              <p:par>
                                <p:cTn id="57" presetID="22" presetClass="entr" presetSubtype="1" fill="hold" grpId="0" nodeType="afterEffect">
                                  <p:stCondLst>
                                    <p:cond delay="0"/>
                                  </p:stCondLst>
                                  <p:childTnLst>
                                    <p:set>
                                      <p:cBhvr>
                                        <p:cTn id="58" dur="1" fill="hold">
                                          <p:stCondLst>
                                            <p:cond delay="0"/>
                                          </p:stCondLst>
                                        </p:cTn>
                                        <p:tgtEl>
                                          <p:spTgt spid="366"/>
                                        </p:tgtEl>
                                        <p:attrNameLst>
                                          <p:attrName>style.visibility</p:attrName>
                                        </p:attrNameLst>
                                      </p:cBhvr>
                                      <p:to>
                                        <p:strVal val="visible"/>
                                      </p:to>
                                    </p:set>
                                    <p:animEffect transition="in" filter="wipe(up)">
                                      <p:cBhvr>
                                        <p:cTn id="59" dur="500"/>
                                        <p:tgtEl>
                                          <p:spTgt spid="366"/>
                                        </p:tgtEl>
                                      </p:cBhvr>
                                    </p:animEffect>
                                  </p:childTnLst>
                                </p:cTn>
                              </p:par>
                            </p:childTnLst>
                          </p:cTn>
                        </p:par>
                        <p:par>
                          <p:cTn id="60" fill="hold">
                            <p:stCondLst>
                              <p:cond delay="12000"/>
                            </p:stCondLst>
                            <p:childTnLst>
                              <p:par>
                                <p:cTn id="61" presetID="21" presetClass="entr" presetSubtype="1" fill="hold" grpId="0" nodeType="afterEffect">
                                  <p:stCondLst>
                                    <p:cond delay="0"/>
                                  </p:stCondLst>
                                  <p:childTnLst>
                                    <p:set>
                                      <p:cBhvr>
                                        <p:cTn id="62" dur="1" fill="hold">
                                          <p:stCondLst>
                                            <p:cond delay="0"/>
                                          </p:stCondLst>
                                        </p:cTn>
                                        <p:tgtEl>
                                          <p:spTgt spid="370"/>
                                        </p:tgtEl>
                                        <p:attrNameLst>
                                          <p:attrName>style.visibility</p:attrName>
                                        </p:attrNameLst>
                                      </p:cBhvr>
                                      <p:to>
                                        <p:strVal val="visible"/>
                                      </p:to>
                                    </p:set>
                                    <p:animEffect transition="in" filter="wheel(1)">
                                      <p:cBhvr>
                                        <p:cTn id="63" dur="2000"/>
                                        <p:tgtEl>
                                          <p:spTgt spid="370"/>
                                        </p:tgtEl>
                                      </p:cBhvr>
                                    </p:animEffect>
                                  </p:childTnLst>
                                </p:cTn>
                              </p:par>
                            </p:childTnLst>
                          </p:cTn>
                        </p:par>
                        <p:par>
                          <p:cTn id="64" fill="hold">
                            <p:stCondLst>
                              <p:cond delay="14000"/>
                            </p:stCondLst>
                            <p:childTnLst>
                              <p:par>
                                <p:cTn id="65" presetID="22" presetClass="entr" presetSubtype="1" fill="hold" grpId="0" nodeType="afterEffect">
                                  <p:stCondLst>
                                    <p:cond delay="0"/>
                                  </p:stCondLst>
                                  <p:childTnLst>
                                    <p:set>
                                      <p:cBhvr>
                                        <p:cTn id="66" dur="1" fill="hold">
                                          <p:stCondLst>
                                            <p:cond delay="0"/>
                                          </p:stCondLst>
                                        </p:cTn>
                                        <p:tgtEl>
                                          <p:spTgt spid="365"/>
                                        </p:tgtEl>
                                        <p:attrNameLst>
                                          <p:attrName>style.visibility</p:attrName>
                                        </p:attrNameLst>
                                      </p:cBhvr>
                                      <p:to>
                                        <p:strVal val="visible"/>
                                      </p:to>
                                    </p:set>
                                    <p:animEffect transition="in" filter="wipe(up)">
                                      <p:cBhvr>
                                        <p:cTn id="67"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63" grpId="0"/>
      <p:bldP spid="364" grpId="0"/>
      <p:bldP spid="365" grpId="0"/>
      <p:bldP spid="366" grpId="0"/>
      <p:bldP spid="367" grpId="0" animBg="1"/>
      <p:bldP spid="368" grpId="0" animBg="1"/>
      <p:bldP spid="369" grpId="0" animBg="1"/>
      <p:bldP spid="3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3BF160-24EA-447B-BAC3-7DADBBA94C4E}"/>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2E377EB1-C8B6-44CE-A72F-8834F40A8E0E}"/>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896CC313-3DC6-40D3-83F9-FC7DE93D221B}"/>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BE2DFF3F-2C96-4158-9236-CB3C944CC9DB}"/>
              </a:ext>
            </a:extLst>
          </p:cNvPr>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项目概述</a:t>
            </a:r>
          </a:p>
        </p:txBody>
      </p:sp>
      <p:grpSp>
        <p:nvGrpSpPr>
          <p:cNvPr id="6" name="组合 5">
            <a:extLst>
              <a:ext uri="{FF2B5EF4-FFF2-40B4-BE49-F238E27FC236}">
                <a16:creationId xmlns:a16="http://schemas.microsoft.com/office/drawing/2014/main" id="{B431438F-C38F-4591-8626-012E758C7615}"/>
              </a:ext>
            </a:extLst>
          </p:cNvPr>
          <p:cNvGrpSpPr/>
          <p:nvPr/>
        </p:nvGrpSpPr>
        <p:grpSpPr>
          <a:xfrm>
            <a:off x="487363" y="1778001"/>
            <a:ext cx="2930526" cy="1817686"/>
            <a:chOff x="1687513" y="1778001"/>
            <a:chExt cx="2930526" cy="1817686"/>
          </a:xfrm>
        </p:grpSpPr>
        <p:pic>
          <p:nvPicPr>
            <p:cNvPr id="7" name="Picture 5">
              <a:extLst>
                <a:ext uri="{FF2B5EF4-FFF2-40B4-BE49-F238E27FC236}">
                  <a16:creationId xmlns:a16="http://schemas.microsoft.com/office/drawing/2014/main" id="{054CFC3F-2B1B-45A2-9F9B-AAEB444BC8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2131219" y="2000250"/>
              <a:ext cx="1676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6">
              <a:extLst>
                <a:ext uri="{FF2B5EF4-FFF2-40B4-BE49-F238E27FC236}">
                  <a16:creationId xmlns:a16="http://schemas.microsoft.com/office/drawing/2014/main" id="{0B0C87F7-AF78-40EB-B9DD-96443BC1FDAE}"/>
                </a:ext>
              </a:extLst>
            </p:cNvPr>
            <p:cNvSpPr>
              <a:spLocks/>
            </p:cNvSpPr>
            <p:nvPr/>
          </p:nvSpPr>
          <p:spPr bwMode="auto">
            <a:xfrm>
              <a:off x="1687513" y="1778001"/>
              <a:ext cx="2651125" cy="1681162"/>
            </a:xfrm>
            <a:custGeom>
              <a:avLst/>
              <a:gdLst>
                <a:gd name="T0" fmla="*/ 1557 w 1670"/>
                <a:gd name="T1" fmla="*/ 972 h 1059"/>
                <a:gd name="T2" fmla="*/ 1519 w 1670"/>
                <a:gd name="T3" fmla="*/ 83 h 1059"/>
                <a:gd name="T4" fmla="*/ 128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7" y="972"/>
                  </a:moveTo>
                  <a:cubicBezTo>
                    <a:pt x="1587" y="611"/>
                    <a:pt x="1670" y="123"/>
                    <a:pt x="1519" y="83"/>
                  </a:cubicBezTo>
                  <a:cubicBezTo>
                    <a:pt x="1368" y="44"/>
                    <a:pt x="255" y="0"/>
                    <a:pt x="128" y="76"/>
                  </a:cubicBezTo>
                  <a:cubicBezTo>
                    <a:pt x="0" y="151"/>
                    <a:pt x="4"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a:extLst>
                <a:ext uri="{FF2B5EF4-FFF2-40B4-BE49-F238E27FC236}">
                  <a16:creationId xmlns:a16="http://schemas.microsoft.com/office/drawing/2014/main" id="{19E311C4-58C8-4220-AE92-59FD059FBF5B}"/>
                </a:ext>
              </a:extLst>
            </p:cNvPr>
            <p:cNvSpPr>
              <a:spLocks/>
            </p:cNvSpPr>
            <p:nvPr/>
          </p:nvSpPr>
          <p:spPr bwMode="auto">
            <a:xfrm>
              <a:off x="3781426" y="3067050"/>
              <a:ext cx="836613" cy="528637"/>
            </a:xfrm>
            <a:custGeom>
              <a:avLst/>
              <a:gdLst>
                <a:gd name="T0" fmla="*/ 491 w 527"/>
                <a:gd name="T1" fmla="*/ 305 h 333"/>
                <a:gd name="T2" fmla="*/ 479 w 527"/>
                <a:gd name="T3" fmla="*/ 26 h 333"/>
                <a:gd name="T4" fmla="*/ 40 w 527"/>
                <a:gd name="T5" fmla="*/ 24 h 333"/>
                <a:gd name="T6" fmla="*/ 73 w 527"/>
                <a:gd name="T7" fmla="*/ 324 h 333"/>
                <a:gd name="T8" fmla="*/ 436 w 527"/>
                <a:gd name="T9" fmla="*/ 328 h 333"/>
              </a:gdLst>
              <a:ahLst/>
              <a:cxnLst>
                <a:cxn ang="0">
                  <a:pos x="T0" y="T1"/>
                </a:cxn>
                <a:cxn ang="0">
                  <a:pos x="T2" y="T3"/>
                </a:cxn>
                <a:cxn ang="0">
                  <a:pos x="T4" y="T5"/>
                </a:cxn>
                <a:cxn ang="0">
                  <a:pos x="T6" y="T7"/>
                </a:cxn>
                <a:cxn ang="0">
                  <a:pos x="T8" y="T9"/>
                </a:cxn>
              </a:cxnLst>
              <a:rect l="0" t="0" r="r" b="b"/>
              <a:pathLst>
                <a:path w="527" h="333">
                  <a:moveTo>
                    <a:pt x="491" y="305"/>
                  </a:moveTo>
                  <a:cubicBezTo>
                    <a:pt x="500" y="192"/>
                    <a:pt x="527" y="39"/>
                    <a:pt x="479" y="26"/>
                  </a:cubicBezTo>
                  <a:cubicBezTo>
                    <a:pt x="432" y="14"/>
                    <a:pt x="80" y="0"/>
                    <a:pt x="40" y="24"/>
                  </a:cubicBezTo>
                  <a:cubicBezTo>
                    <a:pt x="0" y="48"/>
                    <a:pt x="1" y="314"/>
                    <a:pt x="73" y="324"/>
                  </a:cubicBezTo>
                  <a:cubicBezTo>
                    <a:pt x="177" y="330"/>
                    <a:pt x="341" y="333"/>
                    <a:pt x="436"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8">
              <a:extLst>
                <a:ext uri="{FF2B5EF4-FFF2-40B4-BE49-F238E27FC236}">
                  <a16:creationId xmlns:a16="http://schemas.microsoft.com/office/drawing/2014/main" id="{EF51EC82-252D-4862-8AE4-DE179014CE4E}"/>
                </a:ext>
              </a:extLst>
            </p:cNvPr>
            <p:cNvSpPr>
              <a:spLocks noChangeArrowheads="1"/>
            </p:cNvSpPr>
            <p:nvPr/>
          </p:nvSpPr>
          <p:spPr bwMode="auto">
            <a:xfrm>
              <a:off x="3873501" y="313531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88591E"/>
                  </a:solidFill>
                  <a:latin typeface="微软雅黑" panose="020B0503020204020204" pitchFamily="34" charset="-122"/>
                  <a:ea typeface="微软雅黑" panose="020B0503020204020204" pitchFamily="34" charset="-122"/>
                </a:rPr>
                <a:t>做法</a:t>
              </a:r>
              <a:endParaRPr kumimoji="0" lang="zh-CN" altLang="zh-CN" sz="1800" b="0" i="0" u="none" strike="noStrike" cap="none" normalizeH="0" baseline="0" dirty="0">
                <a:ln>
                  <a:noFill/>
                </a:ln>
                <a:solidFill>
                  <a:srgbClr val="88591E"/>
                </a:solidFill>
                <a:effectLst/>
              </a:endParaRPr>
            </a:p>
          </p:txBody>
        </p:sp>
      </p:grpSp>
      <p:grpSp>
        <p:nvGrpSpPr>
          <p:cNvPr id="11" name="组合 10">
            <a:extLst>
              <a:ext uri="{FF2B5EF4-FFF2-40B4-BE49-F238E27FC236}">
                <a16:creationId xmlns:a16="http://schemas.microsoft.com/office/drawing/2014/main" id="{9F9EDC0A-9686-4382-8804-0544CA70DAB4}"/>
              </a:ext>
            </a:extLst>
          </p:cNvPr>
          <p:cNvGrpSpPr/>
          <p:nvPr/>
        </p:nvGrpSpPr>
        <p:grpSpPr>
          <a:xfrm>
            <a:off x="3411538" y="1789113"/>
            <a:ext cx="2754313" cy="1828799"/>
            <a:chOff x="4897438" y="1789113"/>
            <a:chExt cx="2754313" cy="1828799"/>
          </a:xfrm>
        </p:grpSpPr>
        <p:pic>
          <p:nvPicPr>
            <p:cNvPr id="12" name="Picture 9">
              <a:extLst>
                <a:ext uri="{FF2B5EF4-FFF2-40B4-BE49-F238E27FC236}">
                  <a16:creationId xmlns:a16="http://schemas.microsoft.com/office/drawing/2014/main" id="{B32F2854-2418-4DE4-9221-9280E4151BC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395384" y="2028825"/>
              <a:ext cx="166793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0">
              <a:extLst>
                <a:ext uri="{FF2B5EF4-FFF2-40B4-BE49-F238E27FC236}">
                  <a16:creationId xmlns:a16="http://schemas.microsoft.com/office/drawing/2014/main" id="{D3C64BE6-456F-4E42-87CC-7F27BAB441D2}"/>
                </a:ext>
              </a:extLst>
            </p:cNvPr>
            <p:cNvSpPr>
              <a:spLocks/>
            </p:cNvSpPr>
            <p:nvPr/>
          </p:nvSpPr>
          <p:spPr bwMode="auto">
            <a:xfrm>
              <a:off x="4897438" y="1789113"/>
              <a:ext cx="2651125" cy="1681162"/>
            </a:xfrm>
            <a:custGeom>
              <a:avLst/>
              <a:gdLst>
                <a:gd name="T0" fmla="*/ 1557 w 1670"/>
                <a:gd name="T1" fmla="*/ 972 h 1059"/>
                <a:gd name="T2" fmla="*/ 1519 w 1670"/>
                <a:gd name="T3" fmla="*/ 83 h 1059"/>
                <a:gd name="T4" fmla="*/ 128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7" y="972"/>
                  </a:moveTo>
                  <a:cubicBezTo>
                    <a:pt x="1587" y="611"/>
                    <a:pt x="1670" y="123"/>
                    <a:pt x="1519" y="83"/>
                  </a:cubicBezTo>
                  <a:cubicBezTo>
                    <a:pt x="1369" y="44"/>
                    <a:pt x="255" y="0"/>
                    <a:pt x="128" y="76"/>
                  </a:cubicBezTo>
                  <a:cubicBezTo>
                    <a:pt x="0" y="151"/>
                    <a:pt x="5"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0976F1B2-2E9C-4962-B565-42AA596DBB82}"/>
                </a:ext>
              </a:extLst>
            </p:cNvPr>
            <p:cNvSpPr>
              <a:spLocks/>
            </p:cNvSpPr>
            <p:nvPr/>
          </p:nvSpPr>
          <p:spPr bwMode="auto">
            <a:xfrm>
              <a:off x="6808788" y="3089275"/>
              <a:ext cx="842963" cy="528637"/>
            </a:xfrm>
            <a:custGeom>
              <a:avLst/>
              <a:gdLst>
                <a:gd name="T0" fmla="*/ 495 w 531"/>
                <a:gd name="T1" fmla="*/ 305 h 333"/>
                <a:gd name="T2" fmla="*/ 483 w 531"/>
                <a:gd name="T3" fmla="*/ 26 h 333"/>
                <a:gd name="T4" fmla="*/ 41 w 531"/>
                <a:gd name="T5" fmla="*/ 24 h 333"/>
                <a:gd name="T6" fmla="*/ 74 w 531"/>
                <a:gd name="T7" fmla="*/ 324 h 333"/>
                <a:gd name="T8" fmla="*/ 439 w 531"/>
                <a:gd name="T9" fmla="*/ 328 h 333"/>
              </a:gdLst>
              <a:ahLst/>
              <a:cxnLst>
                <a:cxn ang="0">
                  <a:pos x="T0" y="T1"/>
                </a:cxn>
                <a:cxn ang="0">
                  <a:pos x="T2" y="T3"/>
                </a:cxn>
                <a:cxn ang="0">
                  <a:pos x="T4" y="T5"/>
                </a:cxn>
                <a:cxn ang="0">
                  <a:pos x="T6" y="T7"/>
                </a:cxn>
                <a:cxn ang="0">
                  <a:pos x="T8" y="T9"/>
                </a:cxn>
              </a:cxnLst>
              <a:rect l="0" t="0" r="r" b="b"/>
              <a:pathLst>
                <a:path w="531" h="333">
                  <a:moveTo>
                    <a:pt x="495" y="305"/>
                  </a:moveTo>
                  <a:cubicBezTo>
                    <a:pt x="504" y="192"/>
                    <a:pt x="531" y="39"/>
                    <a:pt x="483" y="26"/>
                  </a:cubicBezTo>
                  <a:cubicBezTo>
                    <a:pt x="435" y="14"/>
                    <a:pt x="81" y="0"/>
                    <a:pt x="41" y="24"/>
                  </a:cubicBezTo>
                  <a:cubicBezTo>
                    <a:pt x="0" y="48"/>
                    <a:pt x="2" y="314"/>
                    <a:pt x="74" y="324"/>
                  </a:cubicBezTo>
                  <a:cubicBezTo>
                    <a:pt x="179" y="330"/>
                    <a:pt x="344" y="333"/>
                    <a:pt x="439"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2">
              <a:extLst>
                <a:ext uri="{FF2B5EF4-FFF2-40B4-BE49-F238E27FC236}">
                  <a16:creationId xmlns:a16="http://schemas.microsoft.com/office/drawing/2014/main" id="{8383D6D2-5DC7-42D0-A9B2-8B39346BF610}"/>
                </a:ext>
              </a:extLst>
            </p:cNvPr>
            <p:cNvSpPr>
              <a:spLocks noChangeArrowheads="1"/>
            </p:cNvSpPr>
            <p:nvPr/>
          </p:nvSpPr>
          <p:spPr bwMode="auto">
            <a:xfrm>
              <a:off x="6904038" y="315595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88591E"/>
                  </a:solidFill>
                  <a:latin typeface="微软雅黑" panose="020B0503020204020204" pitchFamily="34" charset="-122"/>
                  <a:ea typeface="微软雅黑" panose="020B0503020204020204" pitchFamily="34" charset="-122"/>
                </a:rPr>
                <a:t>好处</a:t>
              </a:r>
              <a:endParaRPr kumimoji="0" lang="zh-CN" altLang="zh-CN" sz="1800" b="0" i="0" u="none" strike="noStrike" cap="none" normalizeH="0" baseline="0" dirty="0">
                <a:ln>
                  <a:noFill/>
                </a:ln>
                <a:solidFill>
                  <a:srgbClr val="88591E"/>
                </a:solidFill>
                <a:effectLst/>
              </a:endParaRPr>
            </a:p>
          </p:txBody>
        </p:sp>
      </p:grpSp>
      <p:grpSp>
        <p:nvGrpSpPr>
          <p:cNvPr id="16" name="组合 15">
            <a:extLst>
              <a:ext uri="{FF2B5EF4-FFF2-40B4-BE49-F238E27FC236}">
                <a16:creationId xmlns:a16="http://schemas.microsoft.com/office/drawing/2014/main" id="{53729153-C957-426D-9A4A-1600A0DAD4F1}"/>
              </a:ext>
            </a:extLst>
          </p:cNvPr>
          <p:cNvGrpSpPr/>
          <p:nvPr/>
        </p:nvGrpSpPr>
        <p:grpSpPr>
          <a:xfrm>
            <a:off x="6221413" y="1789113"/>
            <a:ext cx="2752726" cy="1828799"/>
            <a:chOff x="7926388" y="1789113"/>
            <a:chExt cx="2752726" cy="1828799"/>
          </a:xfrm>
        </p:grpSpPr>
        <p:pic>
          <p:nvPicPr>
            <p:cNvPr id="17" name="Picture 13">
              <a:extLst>
                <a:ext uri="{FF2B5EF4-FFF2-40B4-BE49-F238E27FC236}">
                  <a16:creationId xmlns:a16="http://schemas.microsoft.com/office/drawing/2014/main" id="{264F58BD-78DC-4450-92B7-7CBA75F82D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423541" y="2028825"/>
              <a:ext cx="166793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14">
              <a:extLst>
                <a:ext uri="{FF2B5EF4-FFF2-40B4-BE49-F238E27FC236}">
                  <a16:creationId xmlns:a16="http://schemas.microsoft.com/office/drawing/2014/main" id="{4664E64D-8356-424B-A342-557596AB1654}"/>
                </a:ext>
              </a:extLst>
            </p:cNvPr>
            <p:cNvSpPr>
              <a:spLocks/>
            </p:cNvSpPr>
            <p:nvPr/>
          </p:nvSpPr>
          <p:spPr bwMode="auto">
            <a:xfrm>
              <a:off x="7926388" y="1789113"/>
              <a:ext cx="2651125" cy="1681162"/>
            </a:xfrm>
            <a:custGeom>
              <a:avLst/>
              <a:gdLst>
                <a:gd name="T0" fmla="*/ 1556 w 1670"/>
                <a:gd name="T1" fmla="*/ 972 h 1059"/>
                <a:gd name="T2" fmla="*/ 1519 w 1670"/>
                <a:gd name="T3" fmla="*/ 83 h 1059"/>
                <a:gd name="T4" fmla="*/ 127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6" y="972"/>
                  </a:moveTo>
                  <a:cubicBezTo>
                    <a:pt x="1587" y="611"/>
                    <a:pt x="1670" y="123"/>
                    <a:pt x="1519" y="83"/>
                  </a:cubicBezTo>
                  <a:cubicBezTo>
                    <a:pt x="1368" y="44"/>
                    <a:pt x="255" y="0"/>
                    <a:pt x="127" y="76"/>
                  </a:cubicBezTo>
                  <a:cubicBezTo>
                    <a:pt x="0" y="151"/>
                    <a:pt x="4"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FF1D0945-68C8-4C79-AAFA-DAFC9A5DC71C}"/>
                </a:ext>
              </a:extLst>
            </p:cNvPr>
            <p:cNvSpPr>
              <a:spLocks/>
            </p:cNvSpPr>
            <p:nvPr/>
          </p:nvSpPr>
          <p:spPr bwMode="auto">
            <a:xfrm>
              <a:off x="9842501" y="3089275"/>
              <a:ext cx="836613" cy="528637"/>
            </a:xfrm>
            <a:custGeom>
              <a:avLst/>
              <a:gdLst>
                <a:gd name="T0" fmla="*/ 491 w 527"/>
                <a:gd name="T1" fmla="*/ 305 h 333"/>
                <a:gd name="T2" fmla="*/ 480 w 527"/>
                <a:gd name="T3" fmla="*/ 26 h 333"/>
                <a:gd name="T4" fmla="*/ 41 w 527"/>
                <a:gd name="T5" fmla="*/ 24 h 333"/>
                <a:gd name="T6" fmla="*/ 73 w 527"/>
                <a:gd name="T7" fmla="*/ 324 h 333"/>
                <a:gd name="T8" fmla="*/ 436 w 527"/>
                <a:gd name="T9" fmla="*/ 328 h 333"/>
              </a:gdLst>
              <a:ahLst/>
              <a:cxnLst>
                <a:cxn ang="0">
                  <a:pos x="T0" y="T1"/>
                </a:cxn>
                <a:cxn ang="0">
                  <a:pos x="T2" y="T3"/>
                </a:cxn>
                <a:cxn ang="0">
                  <a:pos x="T4" y="T5"/>
                </a:cxn>
                <a:cxn ang="0">
                  <a:pos x="T6" y="T7"/>
                </a:cxn>
                <a:cxn ang="0">
                  <a:pos x="T8" y="T9"/>
                </a:cxn>
              </a:cxnLst>
              <a:rect l="0" t="0" r="r" b="b"/>
              <a:pathLst>
                <a:path w="527" h="333">
                  <a:moveTo>
                    <a:pt x="491" y="305"/>
                  </a:moveTo>
                  <a:cubicBezTo>
                    <a:pt x="501" y="192"/>
                    <a:pt x="527" y="39"/>
                    <a:pt x="480" y="26"/>
                  </a:cubicBezTo>
                  <a:cubicBezTo>
                    <a:pt x="432" y="14"/>
                    <a:pt x="81" y="0"/>
                    <a:pt x="41" y="24"/>
                  </a:cubicBezTo>
                  <a:cubicBezTo>
                    <a:pt x="0" y="48"/>
                    <a:pt x="2" y="314"/>
                    <a:pt x="73" y="324"/>
                  </a:cubicBezTo>
                  <a:cubicBezTo>
                    <a:pt x="178" y="330"/>
                    <a:pt x="342" y="333"/>
                    <a:pt x="436"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6">
              <a:extLst>
                <a:ext uri="{FF2B5EF4-FFF2-40B4-BE49-F238E27FC236}">
                  <a16:creationId xmlns:a16="http://schemas.microsoft.com/office/drawing/2014/main" id="{718801CC-3FB8-432C-8E76-23B825E2DE5C}"/>
                </a:ext>
              </a:extLst>
            </p:cNvPr>
            <p:cNvSpPr>
              <a:spLocks noChangeArrowheads="1"/>
            </p:cNvSpPr>
            <p:nvPr/>
          </p:nvSpPr>
          <p:spPr bwMode="auto">
            <a:xfrm>
              <a:off x="9932988" y="315595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88591E"/>
                  </a:solidFill>
                  <a:latin typeface="微软雅黑" panose="020B0503020204020204" pitchFamily="34" charset="-122"/>
                  <a:ea typeface="微软雅黑" panose="020B0503020204020204" pitchFamily="34" charset="-122"/>
                </a:rPr>
                <a:t>竞争</a:t>
              </a:r>
              <a:endParaRPr kumimoji="0" lang="zh-CN" altLang="zh-CN" sz="1800" b="0" i="0" u="none" strike="noStrike" cap="none" normalizeH="0" baseline="0" dirty="0">
                <a:ln>
                  <a:noFill/>
                </a:ln>
                <a:solidFill>
                  <a:srgbClr val="88591E"/>
                </a:solidFill>
                <a:effectLst/>
              </a:endParaRPr>
            </a:p>
          </p:txBody>
        </p:sp>
      </p:grpSp>
      <p:sp>
        <p:nvSpPr>
          <p:cNvPr id="21" name="矩形 20">
            <a:extLst>
              <a:ext uri="{FF2B5EF4-FFF2-40B4-BE49-F238E27FC236}">
                <a16:creationId xmlns:a16="http://schemas.microsoft.com/office/drawing/2014/main" id="{3D052813-3E3E-4E1D-87DA-BF6E8204168C}"/>
              </a:ext>
            </a:extLst>
          </p:cNvPr>
          <p:cNvSpPr/>
          <p:nvPr/>
        </p:nvSpPr>
        <p:spPr>
          <a:xfrm>
            <a:off x="996563" y="3599833"/>
            <a:ext cx="1991253" cy="1200329"/>
          </a:xfrm>
          <a:prstGeom prst="rect">
            <a:avLst/>
          </a:prstGeom>
        </p:spPr>
        <p:txBody>
          <a:bodyPr wrap="square">
            <a:spAutoFit/>
          </a:bodyPr>
          <a:lstStyle/>
          <a:p>
            <a:r>
              <a:rPr lang="zh-CN" altLang="en-US" sz="1200" dirty="0">
                <a:solidFill>
                  <a:srgbClr val="88591E"/>
                </a:solidFill>
                <a:latin typeface="方正少儿简体" panose="03000509000000000000" pitchFamily="65" charset="-122"/>
                <a:ea typeface="方正少儿简体" panose="03000509000000000000" pitchFamily="65" charset="-122"/>
              </a:rPr>
              <a:t>建立“西师爱教”有可授课的高校学生的基本信息以及授课领域，有学习需求的学生可以根据自己的兴趣爱好自主选择，考虑支持第三方账户登录。</a:t>
            </a:r>
          </a:p>
        </p:txBody>
      </p:sp>
      <p:sp>
        <p:nvSpPr>
          <p:cNvPr id="22" name="矩形 21">
            <a:extLst>
              <a:ext uri="{FF2B5EF4-FFF2-40B4-BE49-F238E27FC236}">
                <a16:creationId xmlns:a16="http://schemas.microsoft.com/office/drawing/2014/main" id="{5D777C39-A2A6-42D8-A577-80619C7D4728}"/>
              </a:ext>
            </a:extLst>
          </p:cNvPr>
          <p:cNvSpPr/>
          <p:nvPr/>
        </p:nvSpPr>
        <p:spPr>
          <a:xfrm>
            <a:off x="3867525" y="3605970"/>
            <a:ext cx="1991253" cy="1569660"/>
          </a:xfrm>
          <a:prstGeom prst="rect">
            <a:avLst/>
          </a:prstGeom>
        </p:spPr>
        <p:txBody>
          <a:bodyPr wrap="square">
            <a:spAutoFit/>
          </a:bodyPr>
          <a:lstStyle/>
          <a:p>
            <a:r>
              <a:rPr lang="zh-CN" altLang="zh-CN" sz="1200" dirty="0">
                <a:solidFill>
                  <a:srgbClr val="88591E"/>
                </a:solidFill>
                <a:latin typeface="方正少儿简体" panose="03000509000000000000" pitchFamily="65" charset="-122"/>
                <a:ea typeface="方正少儿简体" panose="03000509000000000000" pitchFamily="65" charset="-122"/>
              </a:rPr>
              <a:t>建立这样一个系统给大家提供一种高效的沟通途径，方便</a:t>
            </a:r>
            <a:r>
              <a:rPr lang="zh-CN" altLang="en-US" sz="1200" dirty="0">
                <a:solidFill>
                  <a:srgbClr val="88591E"/>
                </a:solidFill>
                <a:latin typeface="方正少儿简体" panose="03000509000000000000" pitchFamily="65" charset="-122"/>
                <a:ea typeface="方正少儿简体" panose="03000509000000000000" pitchFamily="65" charset="-122"/>
              </a:rPr>
              <a:t>学员寻教和教员求教</a:t>
            </a:r>
            <a:r>
              <a:rPr lang="zh-CN" altLang="zh-CN" sz="1200" dirty="0">
                <a:solidFill>
                  <a:srgbClr val="88591E"/>
                </a:solidFill>
                <a:latin typeface="方正少儿简体" panose="03000509000000000000" pitchFamily="65" charset="-122"/>
                <a:ea typeface="方正少儿简体" panose="03000509000000000000" pitchFamily="65" charset="-122"/>
              </a:rPr>
              <a:t>；与此同时，又可以在减轻西北师范大学家教中心的工作量的同时提高他们的工作效率；</a:t>
            </a:r>
          </a:p>
          <a:p>
            <a:endParaRPr lang="zh-CN" altLang="en-US" sz="1200" dirty="0">
              <a:solidFill>
                <a:srgbClr val="88591E"/>
              </a:solidFill>
              <a:latin typeface="方正少儿简体" panose="03000509000000000000" pitchFamily="65" charset="-122"/>
              <a:ea typeface="方正少儿简体" panose="03000509000000000000" pitchFamily="65" charset="-122"/>
            </a:endParaRPr>
          </a:p>
        </p:txBody>
      </p:sp>
      <p:sp>
        <p:nvSpPr>
          <p:cNvPr id="23" name="矩形 22">
            <a:extLst>
              <a:ext uri="{FF2B5EF4-FFF2-40B4-BE49-F238E27FC236}">
                <a16:creationId xmlns:a16="http://schemas.microsoft.com/office/drawing/2014/main" id="{CDCFCC7C-E5D9-47B7-A68E-AFDE3CCDEACB}"/>
              </a:ext>
            </a:extLst>
          </p:cNvPr>
          <p:cNvSpPr/>
          <p:nvPr/>
        </p:nvSpPr>
        <p:spPr>
          <a:xfrm>
            <a:off x="6671813" y="3632200"/>
            <a:ext cx="1991253" cy="1384995"/>
          </a:xfrm>
          <a:prstGeom prst="rect">
            <a:avLst/>
          </a:prstGeom>
        </p:spPr>
        <p:txBody>
          <a:bodyPr wrap="square">
            <a:spAutoFit/>
          </a:bodyPr>
          <a:lstStyle/>
          <a:p>
            <a:r>
              <a:rPr lang="zh-CN" altLang="zh-CN" sz="1200" dirty="0">
                <a:solidFill>
                  <a:srgbClr val="88591E"/>
                </a:solidFill>
                <a:latin typeface="方正少儿简体" panose="03000509000000000000" pitchFamily="65" charset="-122"/>
                <a:ea typeface="方正少儿简体" panose="03000509000000000000" pitchFamily="65" charset="-122"/>
              </a:rPr>
              <a:t>目前网上有许多线上的家教</a:t>
            </a:r>
            <a:r>
              <a:rPr lang="en-US" altLang="zh-CN" sz="1200" dirty="0">
                <a:solidFill>
                  <a:srgbClr val="88591E"/>
                </a:solidFill>
                <a:latin typeface="方正少儿简体" panose="03000509000000000000" pitchFamily="65" charset="-122"/>
                <a:ea typeface="方正少儿简体" panose="03000509000000000000" pitchFamily="65" charset="-122"/>
              </a:rPr>
              <a:t>QQ</a:t>
            </a:r>
            <a:r>
              <a:rPr lang="zh-CN" altLang="zh-CN" sz="1200" dirty="0">
                <a:solidFill>
                  <a:srgbClr val="88591E"/>
                </a:solidFill>
                <a:latin typeface="方正少儿简体" panose="03000509000000000000" pitchFamily="65" charset="-122"/>
                <a:ea typeface="方正少儿简体" panose="03000509000000000000" pitchFamily="65" charset="-122"/>
              </a:rPr>
              <a:t>群和网课平台竞争较激烈，相比线上教学系统，本系统的优势在于线下授课、面对面教学，更有针对性，可以随时根据学生学习状态调整学习进度；</a:t>
            </a:r>
            <a:endParaRPr lang="zh-CN" altLang="en-US" sz="1200" dirty="0">
              <a:solidFill>
                <a:srgbClr val="88591E"/>
              </a:solidFill>
              <a:latin typeface="方正少儿简体" panose="03000509000000000000" pitchFamily="65" charset="-122"/>
              <a:ea typeface="方正少儿简体" panose="03000509000000000000" pitchFamily="65" charset="-122"/>
            </a:endParaRPr>
          </a:p>
        </p:txBody>
      </p:sp>
      <p:grpSp>
        <p:nvGrpSpPr>
          <p:cNvPr id="24" name="组合 23">
            <a:extLst>
              <a:ext uri="{FF2B5EF4-FFF2-40B4-BE49-F238E27FC236}">
                <a16:creationId xmlns:a16="http://schemas.microsoft.com/office/drawing/2014/main" id="{E655E6CC-166B-4B92-81B6-AA0925AA89ED}"/>
              </a:ext>
            </a:extLst>
          </p:cNvPr>
          <p:cNvGrpSpPr/>
          <p:nvPr/>
        </p:nvGrpSpPr>
        <p:grpSpPr>
          <a:xfrm>
            <a:off x="9078913" y="1797051"/>
            <a:ext cx="2930526" cy="1817686"/>
            <a:chOff x="1687513" y="1778001"/>
            <a:chExt cx="2930526" cy="1817686"/>
          </a:xfrm>
        </p:grpSpPr>
        <p:pic>
          <p:nvPicPr>
            <p:cNvPr id="25" name="Picture 5">
              <a:extLst>
                <a:ext uri="{FF2B5EF4-FFF2-40B4-BE49-F238E27FC236}">
                  <a16:creationId xmlns:a16="http://schemas.microsoft.com/office/drawing/2014/main" id="{1FC41614-F5FB-45BB-B2CE-B432CA360FE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2131219" y="2000250"/>
              <a:ext cx="1676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6">
              <a:extLst>
                <a:ext uri="{FF2B5EF4-FFF2-40B4-BE49-F238E27FC236}">
                  <a16:creationId xmlns:a16="http://schemas.microsoft.com/office/drawing/2014/main" id="{D5E53417-2710-4B36-8D3C-03CC2E34B448}"/>
                </a:ext>
              </a:extLst>
            </p:cNvPr>
            <p:cNvSpPr>
              <a:spLocks/>
            </p:cNvSpPr>
            <p:nvPr/>
          </p:nvSpPr>
          <p:spPr bwMode="auto">
            <a:xfrm>
              <a:off x="1687513" y="1778001"/>
              <a:ext cx="2651125" cy="1681162"/>
            </a:xfrm>
            <a:custGeom>
              <a:avLst/>
              <a:gdLst>
                <a:gd name="T0" fmla="*/ 1557 w 1670"/>
                <a:gd name="T1" fmla="*/ 972 h 1059"/>
                <a:gd name="T2" fmla="*/ 1519 w 1670"/>
                <a:gd name="T3" fmla="*/ 83 h 1059"/>
                <a:gd name="T4" fmla="*/ 128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7" y="972"/>
                  </a:moveTo>
                  <a:cubicBezTo>
                    <a:pt x="1587" y="611"/>
                    <a:pt x="1670" y="123"/>
                    <a:pt x="1519" y="83"/>
                  </a:cubicBezTo>
                  <a:cubicBezTo>
                    <a:pt x="1368" y="44"/>
                    <a:pt x="255" y="0"/>
                    <a:pt x="128" y="76"/>
                  </a:cubicBezTo>
                  <a:cubicBezTo>
                    <a:pt x="0" y="151"/>
                    <a:pt x="4"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
              <a:extLst>
                <a:ext uri="{FF2B5EF4-FFF2-40B4-BE49-F238E27FC236}">
                  <a16:creationId xmlns:a16="http://schemas.microsoft.com/office/drawing/2014/main" id="{1AB62CAE-3A8B-4CC6-B9D2-4B720E4CBD98}"/>
                </a:ext>
              </a:extLst>
            </p:cNvPr>
            <p:cNvSpPr>
              <a:spLocks/>
            </p:cNvSpPr>
            <p:nvPr/>
          </p:nvSpPr>
          <p:spPr bwMode="auto">
            <a:xfrm>
              <a:off x="3781426" y="3067050"/>
              <a:ext cx="836613" cy="528637"/>
            </a:xfrm>
            <a:custGeom>
              <a:avLst/>
              <a:gdLst>
                <a:gd name="T0" fmla="*/ 491 w 527"/>
                <a:gd name="T1" fmla="*/ 305 h 333"/>
                <a:gd name="T2" fmla="*/ 479 w 527"/>
                <a:gd name="T3" fmla="*/ 26 h 333"/>
                <a:gd name="T4" fmla="*/ 40 w 527"/>
                <a:gd name="T5" fmla="*/ 24 h 333"/>
                <a:gd name="T6" fmla="*/ 73 w 527"/>
                <a:gd name="T7" fmla="*/ 324 h 333"/>
                <a:gd name="T8" fmla="*/ 436 w 527"/>
                <a:gd name="T9" fmla="*/ 328 h 333"/>
              </a:gdLst>
              <a:ahLst/>
              <a:cxnLst>
                <a:cxn ang="0">
                  <a:pos x="T0" y="T1"/>
                </a:cxn>
                <a:cxn ang="0">
                  <a:pos x="T2" y="T3"/>
                </a:cxn>
                <a:cxn ang="0">
                  <a:pos x="T4" y="T5"/>
                </a:cxn>
                <a:cxn ang="0">
                  <a:pos x="T6" y="T7"/>
                </a:cxn>
                <a:cxn ang="0">
                  <a:pos x="T8" y="T9"/>
                </a:cxn>
              </a:cxnLst>
              <a:rect l="0" t="0" r="r" b="b"/>
              <a:pathLst>
                <a:path w="527" h="333">
                  <a:moveTo>
                    <a:pt x="491" y="305"/>
                  </a:moveTo>
                  <a:cubicBezTo>
                    <a:pt x="500" y="192"/>
                    <a:pt x="527" y="39"/>
                    <a:pt x="479" y="26"/>
                  </a:cubicBezTo>
                  <a:cubicBezTo>
                    <a:pt x="432" y="14"/>
                    <a:pt x="80" y="0"/>
                    <a:pt x="40" y="24"/>
                  </a:cubicBezTo>
                  <a:cubicBezTo>
                    <a:pt x="0" y="48"/>
                    <a:pt x="1" y="314"/>
                    <a:pt x="73" y="324"/>
                  </a:cubicBezTo>
                  <a:cubicBezTo>
                    <a:pt x="177" y="330"/>
                    <a:pt x="341" y="333"/>
                    <a:pt x="436"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8">
              <a:extLst>
                <a:ext uri="{FF2B5EF4-FFF2-40B4-BE49-F238E27FC236}">
                  <a16:creationId xmlns:a16="http://schemas.microsoft.com/office/drawing/2014/main" id="{4C75DA05-AB51-4866-945D-CFFAC9D3372A}"/>
                </a:ext>
              </a:extLst>
            </p:cNvPr>
            <p:cNvSpPr>
              <a:spLocks noChangeArrowheads="1"/>
            </p:cNvSpPr>
            <p:nvPr/>
          </p:nvSpPr>
          <p:spPr bwMode="auto">
            <a:xfrm>
              <a:off x="3873501" y="313531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88591E"/>
                  </a:solidFill>
                  <a:latin typeface="微软雅黑" panose="020B0503020204020204" pitchFamily="34" charset="-122"/>
                  <a:ea typeface="微软雅黑" panose="020B0503020204020204" pitchFamily="34" charset="-122"/>
                </a:rPr>
                <a:t>推广</a:t>
              </a:r>
              <a:endParaRPr kumimoji="0" lang="zh-CN" altLang="zh-CN" sz="1800" b="0" i="0" u="none" strike="noStrike" cap="none" normalizeH="0" baseline="0" dirty="0">
                <a:ln>
                  <a:noFill/>
                </a:ln>
                <a:solidFill>
                  <a:srgbClr val="88591E"/>
                </a:solidFill>
                <a:effectLst/>
              </a:endParaRPr>
            </a:p>
          </p:txBody>
        </p:sp>
      </p:grpSp>
      <p:sp>
        <p:nvSpPr>
          <p:cNvPr id="29" name="矩形 28">
            <a:extLst>
              <a:ext uri="{FF2B5EF4-FFF2-40B4-BE49-F238E27FC236}">
                <a16:creationId xmlns:a16="http://schemas.microsoft.com/office/drawing/2014/main" id="{781C35C0-7B71-4F85-A2C2-67B48D56CA44}"/>
              </a:ext>
            </a:extLst>
          </p:cNvPr>
          <p:cNvSpPr/>
          <p:nvPr/>
        </p:nvSpPr>
        <p:spPr>
          <a:xfrm>
            <a:off x="9466529" y="3620533"/>
            <a:ext cx="1991253" cy="646331"/>
          </a:xfrm>
          <a:prstGeom prst="rect">
            <a:avLst/>
          </a:prstGeom>
        </p:spPr>
        <p:txBody>
          <a:bodyPr wrap="square">
            <a:spAutoFit/>
          </a:bodyPr>
          <a:lstStyle/>
          <a:p>
            <a:r>
              <a:rPr lang="zh-CN" altLang="zh-CN" sz="1200" dirty="0">
                <a:solidFill>
                  <a:srgbClr val="88591E"/>
                </a:solidFill>
                <a:latin typeface="方正少儿简体" panose="03000509000000000000" pitchFamily="65" charset="-122"/>
                <a:ea typeface="方正少儿简体" panose="03000509000000000000" pitchFamily="65" charset="-122"/>
              </a:rPr>
              <a:t>通过微博的官方认证、师大的微信公众号以及校内宣传栏进行推荐。</a:t>
            </a:r>
            <a:endParaRPr lang="zh-CN" altLang="en-US" sz="1200" dirty="0">
              <a:solidFill>
                <a:srgbClr val="88591E"/>
              </a:solidFill>
              <a:latin typeface="方正少儿简体" panose="03000509000000000000" pitchFamily="65" charset="-122"/>
              <a:ea typeface="方正少儿简体" panose="03000509000000000000" pitchFamily="65" charset="-122"/>
            </a:endParaRPr>
          </a:p>
        </p:txBody>
      </p:sp>
      <p:sp>
        <p:nvSpPr>
          <p:cNvPr id="30" name="思想气泡: 云 29">
            <a:extLst>
              <a:ext uri="{FF2B5EF4-FFF2-40B4-BE49-F238E27FC236}">
                <a16:creationId xmlns:a16="http://schemas.microsoft.com/office/drawing/2014/main" id="{6E928074-4542-4144-9B57-7EC1B7011EC2}"/>
              </a:ext>
            </a:extLst>
          </p:cNvPr>
          <p:cNvSpPr/>
          <p:nvPr/>
        </p:nvSpPr>
        <p:spPr>
          <a:xfrm>
            <a:off x="4505324" y="180395"/>
            <a:ext cx="7181851" cy="1153105"/>
          </a:xfrm>
          <a:prstGeom prst="cloudCallout">
            <a:avLst>
              <a:gd name="adj1" fmla="val 38278"/>
              <a:gd name="adj2" fmla="val 50735"/>
            </a:avLst>
          </a:prstGeom>
          <a:noFill/>
          <a:ln w="1905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DAEC1A6D-390B-4B80-81B2-7442A1733707}"/>
              </a:ext>
            </a:extLst>
          </p:cNvPr>
          <p:cNvSpPr txBox="1"/>
          <p:nvPr/>
        </p:nvSpPr>
        <p:spPr>
          <a:xfrm>
            <a:off x="5322887" y="329743"/>
            <a:ext cx="5507038" cy="892552"/>
          </a:xfrm>
          <a:prstGeom prst="rect">
            <a:avLst/>
          </a:prstGeom>
          <a:noFill/>
        </p:spPr>
        <p:txBody>
          <a:bodyPr wrap="square" rtlCol="0">
            <a:spAutoFit/>
          </a:bodyPr>
          <a:lstStyle/>
          <a:p>
            <a:r>
              <a:rPr lang="zh-CN" altLang="en-US" sz="1300" dirty="0">
                <a:solidFill>
                  <a:srgbClr val="88591E"/>
                </a:solidFill>
                <a:ea typeface="方正少儿简体" panose="03000509000000000000" pitchFamily="65" charset="-122"/>
              </a:rPr>
              <a:t>对于师范大学的大学生来说，做家教是一个很好的兼职途径，在巩固自己所学知识的同时，可以减轻家庭负担，但是西北师范大学家教中心除了每年新生入学的时候社团纳新的时候会在主干道发送招收教员的申请表，其他时候我们基本找不到这样的途径，给同学们带来许多不便； </a:t>
            </a:r>
          </a:p>
        </p:txBody>
      </p:sp>
    </p:spTree>
    <p:extLst>
      <p:ext uri="{BB962C8B-B14F-4D97-AF65-F5344CB8AC3E}">
        <p14:creationId xmlns:p14="http://schemas.microsoft.com/office/powerpoint/2010/main" val="2000644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17" presetClass="entr" presetSubtype="1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7" presetClass="entr" presetSubtype="1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17" presetClass="entr" presetSubtype="1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strVal val="#ppt_h"/>
                                          </p:val>
                                        </p:tav>
                                        <p:tav tm="100000">
                                          <p:val>
                                            <p:strVal val="#ppt_h"/>
                                          </p:val>
                                        </p:tav>
                                      </p:tavLst>
                                    </p:anim>
                                  </p:childTnLst>
                                </p:cTn>
                              </p:par>
                            </p:childTnLst>
                          </p:cTn>
                        </p:par>
                        <p:par>
                          <p:cTn id="41" fill="hold">
                            <p:stCondLst>
                              <p:cond delay="5000"/>
                            </p:stCondLst>
                            <p:childTnLst>
                              <p:par>
                                <p:cTn id="42" presetID="42"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childTnLst>
                          </p:cTn>
                        </p:par>
                        <p:par>
                          <p:cTn id="47" fill="hold">
                            <p:stCondLst>
                              <p:cond delay="6000"/>
                            </p:stCondLst>
                            <p:childTnLst>
                              <p:par>
                                <p:cTn id="48" presetID="17" presetClass="entr" presetSubtype="1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strVal val="#ppt_h"/>
                                          </p:val>
                                        </p:tav>
                                        <p:tav tm="100000">
                                          <p:val>
                                            <p:strVal val="#ppt_h"/>
                                          </p:val>
                                        </p:tav>
                                      </p:tavLst>
                                    </p:anim>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childTnLst>
                          </p:cTn>
                        </p:par>
                        <p:par>
                          <p:cTn id="58" fill="hold">
                            <p:stCondLst>
                              <p:cond delay="7500"/>
                            </p:stCondLst>
                            <p:childTnLst>
                              <p:par>
                                <p:cTn id="59" presetID="17" presetClass="entr" presetSubtype="1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strVal val="#ppt_h"/>
                                          </p:val>
                                        </p:tav>
                                        <p:tav tm="100000">
                                          <p:val>
                                            <p:strVal val="#ppt_h"/>
                                          </p:val>
                                        </p:tav>
                                      </p:tavLst>
                                    </p:anim>
                                  </p:childTnLst>
                                </p:cTn>
                              </p:par>
                            </p:childTnLst>
                          </p:cTn>
                        </p:par>
                        <p:par>
                          <p:cTn id="63" fill="hold">
                            <p:stCondLst>
                              <p:cond delay="8000"/>
                            </p:stCondLst>
                            <p:childTnLst>
                              <p:par>
                                <p:cTn id="64" presetID="42" presetClass="entr" presetSubtype="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1000"/>
                                        <p:tgtEl>
                                          <p:spTgt spid="29"/>
                                        </p:tgtEl>
                                      </p:cBhvr>
                                    </p:animEffect>
                                    <p:anim calcmode="lin" valueType="num">
                                      <p:cBhvr>
                                        <p:cTn id="67" dur="1000" fill="hold"/>
                                        <p:tgtEl>
                                          <p:spTgt spid="29"/>
                                        </p:tgtEl>
                                        <p:attrNameLst>
                                          <p:attrName>ppt_x</p:attrName>
                                        </p:attrNameLst>
                                      </p:cBhvr>
                                      <p:tavLst>
                                        <p:tav tm="0">
                                          <p:val>
                                            <p:strVal val="#ppt_x"/>
                                          </p:val>
                                        </p:tav>
                                        <p:tav tm="100000">
                                          <p:val>
                                            <p:strVal val="#ppt_x"/>
                                          </p:val>
                                        </p:tav>
                                      </p:tavLst>
                                    </p:anim>
                                    <p:anim calcmode="lin" valueType="num">
                                      <p:cBhvr>
                                        <p:cTn id="6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22" grpId="0"/>
      <p:bldP spid="23" grpId="0"/>
      <p:bldP spid="29" grpId="0"/>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需求分析  概要设计  详细设计</a:t>
            </a:r>
            <a:endParaRPr lang="en-US" altLang="zh-CN" sz="1500" dirty="0">
              <a:solidFill>
                <a:srgbClr val="88591E"/>
              </a:solidFill>
            </a:endParaRPr>
          </a:p>
          <a:p>
            <a:pPr algn="ctr"/>
            <a:r>
              <a:rPr lang="zh-CN" altLang="en-US" sz="1500" dirty="0">
                <a:solidFill>
                  <a:srgbClr val="88591E"/>
                </a:solidFill>
              </a:rPr>
              <a:t>软件实现  软件测试  软件维护</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318959" y="1569399"/>
            <a:ext cx="2237742" cy="669414"/>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开发过程</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第二章</a:t>
              </a:r>
            </a:p>
          </p:txBody>
        </p:sp>
      </p:grpSp>
    </p:spTree>
    <p:extLst>
      <p:ext uri="{BB962C8B-B14F-4D97-AF65-F5344CB8AC3E}">
        <p14:creationId xmlns:p14="http://schemas.microsoft.com/office/powerpoint/2010/main" val="938836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a:extLst>
              <a:ext uri="{FF2B5EF4-FFF2-40B4-BE49-F238E27FC236}">
                <a16:creationId xmlns:a16="http://schemas.microsoft.com/office/drawing/2014/main" id="{21625D2C-40BB-4AB6-8CDD-B4C510559741}"/>
              </a:ext>
            </a:extLst>
          </p:cNvPr>
          <p:cNvSpPr/>
          <p:nvPr/>
        </p:nvSpPr>
        <p:spPr>
          <a:xfrm flipV="1">
            <a:off x="5047857" y="4218575"/>
            <a:ext cx="912922" cy="418963"/>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grpSp>
        <p:nvGrpSpPr>
          <p:cNvPr id="3" name="组合 2">
            <a:extLst>
              <a:ext uri="{FF2B5EF4-FFF2-40B4-BE49-F238E27FC236}">
                <a16:creationId xmlns:a16="http://schemas.microsoft.com/office/drawing/2014/main" id="{94446890-1761-49AD-8878-D17DF80D101C}"/>
              </a:ext>
            </a:extLst>
          </p:cNvPr>
          <p:cNvGrpSpPr/>
          <p:nvPr/>
        </p:nvGrpSpPr>
        <p:grpSpPr>
          <a:xfrm>
            <a:off x="5960779" y="4173866"/>
            <a:ext cx="3588950" cy="771432"/>
            <a:chOff x="4898548" y="4852427"/>
            <a:chExt cx="5007718" cy="1076324"/>
          </a:xfrm>
        </p:grpSpPr>
        <p:sp>
          <p:nvSpPr>
            <p:cNvPr id="28" name="椭圆 27">
              <a:extLst>
                <a:ext uri="{FF2B5EF4-FFF2-40B4-BE49-F238E27FC236}">
                  <a16:creationId xmlns:a16="http://schemas.microsoft.com/office/drawing/2014/main" id="{638E0BCD-8977-4298-87C2-75E09ED237B7}"/>
                </a:ext>
              </a:extLst>
            </p:cNvPr>
            <p:cNvSpPr/>
            <p:nvPr/>
          </p:nvSpPr>
          <p:spPr>
            <a:xfrm>
              <a:off x="4898548" y="4852427"/>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29" name="椭圆 28">
              <a:extLst>
                <a:ext uri="{FF2B5EF4-FFF2-40B4-BE49-F238E27FC236}">
                  <a16:creationId xmlns:a16="http://schemas.microsoft.com/office/drawing/2014/main" id="{65AAF43D-CA1F-4684-8D69-02FBDA783DD4}"/>
                </a:ext>
              </a:extLst>
            </p:cNvPr>
            <p:cNvSpPr/>
            <p:nvPr/>
          </p:nvSpPr>
          <p:spPr>
            <a:xfrm>
              <a:off x="4993798" y="4947677"/>
              <a:ext cx="885824" cy="885824"/>
            </a:xfrm>
            <a:prstGeom prst="ellipse">
              <a:avLst/>
            </a:prstGeom>
            <a:solidFill>
              <a:srgbClr val="70AD47"/>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sz="2000" dirty="0">
                  <a:solidFill>
                    <a:sysClr val="window" lastClr="FFFFFF"/>
                  </a:solidFill>
                </a:rPr>
                <a:t>06</a:t>
              </a:r>
              <a:endParaRPr lang="zh-CN" altLang="en-US" sz="2000" dirty="0">
                <a:solidFill>
                  <a:sysClr val="window" lastClr="FFFFFF"/>
                </a:solidFill>
              </a:endParaRPr>
            </a:p>
          </p:txBody>
        </p:sp>
        <p:sp>
          <p:nvSpPr>
            <p:cNvPr id="30" name="矩形 29">
              <a:extLst>
                <a:ext uri="{FF2B5EF4-FFF2-40B4-BE49-F238E27FC236}">
                  <a16:creationId xmlns:a16="http://schemas.microsoft.com/office/drawing/2014/main" id="{57EBA2AF-E16A-40B5-93E0-10463A05009E}"/>
                </a:ext>
              </a:extLst>
            </p:cNvPr>
            <p:cNvSpPr/>
            <p:nvPr/>
          </p:nvSpPr>
          <p:spPr>
            <a:xfrm>
              <a:off x="6172665" y="5014995"/>
              <a:ext cx="3733601" cy="621614"/>
            </a:xfrm>
            <a:prstGeom prst="rect">
              <a:avLst/>
            </a:prstGeom>
          </p:spPr>
          <p:txBody>
            <a:bodyPr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70AD47">
                      <a:lumMod val="75000"/>
                    </a:srgbClr>
                  </a:solidFill>
                  <a:latin typeface="微软雅黑" panose="020B0503020204020204" charset="-122"/>
                  <a:ea typeface="微软雅黑" panose="020B0503020204020204" charset="-122"/>
                  <a:cs typeface="+mn-ea"/>
                </a:rPr>
                <a:t>软件维护 </a:t>
              </a:r>
              <a:r>
                <a:rPr lang="en-US" altLang="zh-CN" sz="2000" b="1" dirty="0">
                  <a:solidFill>
                    <a:srgbClr val="70AD47">
                      <a:lumMod val="75000"/>
                    </a:srgbClr>
                  </a:solidFill>
                  <a:latin typeface="微软雅黑" panose="020B0503020204020204" charset="-122"/>
                  <a:ea typeface="微软雅黑" panose="020B0503020204020204" charset="-122"/>
                  <a:cs typeface="+mn-ea"/>
                </a:rPr>
                <a:t>06.27</a:t>
              </a:r>
              <a:r>
                <a:rPr lang="zh-CN" altLang="en-US" sz="2000" b="1" dirty="0">
                  <a:solidFill>
                    <a:srgbClr val="70AD47">
                      <a:lumMod val="75000"/>
                    </a:srgbClr>
                  </a:solidFill>
                  <a:latin typeface="微软雅黑" panose="020B0503020204020204" charset="-122"/>
                  <a:ea typeface="微软雅黑" panose="020B0503020204020204" charset="-122"/>
                  <a:cs typeface="+mn-ea"/>
                </a:rPr>
                <a:t>至今 </a:t>
              </a:r>
            </a:p>
          </p:txBody>
        </p:sp>
      </p:grpSp>
      <p:sp>
        <p:nvSpPr>
          <p:cNvPr id="4" name="KSO_Shape">
            <a:extLst>
              <a:ext uri="{FF2B5EF4-FFF2-40B4-BE49-F238E27FC236}">
                <a16:creationId xmlns:a16="http://schemas.microsoft.com/office/drawing/2014/main" id="{BBD986D7-30CC-402A-A786-06C83A956200}"/>
              </a:ext>
            </a:extLst>
          </p:cNvPr>
          <p:cNvSpPr/>
          <p:nvPr/>
        </p:nvSpPr>
        <p:spPr>
          <a:xfrm flipH="1" flipV="1">
            <a:off x="5471147" y="3517659"/>
            <a:ext cx="912922" cy="418963"/>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grpSp>
        <p:nvGrpSpPr>
          <p:cNvPr id="5" name="组合 4">
            <a:extLst>
              <a:ext uri="{FF2B5EF4-FFF2-40B4-BE49-F238E27FC236}">
                <a16:creationId xmlns:a16="http://schemas.microsoft.com/office/drawing/2014/main" id="{18591909-8A1B-40E6-A5B9-7587047EC954}"/>
              </a:ext>
            </a:extLst>
          </p:cNvPr>
          <p:cNvGrpSpPr/>
          <p:nvPr/>
        </p:nvGrpSpPr>
        <p:grpSpPr>
          <a:xfrm>
            <a:off x="1956471" y="3466460"/>
            <a:ext cx="3513957" cy="771162"/>
            <a:chOff x="-688736" y="3888309"/>
            <a:chExt cx="4903708" cy="1076324"/>
          </a:xfrm>
        </p:grpSpPr>
        <p:sp>
          <p:nvSpPr>
            <p:cNvPr id="25" name="椭圆 24">
              <a:extLst>
                <a:ext uri="{FF2B5EF4-FFF2-40B4-BE49-F238E27FC236}">
                  <a16:creationId xmlns:a16="http://schemas.microsoft.com/office/drawing/2014/main" id="{DE1C4E75-F4C4-4FF3-A2E3-E5EF969CEDDF}"/>
                </a:ext>
              </a:extLst>
            </p:cNvPr>
            <p:cNvSpPr/>
            <p:nvPr/>
          </p:nvSpPr>
          <p:spPr>
            <a:xfrm flipH="1">
              <a:off x="3138648" y="3888309"/>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26" name="椭圆 25">
              <a:extLst>
                <a:ext uri="{FF2B5EF4-FFF2-40B4-BE49-F238E27FC236}">
                  <a16:creationId xmlns:a16="http://schemas.microsoft.com/office/drawing/2014/main" id="{913E7A93-8864-4A00-ABF9-AF0F59ED2D2A}"/>
                </a:ext>
              </a:extLst>
            </p:cNvPr>
            <p:cNvSpPr/>
            <p:nvPr/>
          </p:nvSpPr>
          <p:spPr>
            <a:xfrm>
              <a:off x="3233898" y="3983559"/>
              <a:ext cx="885824" cy="885824"/>
            </a:xfrm>
            <a:prstGeom prst="ellipse">
              <a:avLst/>
            </a:prstGeom>
            <a:solidFill>
              <a:srgbClr val="4472C4"/>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sz="2000" dirty="0">
                  <a:solidFill>
                    <a:sysClr val="window" lastClr="FFFFFF"/>
                  </a:solidFill>
                </a:rPr>
                <a:t>05</a:t>
              </a:r>
              <a:endParaRPr lang="zh-CN" altLang="en-US" sz="2000" dirty="0">
                <a:solidFill>
                  <a:sysClr val="window" lastClr="FFFFFF"/>
                </a:solidFill>
              </a:endParaRPr>
            </a:p>
          </p:txBody>
        </p:sp>
        <p:sp>
          <p:nvSpPr>
            <p:cNvPr id="27" name="矩形 26">
              <a:extLst>
                <a:ext uri="{FF2B5EF4-FFF2-40B4-BE49-F238E27FC236}">
                  <a16:creationId xmlns:a16="http://schemas.microsoft.com/office/drawing/2014/main" id="{5F8C11EF-C932-48DC-951F-012CDA0EF60C}"/>
                </a:ext>
              </a:extLst>
            </p:cNvPr>
            <p:cNvSpPr/>
            <p:nvPr/>
          </p:nvSpPr>
          <p:spPr>
            <a:xfrm>
              <a:off x="-688736" y="4046429"/>
              <a:ext cx="3733600" cy="621613"/>
            </a:xfrm>
            <a:prstGeom prst="rect">
              <a:avLst/>
            </a:prstGeom>
          </p:spPr>
          <p:txBody>
            <a:bodyPr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000" b="1" dirty="0">
                  <a:solidFill>
                    <a:srgbClr val="4472C4">
                      <a:lumMod val="75000"/>
                    </a:srgbClr>
                  </a:solidFill>
                  <a:latin typeface="微软雅黑" panose="020B0503020204020204" charset="-122"/>
                  <a:ea typeface="微软雅黑" panose="020B0503020204020204" charset="-122"/>
                  <a:cs typeface="+mn-ea"/>
                </a:rPr>
                <a:t>06.17-06.29 </a:t>
              </a:r>
              <a:r>
                <a:rPr lang="zh-CN" altLang="en-US" sz="2000" b="1" dirty="0">
                  <a:solidFill>
                    <a:srgbClr val="4472C4">
                      <a:lumMod val="75000"/>
                    </a:srgbClr>
                  </a:solidFill>
                  <a:latin typeface="微软雅黑" panose="020B0503020204020204" charset="-122"/>
                  <a:ea typeface="微软雅黑" panose="020B0503020204020204" charset="-122"/>
                  <a:cs typeface="+mn-ea"/>
                </a:rPr>
                <a:t>软件测试</a:t>
              </a:r>
            </a:p>
          </p:txBody>
        </p:sp>
      </p:grpSp>
      <p:sp>
        <p:nvSpPr>
          <p:cNvPr id="6" name="KSO_Shape">
            <a:extLst>
              <a:ext uri="{FF2B5EF4-FFF2-40B4-BE49-F238E27FC236}">
                <a16:creationId xmlns:a16="http://schemas.microsoft.com/office/drawing/2014/main" id="{D7AD9A19-A478-49F0-BC14-51FCA7FF545E}"/>
              </a:ext>
            </a:extLst>
          </p:cNvPr>
          <p:cNvSpPr/>
          <p:nvPr/>
        </p:nvSpPr>
        <p:spPr>
          <a:xfrm flipH="1" flipV="1">
            <a:off x="5471147" y="2146113"/>
            <a:ext cx="912922" cy="418963"/>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7" name="KSO_Shape">
            <a:extLst>
              <a:ext uri="{FF2B5EF4-FFF2-40B4-BE49-F238E27FC236}">
                <a16:creationId xmlns:a16="http://schemas.microsoft.com/office/drawing/2014/main" id="{E6165974-ED22-4FDC-B448-1AF7C43437A6}"/>
              </a:ext>
            </a:extLst>
          </p:cNvPr>
          <p:cNvSpPr/>
          <p:nvPr/>
        </p:nvSpPr>
        <p:spPr>
          <a:xfrm flipV="1">
            <a:off x="5047857" y="1462503"/>
            <a:ext cx="912922" cy="418963"/>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8" name="KSO_Shape">
            <a:extLst>
              <a:ext uri="{FF2B5EF4-FFF2-40B4-BE49-F238E27FC236}">
                <a16:creationId xmlns:a16="http://schemas.microsoft.com/office/drawing/2014/main" id="{5EE468B1-13BD-4192-9B30-5D9F118A7950}"/>
              </a:ext>
            </a:extLst>
          </p:cNvPr>
          <p:cNvSpPr/>
          <p:nvPr/>
        </p:nvSpPr>
        <p:spPr>
          <a:xfrm flipV="1">
            <a:off x="5047857" y="2829722"/>
            <a:ext cx="912922" cy="418963"/>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grpSp>
        <p:nvGrpSpPr>
          <p:cNvPr id="9" name="组合 8">
            <a:extLst>
              <a:ext uri="{FF2B5EF4-FFF2-40B4-BE49-F238E27FC236}">
                <a16:creationId xmlns:a16="http://schemas.microsoft.com/office/drawing/2014/main" id="{6DAED82D-9FB4-4732-8C2A-CB0FB2D159D2}"/>
              </a:ext>
            </a:extLst>
          </p:cNvPr>
          <p:cNvGrpSpPr/>
          <p:nvPr/>
        </p:nvGrpSpPr>
        <p:grpSpPr>
          <a:xfrm>
            <a:off x="5960779" y="1403371"/>
            <a:ext cx="3588950" cy="771458"/>
            <a:chOff x="4898548" y="2924191"/>
            <a:chExt cx="5007718" cy="1076324"/>
          </a:xfrm>
        </p:grpSpPr>
        <p:sp>
          <p:nvSpPr>
            <p:cNvPr id="22" name="矩形 21">
              <a:extLst>
                <a:ext uri="{FF2B5EF4-FFF2-40B4-BE49-F238E27FC236}">
                  <a16:creationId xmlns:a16="http://schemas.microsoft.com/office/drawing/2014/main" id="{25FD7615-D4F7-435E-8451-C5003A3CA31B}"/>
                </a:ext>
              </a:extLst>
            </p:cNvPr>
            <p:cNvSpPr/>
            <p:nvPr/>
          </p:nvSpPr>
          <p:spPr>
            <a:xfrm>
              <a:off x="6172665" y="3036397"/>
              <a:ext cx="3733601" cy="621613"/>
            </a:xfrm>
            <a:prstGeom prst="rect">
              <a:avLst/>
            </a:prstGeom>
          </p:spPr>
          <p:txBody>
            <a:bodyPr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66D9AB">
                      <a:lumMod val="75000"/>
                    </a:srgbClr>
                  </a:solidFill>
                  <a:latin typeface="微软雅黑" panose="020B0503020204020204" charset="-122"/>
                  <a:ea typeface="微软雅黑" panose="020B0503020204020204" charset="-122"/>
                  <a:cs typeface="+mn-ea"/>
                </a:rPr>
                <a:t>概要设计 </a:t>
              </a:r>
              <a:r>
                <a:rPr lang="en-US" altLang="zh-CN" sz="2000" b="1" dirty="0">
                  <a:solidFill>
                    <a:srgbClr val="66D9AB">
                      <a:lumMod val="75000"/>
                    </a:srgbClr>
                  </a:solidFill>
                  <a:latin typeface="微软雅黑" panose="020B0503020204020204" charset="-122"/>
                  <a:ea typeface="微软雅黑" panose="020B0503020204020204" charset="-122"/>
                  <a:cs typeface="+mn-ea"/>
                </a:rPr>
                <a:t>05.23-05.30</a:t>
              </a:r>
              <a:endParaRPr lang="zh-CN" altLang="en-US" sz="2000" b="1" dirty="0">
                <a:solidFill>
                  <a:srgbClr val="66D9AB">
                    <a:lumMod val="75000"/>
                  </a:srgbClr>
                </a:solidFill>
                <a:latin typeface="微软雅黑" panose="020B0503020204020204" charset="-122"/>
                <a:ea typeface="微软雅黑" panose="020B0503020204020204" charset="-122"/>
                <a:cs typeface="+mn-ea"/>
              </a:endParaRPr>
            </a:p>
          </p:txBody>
        </p:sp>
        <p:sp>
          <p:nvSpPr>
            <p:cNvPr id="23" name="椭圆 22">
              <a:extLst>
                <a:ext uri="{FF2B5EF4-FFF2-40B4-BE49-F238E27FC236}">
                  <a16:creationId xmlns:a16="http://schemas.microsoft.com/office/drawing/2014/main" id="{EE28542D-E7D4-421C-87E0-58F5452B8C84}"/>
                </a:ext>
              </a:extLst>
            </p:cNvPr>
            <p:cNvSpPr/>
            <p:nvPr/>
          </p:nvSpPr>
          <p:spPr>
            <a:xfrm>
              <a:off x="4898548" y="2924191"/>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24" name="椭圆 23">
              <a:extLst>
                <a:ext uri="{FF2B5EF4-FFF2-40B4-BE49-F238E27FC236}">
                  <a16:creationId xmlns:a16="http://schemas.microsoft.com/office/drawing/2014/main" id="{032155BF-A2FC-42DB-979C-F3194AC82A5D}"/>
                </a:ext>
              </a:extLst>
            </p:cNvPr>
            <p:cNvSpPr/>
            <p:nvPr/>
          </p:nvSpPr>
          <p:spPr>
            <a:xfrm>
              <a:off x="4993798" y="3019441"/>
              <a:ext cx="885824" cy="885824"/>
            </a:xfrm>
            <a:prstGeom prst="ellipse">
              <a:avLst/>
            </a:prstGeom>
            <a:solidFill>
              <a:srgbClr val="66D9AB"/>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sz="2000" dirty="0">
                  <a:solidFill>
                    <a:sysClr val="window" lastClr="FFFFFF"/>
                  </a:solidFill>
                </a:rPr>
                <a:t>02</a:t>
              </a:r>
              <a:endParaRPr lang="zh-CN" altLang="en-US" sz="2000" dirty="0">
                <a:solidFill>
                  <a:sysClr val="window" lastClr="FFFFFF"/>
                </a:solidFill>
              </a:endParaRPr>
            </a:p>
          </p:txBody>
        </p:sp>
      </p:grpSp>
      <p:grpSp>
        <p:nvGrpSpPr>
          <p:cNvPr id="10" name="组合 9">
            <a:extLst>
              <a:ext uri="{FF2B5EF4-FFF2-40B4-BE49-F238E27FC236}">
                <a16:creationId xmlns:a16="http://schemas.microsoft.com/office/drawing/2014/main" id="{0DD57311-66DF-47F1-9988-232F6559719F}"/>
              </a:ext>
            </a:extLst>
          </p:cNvPr>
          <p:cNvGrpSpPr/>
          <p:nvPr/>
        </p:nvGrpSpPr>
        <p:grpSpPr>
          <a:xfrm>
            <a:off x="5960779" y="2785735"/>
            <a:ext cx="3588950" cy="771432"/>
            <a:chOff x="4898548" y="4852427"/>
            <a:chExt cx="5007718" cy="1076324"/>
          </a:xfrm>
        </p:grpSpPr>
        <p:sp>
          <p:nvSpPr>
            <p:cNvPr id="19" name="椭圆 18">
              <a:extLst>
                <a:ext uri="{FF2B5EF4-FFF2-40B4-BE49-F238E27FC236}">
                  <a16:creationId xmlns:a16="http://schemas.microsoft.com/office/drawing/2014/main" id="{C9909381-81DE-49A7-BE83-F65188D96F22}"/>
                </a:ext>
              </a:extLst>
            </p:cNvPr>
            <p:cNvSpPr/>
            <p:nvPr/>
          </p:nvSpPr>
          <p:spPr>
            <a:xfrm>
              <a:off x="4898548" y="4852427"/>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20" name="椭圆 19">
              <a:extLst>
                <a:ext uri="{FF2B5EF4-FFF2-40B4-BE49-F238E27FC236}">
                  <a16:creationId xmlns:a16="http://schemas.microsoft.com/office/drawing/2014/main" id="{5AF9FD21-9186-4026-9D89-32DBCA6C03E0}"/>
                </a:ext>
              </a:extLst>
            </p:cNvPr>
            <p:cNvSpPr/>
            <p:nvPr/>
          </p:nvSpPr>
          <p:spPr>
            <a:xfrm>
              <a:off x="4993798" y="4947677"/>
              <a:ext cx="885824" cy="885824"/>
            </a:xfrm>
            <a:prstGeom prst="ellipse">
              <a:avLst/>
            </a:prstGeom>
            <a:solidFill>
              <a:srgbClr val="FFC000"/>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sz="2000" dirty="0">
                  <a:solidFill>
                    <a:sysClr val="window" lastClr="FFFFFF"/>
                  </a:solidFill>
                </a:rPr>
                <a:t>04</a:t>
              </a:r>
              <a:endParaRPr lang="zh-CN" altLang="en-US" sz="2000" dirty="0">
                <a:solidFill>
                  <a:sysClr val="window" lastClr="FFFFFF"/>
                </a:solidFill>
              </a:endParaRPr>
            </a:p>
          </p:txBody>
        </p:sp>
        <p:sp>
          <p:nvSpPr>
            <p:cNvPr id="21" name="矩形 20">
              <a:extLst>
                <a:ext uri="{FF2B5EF4-FFF2-40B4-BE49-F238E27FC236}">
                  <a16:creationId xmlns:a16="http://schemas.microsoft.com/office/drawing/2014/main" id="{FEBD6666-807D-4E65-AEED-12A6814002E9}"/>
                </a:ext>
              </a:extLst>
            </p:cNvPr>
            <p:cNvSpPr/>
            <p:nvPr/>
          </p:nvSpPr>
          <p:spPr>
            <a:xfrm>
              <a:off x="6172665" y="5014995"/>
              <a:ext cx="3733601" cy="621614"/>
            </a:xfrm>
            <a:prstGeom prst="rect">
              <a:avLst/>
            </a:prstGeom>
          </p:spPr>
          <p:txBody>
            <a:bodyPr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FFC000">
                      <a:lumMod val="75000"/>
                    </a:srgbClr>
                  </a:solidFill>
                  <a:latin typeface="微软雅黑" panose="020B0503020204020204" charset="-122"/>
                  <a:ea typeface="微软雅黑" panose="020B0503020204020204" charset="-122"/>
                  <a:cs typeface="+mn-ea"/>
                </a:rPr>
                <a:t>软件实现 </a:t>
              </a:r>
              <a:r>
                <a:rPr lang="en-US" altLang="zh-CN" sz="2000" b="1" dirty="0">
                  <a:solidFill>
                    <a:srgbClr val="FFC000">
                      <a:lumMod val="75000"/>
                    </a:srgbClr>
                  </a:solidFill>
                  <a:latin typeface="微软雅黑" panose="020B0503020204020204" charset="-122"/>
                  <a:ea typeface="微软雅黑" panose="020B0503020204020204" charset="-122"/>
                  <a:cs typeface="+mn-ea"/>
                </a:rPr>
                <a:t>06.06-06.19</a:t>
              </a:r>
              <a:endParaRPr lang="zh-CN" altLang="en-US" sz="2000" b="1" dirty="0">
                <a:solidFill>
                  <a:srgbClr val="FFC000">
                    <a:lumMod val="75000"/>
                  </a:srgbClr>
                </a:solidFill>
                <a:latin typeface="微软雅黑" panose="020B0503020204020204" charset="-122"/>
                <a:ea typeface="微软雅黑" panose="020B0503020204020204" charset="-122"/>
                <a:cs typeface="+mn-ea"/>
              </a:endParaRPr>
            </a:p>
          </p:txBody>
        </p:sp>
      </p:grpSp>
      <p:grpSp>
        <p:nvGrpSpPr>
          <p:cNvPr id="11" name="组合 10">
            <a:extLst>
              <a:ext uri="{FF2B5EF4-FFF2-40B4-BE49-F238E27FC236}">
                <a16:creationId xmlns:a16="http://schemas.microsoft.com/office/drawing/2014/main" id="{099CC817-3768-4B71-9981-24ACF50E607B}"/>
              </a:ext>
            </a:extLst>
          </p:cNvPr>
          <p:cNvGrpSpPr/>
          <p:nvPr/>
        </p:nvGrpSpPr>
        <p:grpSpPr>
          <a:xfrm>
            <a:off x="1956471" y="712552"/>
            <a:ext cx="3508906" cy="771181"/>
            <a:chOff x="-688736" y="1960073"/>
            <a:chExt cx="4896088" cy="1076324"/>
          </a:xfrm>
        </p:grpSpPr>
        <p:sp>
          <p:nvSpPr>
            <p:cNvPr id="16" name="椭圆 15">
              <a:extLst>
                <a:ext uri="{FF2B5EF4-FFF2-40B4-BE49-F238E27FC236}">
                  <a16:creationId xmlns:a16="http://schemas.microsoft.com/office/drawing/2014/main" id="{2AE0EBB9-3E98-40A9-B220-5F6A4CE61AC4}"/>
                </a:ext>
              </a:extLst>
            </p:cNvPr>
            <p:cNvSpPr/>
            <p:nvPr/>
          </p:nvSpPr>
          <p:spPr>
            <a:xfrm>
              <a:off x="3131028" y="1960073"/>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17" name="椭圆 16">
              <a:extLst>
                <a:ext uri="{FF2B5EF4-FFF2-40B4-BE49-F238E27FC236}">
                  <a16:creationId xmlns:a16="http://schemas.microsoft.com/office/drawing/2014/main" id="{DEE516FE-A612-4E13-9A2E-12F2158D60D1}"/>
                </a:ext>
              </a:extLst>
            </p:cNvPr>
            <p:cNvSpPr/>
            <p:nvPr/>
          </p:nvSpPr>
          <p:spPr>
            <a:xfrm>
              <a:off x="3226278" y="2055323"/>
              <a:ext cx="885824" cy="885824"/>
            </a:xfrm>
            <a:prstGeom prst="ellipse">
              <a:avLst/>
            </a:prstGeom>
            <a:solidFill>
              <a:srgbClr val="27BDBA"/>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sz="2000" dirty="0">
                  <a:solidFill>
                    <a:sysClr val="window" lastClr="FFFFFF"/>
                  </a:solidFill>
                </a:rPr>
                <a:t>01</a:t>
              </a:r>
              <a:endParaRPr lang="zh-CN" altLang="en-US" sz="2000" dirty="0">
                <a:solidFill>
                  <a:sysClr val="window" lastClr="FFFFFF"/>
                </a:solidFill>
              </a:endParaRPr>
            </a:p>
          </p:txBody>
        </p:sp>
        <p:sp>
          <p:nvSpPr>
            <p:cNvPr id="18" name="矩形 17">
              <a:extLst>
                <a:ext uri="{FF2B5EF4-FFF2-40B4-BE49-F238E27FC236}">
                  <a16:creationId xmlns:a16="http://schemas.microsoft.com/office/drawing/2014/main" id="{6914A4BF-F137-469D-A4A7-C2E556D72F86}"/>
                </a:ext>
              </a:extLst>
            </p:cNvPr>
            <p:cNvSpPr/>
            <p:nvPr/>
          </p:nvSpPr>
          <p:spPr>
            <a:xfrm>
              <a:off x="-688736" y="2067831"/>
              <a:ext cx="3733600" cy="621613"/>
            </a:xfrm>
            <a:prstGeom prst="rect">
              <a:avLst/>
            </a:prstGeom>
          </p:spPr>
          <p:txBody>
            <a:bodyPr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rgbClr val="27BDBA">
                      <a:lumMod val="75000"/>
                    </a:srgbClr>
                  </a:solidFill>
                  <a:latin typeface="微软雅黑" panose="020B0503020204020204" charset="-122"/>
                  <a:ea typeface="微软雅黑" panose="020B0503020204020204" charset="-122"/>
                  <a:cs typeface="+mn-ea"/>
                </a:rPr>
                <a:t>  </a:t>
              </a:r>
              <a:r>
                <a:rPr lang="en-US" altLang="zh-CN" sz="2000" b="1" dirty="0">
                  <a:solidFill>
                    <a:srgbClr val="27BDBA">
                      <a:lumMod val="75000"/>
                    </a:srgbClr>
                  </a:solidFill>
                  <a:latin typeface="微软雅黑" panose="020B0503020204020204" charset="-122"/>
                  <a:ea typeface="微软雅黑" panose="020B0503020204020204" charset="-122"/>
                  <a:cs typeface="+mn-ea"/>
                </a:rPr>
                <a:t>05.09-05.22 </a:t>
              </a:r>
              <a:r>
                <a:rPr lang="zh-CN" altLang="en-US" sz="2000" b="1" dirty="0">
                  <a:solidFill>
                    <a:srgbClr val="27BDBA">
                      <a:lumMod val="75000"/>
                    </a:srgbClr>
                  </a:solidFill>
                  <a:latin typeface="微软雅黑" panose="020B0503020204020204" charset="-122"/>
                  <a:ea typeface="微软雅黑" panose="020B0503020204020204" charset="-122"/>
                  <a:cs typeface="+mn-ea"/>
                </a:rPr>
                <a:t>需求分析</a:t>
              </a:r>
            </a:p>
          </p:txBody>
        </p:sp>
      </p:grpSp>
      <p:grpSp>
        <p:nvGrpSpPr>
          <p:cNvPr id="12" name="组合 11">
            <a:extLst>
              <a:ext uri="{FF2B5EF4-FFF2-40B4-BE49-F238E27FC236}">
                <a16:creationId xmlns:a16="http://schemas.microsoft.com/office/drawing/2014/main" id="{CEAB9DE5-A5DD-4E91-B5AD-622E9F9C75D7}"/>
              </a:ext>
            </a:extLst>
          </p:cNvPr>
          <p:cNvGrpSpPr/>
          <p:nvPr/>
        </p:nvGrpSpPr>
        <p:grpSpPr>
          <a:xfrm>
            <a:off x="1956471" y="2094193"/>
            <a:ext cx="3513957" cy="771162"/>
            <a:chOff x="-688736" y="3888309"/>
            <a:chExt cx="4903708" cy="1076324"/>
          </a:xfrm>
        </p:grpSpPr>
        <p:sp>
          <p:nvSpPr>
            <p:cNvPr id="13" name="椭圆 12">
              <a:extLst>
                <a:ext uri="{FF2B5EF4-FFF2-40B4-BE49-F238E27FC236}">
                  <a16:creationId xmlns:a16="http://schemas.microsoft.com/office/drawing/2014/main" id="{025BFB1B-F37D-4E97-BABF-4F4FF29B12B9}"/>
                </a:ext>
              </a:extLst>
            </p:cNvPr>
            <p:cNvSpPr/>
            <p:nvPr/>
          </p:nvSpPr>
          <p:spPr>
            <a:xfrm flipH="1">
              <a:off x="3138648" y="3888309"/>
              <a:ext cx="1076324" cy="1076324"/>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a:p>
          </p:txBody>
        </p:sp>
        <p:sp>
          <p:nvSpPr>
            <p:cNvPr id="14" name="椭圆 13">
              <a:extLst>
                <a:ext uri="{FF2B5EF4-FFF2-40B4-BE49-F238E27FC236}">
                  <a16:creationId xmlns:a16="http://schemas.microsoft.com/office/drawing/2014/main" id="{48131666-440D-4DB3-B499-044CD142A368}"/>
                </a:ext>
              </a:extLst>
            </p:cNvPr>
            <p:cNvSpPr/>
            <p:nvPr/>
          </p:nvSpPr>
          <p:spPr>
            <a:xfrm>
              <a:off x="3233898" y="3983559"/>
              <a:ext cx="885824" cy="885824"/>
            </a:xfrm>
            <a:prstGeom prst="ellipse">
              <a:avLst/>
            </a:prstGeom>
            <a:solidFill>
              <a:srgbClr val="CFD90A"/>
            </a:solidFill>
            <a:ln>
              <a:noFill/>
            </a:ln>
            <a:effectLst>
              <a:innerShdw dist="76200" dir="13500000">
                <a:prstClr val="black">
                  <a:alpha val="12000"/>
                </a:prstClr>
              </a:innerShdw>
            </a:effectLst>
          </p:spPr>
          <p:style>
            <a:lnRef idx="2">
              <a:srgbClr val="27BDBA">
                <a:shade val="50000"/>
              </a:srgbClr>
            </a:lnRef>
            <a:fillRef idx="1">
              <a:srgbClr val="27BDBA"/>
            </a:fillRef>
            <a:effectRef idx="0">
              <a:srgbClr val="27BDBA"/>
            </a:effectRef>
            <a:fontRef idx="minor">
              <a:sysClr val="window" lastClr="FFFFFF"/>
            </a:fontRef>
          </p:style>
          <p:txBody>
            <a:bodyPr lIns="0" tIns="0" rIns="0" bIns="0" rtlCol="0" anchor="ctr">
              <a:norm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sz="2000" dirty="0">
                  <a:solidFill>
                    <a:sysClr val="window" lastClr="FFFFFF"/>
                  </a:solidFill>
                </a:rPr>
                <a:t>03</a:t>
              </a:r>
              <a:endParaRPr lang="zh-CN" altLang="en-US" sz="2000" dirty="0">
                <a:solidFill>
                  <a:sysClr val="window" lastClr="FFFFFF"/>
                </a:solidFill>
              </a:endParaRPr>
            </a:p>
          </p:txBody>
        </p:sp>
        <p:sp>
          <p:nvSpPr>
            <p:cNvPr id="15" name="矩形 14">
              <a:extLst>
                <a:ext uri="{FF2B5EF4-FFF2-40B4-BE49-F238E27FC236}">
                  <a16:creationId xmlns:a16="http://schemas.microsoft.com/office/drawing/2014/main" id="{6281FF84-261F-4BA6-8B5F-0C43B6A51F99}"/>
                </a:ext>
              </a:extLst>
            </p:cNvPr>
            <p:cNvSpPr/>
            <p:nvPr/>
          </p:nvSpPr>
          <p:spPr>
            <a:xfrm>
              <a:off x="-688736" y="4046429"/>
              <a:ext cx="3733600" cy="621613"/>
            </a:xfrm>
            <a:prstGeom prst="rect">
              <a:avLst/>
            </a:prstGeom>
          </p:spPr>
          <p:txBody>
            <a:bodyPr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rgbClr val="CFD90A">
                      <a:lumMod val="75000"/>
                    </a:srgbClr>
                  </a:solidFill>
                  <a:latin typeface="微软雅黑" panose="020B0503020204020204" charset="-122"/>
                  <a:ea typeface="微软雅黑" panose="020B0503020204020204" charset="-122"/>
                  <a:cs typeface="+mn-ea"/>
                </a:rPr>
                <a:t> </a:t>
              </a:r>
              <a:r>
                <a:rPr lang="en-US" altLang="zh-CN" sz="2000" b="1" dirty="0">
                  <a:solidFill>
                    <a:srgbClr val="CFD90A">
                      <a:lumMod val="75000"/>
                    </a:srgbClr>
                  </a:solidFill>
                  <a:latin typeface="微软雅黑" panose="020B0503020204020204" charset="-122"/>
                  <a:ea typeface="微软雅黑" panose="020B0503020204020204" charset="-122"/>
                  <a:cs typeface="+mn-ea"/>
                </a:rPr>
                <a:t>05.31-06.05 </a:t>
              </a:r>
              <a:r>
                <a:rPr lang="zh-CN" altLang="en-US" sz="2000" b="1" dirty="0">
                  <a:solidFill>
                    <a:srgbClr val="CFD90A">
                      <a:lumMod val="75000"/>
                    </a:srgbClr>
                  </a:solidFill>
                  <a:latin typeface="微软雅黑" panose="020B0503020204020204" charset="-122"/>
                  <a:ea typeface="微软雅黑" panose="020B0503020204020204" charset="-122"/>
                  <a:cs typeface="+mn-ea"/>
                </a:rPr>
                <a:t>详细设计</a:t>
              </a:r>
            </a:p>
          </p:txBody>
        </p:sp>
      </p:grpSp>
      <p:grpSp>
        <p:nvGrpSpPr>
          <p:cNvPr id="31" name="组合 30">
            <a:extLst>
              <a:ext uri="{FF2B5EF4-FFF2-40B4-BE49-F238E27FC236}">
                <a16:creationId xmlns:a16="http://schemas.microsoft.com/office/drawing/2014/main" id="{AB3CDF39-E63F-4F37-A7C6-A73C9B6AD92B}"/>
              </a:ext>
            </a:extLst>
          </p:cNvPr>
          <p:cNvGrpSpPr/>
          <p:nvPr/>
        </p:nvGrpSpPr>
        <p:grpSpPr>
          <a:xfrm>
            <a:off x="280185" y="75156"/>
            <a:ext cx="842929" cy="600870"/>
            <a:chOff x="7096126" y="3055938"/>
            <a:chExt cx="811213" cy="771525"/>
          </a:xfrm>
          <a:solidFill>
            <a:srgbClr val="88591E"/>
          </a:solidFill>
        </p:grpSpPr>
        <p:sp>
          <p:nvSpPr>
            <p:cNvPr id="32" name="Freeform 9">
              <a:extLst>
                <a:ext uri="{FF2B5EF4-FFF2-40B4-BE49-F238E27FC236}">
                  <a16:creationId xmlns:a16="http://schemas.microsoft.com/office/drawing/2014/main" id="{00645FC9-6A30-4097-AA7B-9C2774878BD2}"/>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
              <a:extLst>
                <a:ext uri="{FF2B5EF4-FFF2-40B4-BE49-F238E27FC236}">
                  <a16:creationId xmlns:a16="http://schemas.microsoft.com/office/drawing/2014/main" id="{ECCF8985-70F8-4A13-BDBC-9789A7DE6B32}"/>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文本框 215">
            <a:extLst>
              <a:ext uri="{FF2B5EF4-FFF2-40B4-BE49-F238E27FC236}">
                <a16:creationId xmlns:a16="http://schemas.microsoft.com/office/drawing/2014/main" id="{DD8608B9-B08A-4E23-9AA9-1D2CA7E458BC}"/>
              </a:ext>
            </a:extLst>
          </p:cNvPr>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开发过程</a:t>
            </a:r>
          </a:p>
        </p:txBody>
      </p:sp>
    </p:spTree>
    <p:extLst>
      <p:ext uri="{BB962C8B-B14F-4D97-AF65-F5344CB8AC3E}">
        <p14:creationId xmlns:p14="http://schemas.microsoft.com/office/powerpoint/2010/main" val="3721585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par>
                          <p:cTn id="54" fill="hold">
                            <p:stCondLst>
                              <p:cond delay="7500"/>
                            </p:stCondLst>
                            <p:childTnLst>
                              <p:par>
                                <p:cTn id="55" presetID="42" presetClass="entr" presetSubtype="0"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10" presetClass="entr" presetSubtype="0"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9000"/>
                            </p:stCondLst>
                            <p:childTnLst>
                              <p:par>
                                <p:cTn id="65" presetID="42" presetClass="entr" presetSubtype="0"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登录模块           学员模块</a:t>
            </a:r>
            <a:endParaRPr lang="en-US" altLang="zh-CN" sz="1500" dirty="0">
              <a:solidFill>
                <a:srgbClr val="88591E"/>
              </a:solidFill>
            </a:endParaRPr>
          </a:p>
          <a:p>
            <a:pPr algn="ctr"/>
            <a:r>
              <a:rPr lang="zh-CN" altLang="en-US" sz="1500" dirty="0">
                <a:solidFill>
                  <a:srgbClr val="88591E"/>
                </a:solidFill>
              </a:rPr>
              <a:t>教员模块        管理员模块</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299909" y="1569399"/>
            <a:ext cx="2237742" cy="669414"/>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功能简介</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第三章</a:t>
              </a:r>
            </a:p>
          </p:txBody>
        </p:sp>
      </p:grpSp>
    </p:spTree>
    <p:extLst>
      <p:ext uri="{BB962C8B-B14F-4D97-AF65-F5344CB8AC3E}">
        <p14:creationId xmlns:p14="http://schemas.microsoft.com/office/powerpoint/2010/main" val="2952611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691D151-3F3F-4E57-9B40-7A5BB652C7C9}"/>
              </a:ext>
            </a:extLst>
          </p:cNvPr>
          <p:cNvGrpSpPr/>
          <p:nvPr/>
        </p:nvGrpSpPr>
        <p:grpSpPr>
          <a:xfrm>
            <a:off x="280185" y="75156"/>
            <a:ext cx="842929" cy="600870"/>
            <a:chOff x="7096126" y="3055938"/>
            <a:chExt cx="811213" cy="771525"/>
          </a:xfrm>
          <a:solidFill>
            <a:srgbClr val="88591E"/>
          </a:solidFill>
        </p:grpSpPr>
        <p:sp>
          <p:nvSpPr>
            <p:cNvPr id="3" name="Freeform 9">
              <a:extLst>
                <a:ext uri="{FF2B5EF4-FFF2-40B4-BE49-F238E27FC236}">
                  <a16:creationId xmlns:a16="http://schemas.microsoft.com/office/drawing/2014/main" id="{578B451C-26A6-45C1-B9FF-E0D2602DFF7E}"/>
                </a:ext>
              </a:extLst>
            </p:cNvPr>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a:extLst>
                <a:ext uri="{FF2B5EF4-FFF2-40B4-BE49-F238E27FC236}">
                  <a16:creationId xmlns:a16="http://schemas.microsoft.com/office/drawing/2014/main" id="{AFBAEB39-DD6B-4C29-B5A5-DD64F7F95721}"/>
                </a:ext>
              </a:extLst>
            </p:cNvPr>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a:extLst>
              <a:ext uri="{FF2B5EF4-FFF2-40B4-BE49-F238E27FC236}">
                <a16:creationId xmlns:a16="http://schemas.microsoft.com/office/drawing/2014/main" id="{53D50937-D793-4E56-98A4-C3F78EFAC514}"/>
              </a:ext>
            </a:extLst>
          </p:cNvPr>
          <p:cNvSpPr txBox="1"/>
          <p:nvPr/>
        </p:nvSpPr>
        <p:spPr>
          <a:xfrm>
            <a:off x="1168148" y="180395"/>
            <a:ext cx="2780430" cy="438582"/>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功能概述</a:t>
            </a:r>
          </a:p>
        </p:txBody>
      </p:sp>
      <p:sp>
        <p:nvSpPr>
          <p:cNvPr id="52" name="圆角矩形 29">
            <a:extLst>
              <a:ext uri="{FF2B5EF4-FFF2-40B4-BE49-F238E27FC236}">
                <a16:creationId xmlns:a16="http://schemas.microsoft.com/office/drawing/2014/main" id="{F4788484-B9D8-42C9-BB21-654D8DC423AD}"/>
              </a:ext>
            </a:extLst>
          </p:cNvPr>
          <p:cNvSpPr>
            <a:spLocks noChangeArrowheads="1"/>
          </p:cNvSpPr>
          <p:nvPr/>
        </p:nvSpPr>
        <p:spPr bwMode="auto">
          <a:xfrm>
            <a:off x="2282808" y="3110317"/>
            <a:ext cx="1633538" cy="279400"/>
          </a:xfrm>
          <a:prstGeom prst="roundRect">
            <a:avLst>
              <a:gd name="adj" fmla="val 16667"/>
            </a:avLst>
          </a:prstGeom>
          <a:solidFill>
            <a:srgbClr val="88591E"/>
          </a:solidFill>
          <a:ln w="9525">
            <a:noFill/>
            <a:bevel/>
            <a:headEnd/>
            <a:tailEnd/>
          </a:ln>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a:solidFill>
                  <a:schemeClr val="bg1"/>
                </a:solidFill>
                <a:latin typeface="迷你简卡通" pitchFamily="65" charset="-122"/>
                <a:ea typeface="迷你简卡通" pitchFamily="65" charset="-122"/>
                <a:sym typeface="微软雅黑" pitchFamily="34" charset="-122"/>
              </a:rPr>
              <a:t>学员模块</a:t>
            </a:r>
          </a:p>
        </p:txBody>
      </p:sp>
      <p:sp>
        <p:nvSpPr>
          <p:cNvPr id="53" name="圆角矩形 29">
            <a:extLst>
              <a:ext uri="{FF2B5EF4-FFF2-40B4-BE49-F238E27FC236}">
                <a16:creationId xmlns:a16="http://schemas.microsoft.com/office/drawing/2014/main" id="{5F0A2A58-E0F3-4D39-B929-361BAA1E228E}"/>
              </a:ext>
            </a:extLst>
          </p:cNvPr>
          <p:cNvSpPr>
            <a:spLocks noChangeArrowheads="1"/>
          </p:cNvSpPr>
          <p:nvPr/>
        </p:nvSpPr>
        <p:spPr bwMode="auto">
          <a:xfrm>
            <a:off x="5087292" y="3326636"/>
            <a:ext cx="1633537" cy="279400"/>
          </a:xfrm>
          <a:prstGeom prst="roundRect">
            <a:avLst>
              <a:gd name="adj" fmla="val 16667"/>
            </a:avLst>
          </a:prstGeom>
          <a:solidFill>
            <a:srgbClr val="88591E"/>
          </a:solidFill>
          <a:ln w="9525">
            <a:noFill/>
            <a:bevel/>
            <a:headEnd/>
            <a:tailEnd/>
          </a:ln>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a:solidFill>
                  <a:schemeClr val="bg1"/>
                </a:solidFill>
                <a:latin typeface="迷你简卡通" pitchFamily="65" charset="-122"/>
                <a:ea typeface="迷你简卡通" pitchFamily="65" charset="-122"/>
                <a:sym typeface="微软雅黑" pitchFamily="34" charset="-122"/>
              </a:rPr>
              <a:t>教员模块</a:t>
            </a:r>
          </a:p>
        </p:txBody>
      </p:sp>
      <p:sp>
        <p:nvSpPr>
          <p:cNvPr id="54" name="圆角矩形 29">
            <a:extLst>
              <a:ext uri="{FF2B5EF4-FFF2-40B4-BE49-F238E27FC236}">
                <a16:creationId xmlns:a16="http://schemas.microsoft.com/office/drawing/2014/main" id="{0B12477F-9577-43D7-A04B-748DDEF85BA3}"/>
              </a:ext>
            </a:extLst>
          </p:cNvPr>
          <p:cNvSpPr>
            <a:spLocks noChangeArrowheads="1"/>
          </p:cNvSpPr>
          <p:nvPr/>
        </p:nvSpPr>
        <p:spPr bwMode="auto">
          <a:xfrm>
            <a:off x="7959079" y="3110317"/>
            <a:ext cx="1633538" cy="279400"/>
          </a:xfrm>
          <a:prstGeom prst="roundRect">
            <a:avLst>
              <a:gd name="adj" fmla="val 16667"/>
            </a:avLst>
          </a:prstGeom>
          <a:solidFill>
            <a:srgbClr val="88591E"/>
          </a:solidFill>
          <a:ln w="9525">
            <a:noFill/>
            <a:bevel/>
            <a:headEnd/>
            <a:tailEnd/>
          </a:ln>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a:solidFill>
                  <a:schemeClr val="bg1"/>
                </a:solidFill>
                <a:latin typeface="迷你简卡通" pitchFamily="65" charset="-122"/>
                <a:ea typeface="迷你简卡通" pitchFamily="65" charset="-122"/>
                <a:sym typeface="微软雅黑" pitchFamily="34" charset="-122"/>
              </a:rPr>
              <a:t>管理员模块</a:t>
            </a:r>
          </a:p>
        </p:txBody>
      </p:sp>
      <p:grpSp>
        <p:nvGrpSpPr>
          <p:cNvPr id="55" name="组合 54">
            <a:extLst>
              <a:ext uri="{FF2B5EF4-FFF2-40B4-BE49-F238E27FC236}">
                <a16:creationId xmlns:a16="http://schemas.microsoft.com/office/drawing/2014/main" id="{ABDBF615-647E-4CE9-9BCB-C1DDD92DAF41}"/>
              </a:ext>
            </a:extLst>
          </p:cNvPr>
          <p:cNvGrpSpPr/>
          <p:nvPr/>
        </p:nvGrpSpPr>
        <p:grpSpPr>
          <a:xfrm>
            <a:off x="2301229" y="1326385"/>
            <a:ext cx="1539875" cy="1497012"/>
            <a:chOff x="1261534" y="1428751"/>
            <a:chExt cx="2053167" cy="1996016"/>
          </a:xfrm>
        </p:grpSpPr>
        <p:sp>
          <p:nvSpPr>
            <p:cNvPr id="56" name="椭圆 6">
              <a:extLst>
                <a:ext uri="{FF2B5EF4-FFF2-40B4-BE49-F238E27FC236}">
                  <a16:creationId xmlns:a16="http://schemas.microsoft.com/office/drawing/2014/main" id="{1711C019-63E3-4BEA-B090-CCE14A0D9C52}"/>
                </a:ext>
              </a:extLst>
            </p:cNvPr>
            <p:cNvSpPr>
              <a:spLocks noChangeArrowheads="1"/>
            </p:cNvSpPr>
            <p:nvPr/>
          </p:nvSpPr>
          <p:spPr bwMode="auto">
            <a:xfrm>
              <a:off x="1261534" y="1428751"/>
              <a:ext cx="2053167" cy="1996016"/>
            </a:xfrm>
            <a:prstGeom prst="ellipse">
              <a:avLst/>
            </a:prstGeom>
            <a:noFill/>
            <a:ln w="12700">
              <a:solidFill>
                <a:srgbClr val="88591E"/>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latin typeface="宋体" pitchFamily="2" charset="-122"/>
                <a:sym typeface="宋体" pitchFamily="2" charset="-122"/>
              </a:endParaRPr>
            </a:p>
          </p:txBody>
        </p:sp>
        <p:grpSp>
          <p:nvGrpSpPr>
            <p:cNvPr id="57" name="组合 26">
              <a:extLst>
                <a:ext uri="{FF2B5EF4-FFF2-40B4-BE49-F238E27FC236}">
                  <a16:creationId xmlns:a16="http://schemas.microsoft.com/office/drawing/2014/main" id="{F7FD4AA7-466C-401C-BA01-3BBF1D59C5E1}"/>
                </a:ext>
              </a:extLst>
            </p:cNvPr>
            <p:cNvGrpSpPr>
              <a:grpSpLocks/>
            </p:cNvGrpSpPr>
            <p:nvPr/>
          </p:nvGrpSpPr>
          <p:grpSpPr bwMode="auto">
            <a:xfrm>
              <a:off x="1428752" y="1619251"/>
              <a:ext cx="1619249" cy="1524000"/>
              <a:chOff x="3013076" y="3175"/>
              <a:chExt cx="1100138" cy="1050925"/>
            </a:xfrm>
          </p:grpSpPr>
          <p:sp>
            <p:nvSpPr>
              <p:cNvPr id="58" name="Freeform 85">
                <a:extLst>
                  <a:ext uri="{FF2B5EF4-FFF2-40B4-BE49-F238E27FC236}">
                    <a16:creationId xmlns:a16="http://schemas.microsoft.com/office/drawing/2014/main" id="{0FB6AAC7-8830-4C33-BD16-38A5EA1A1EAB}"/>
                  </a:ext>
                </a:extLst>
              </p:cNvPr>
              <p:cNvSpPr>
                <a:spLocks/>
              </p:cNvSpPr>
              <p:nvPr/>
            </p:nvSpPr>
            <p:spPr bwMode="auto">
              <a:xfrm>
                <a:off x="3962401" y="219075"/>
                <a:ext cx="7938" cy="4763"/>
              </a:xfrm>
              <a:custGeom>
                <a:avLst/>
                <a:gdLst>
                  <a:gd name="T0" fmla="*/ 7938 w 14"/>
                  <a:gd name="T1" fmla="*/ 433 h 11"/>
                  <a:gd name="T2" fmla="*/ 7938 w 14"/>
                  <a:gd name="T3" fmla="*/ 433 h 11"/>
                  <a:gd name="T4" fmla="*/ 7938 w 14"/>
                  <a:gd name="T5" fmla="*/ 2165 h 11"/>
                  <a:gd name="T6" fmla="*/ 7371 w 14"/>
                  <a:gd name="T7" fmla="*/ 3031 h 11"/>
                  <a:gd name="T8" fmla="*/ 6237 w 14"/>
                  <a:gd name="T9" fmla="*/ 3464 h 11"/>
                  <a:gd name="T10" fmla="*/ 6237 w 14"/>
                  <a:gd name="T11" fmla="*/ 4763 h 11"/>
                  <a:gd name="T12" fmla="*/ 6237 w 14"/>
                  <a:gd name="T13" fmla="*/ 4763 h 11"/>
                  <a:gd name="T14" fmla="*/ 2268 w 14"/>
                  <a:gd name="T15" fmla="*/ 4763 h 11"/>
                  <a:gd name="T16" fmla="*/ 1134 w 14"/>
                  <a:gd name="T17" fmla="*/ 4763 h 11"/>
                  <a:gd name="T18" fmla="*/ 0 w 14"/>
                  <a:gd name="T19" fmla="*/ 4330 h 11"/>
                  <a:gd name="T20" fmla="*/ 0 w 14"/>
                  <a:gd name="T21" fmla="*/ 4330 h 11"/>
                  <a:gd name="T22" fmla="*/ 0 w 14"/>
                  <a:gd name="T23" fmla="*/ 3031 h 11"/>
                  <a:gd name="T24" fmla="*/ 0 w 14"/>
                  <a:gd name="T25" fmla="*/ 1299 h 11"/>
                  <a:gd name="T26" fmla="*/ 1134 w 14"/>
                  <a:gd name="T27" fmla="*/ 433 h 11"/>
                  <a:gd name="T28" fmla="*/ 2268 w 14"/>
                  <a:gd name="T29" fmla="*/ 0 h 11"/>
                  <a:gd name="T30" fmla="*/ 5103 w 14"/>
                  <a:gd name="T31" fmla="*/ 0 h 11"/>
                  <a:gd name="T32" fmla="*/ 7938 w 14"/>
                  <a:gd name="T33" fmla="*/ 433 h 11"/>
                  <a:gd name="T34" fmla="*/ 7938 w 14"/>
                  <a:gd name="T35" fmla="*/ 433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1">
                    <a:moveTo>
                      <a:pt x="14" y="1"/>
                    </a:moveTo>
                    <a:lnTo>
                      <a:pt x="14" y="1"/>
                    </a:lnTo>
                    <a:lnTo>
                      <a:pt x="14" y="5"/>
                    </a:lnTo>
                    <a:lnTo>
                      <a:pt x="13" y="7"/>
                    </a:lnTo>
                    <a:lnTo>
                      <a:pt x="11" y="8"/>
                    </a:lnTo>
                    <a:lnTo>
                      <a:pt x="11" y="11"/>
                    </a:lnTo>
                    <a:lnTo>
                      <a:pt x="4" y="11"/>
                    </a:lnTo>
                    <a:lnTo>
                      <a:pt x="2" y="11"/>
                    </a:lnTo>
                    <a:lnTo>
                      <a:pt x="0" y="10"/>
                    </a:lnTo>
                    <a:lnTo>
                      <a:pt x="0" y="7"/>
                    </a:lnTo>
                    <a:lnTo>
                      <a:pt x="0" y="3"/>
                    </a:lnTo>
                    <a:lnTo>
                      <a:pt x="2" y="1"/>
                    </a:lnTo>
                    <a:lnTo>
                      <a:pt x="4" y="0"/>
                    </a:lnTo>
                    <a:lnTo>
                      <a:pt x="9" y="0"/>
                    </a:lnTo>
                    <a:lnTo>
                      <a:pt x="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86">
                <a:extLst>
                  <a:ext uri="{FF2B5EF4-FFF2-40B4-BE49-F238E27FC236}">
                    <a16:creationId xmlns:a16="http://schemas.microsoft.com/office/drawing/2014/main" id="{2794BBFE-45F5-4C3C-82A0-288FE3AC749D}"/>
                  </a:ext>
                </a:extLst>
              </p:cNvPr>
              <p:cNvSpPr>
                <a:spLocks/>
              </p:cNvSpPr>
              <p:nvPr/>
            </p:nvSpPr>
            <p:spPr bwMode="auto">
              <a:xfrm>
                <a:off x="3824288" y="228600"/>
                <a:ext cx="6350" cy="6350"/>
              </a:xfrm>
              <a:custGeom>
                <a:avLst/>
                <a:gdLst>
                  <a:gd name="T0" fmla="*/ 6350 w 14"/>
                  <a:gd name="T1" fmla="*/ 0 h 13"/>
                  <a:gd name="T2" fmla="*/ 6350 w 14"/>
                  <a:gd name="T3" fmla="*/ 0 h 13"/>
                  <a:gd name="T4" fmla="*/ 6350 w 14"/>
                  <a:gd name="T5" fmla="*/ 4885 h 13"/>
                  <a:gd name="T6" fmla="*/ 6350 w 14"/>
                  <a:gd name="T7" fmla="*/ 4885 h 13"/>
                  <a:gd name="T8" fmla="*/ 4082 w 14"/>
                  <a:gd name="T9" fmla="*/ 6350 h 13"/>
                  <a:gd name="T10" fmla="*/ 454 w 14"/>
                  <a:gd name="T11" fmla="*/ 6350 h 13"/>
                  <a:gd name="T12" fmla="*/ 454 w 14"/>
                  <a:gd name="T13" fmla="*/ 6350 h 13"/>
                  <a:gd name="T14" fmla="*/ 0 w 14"/>
                  <a:gd name="T15" fmla="*/ 4885 h 13"/>
                  <a:gd name="T16" fmla="*/ 0 w 14"/>
                  <a:gd name="T17" fmla="*/ 3419 h 13"/>
                  <a:gd name="T18" fmla="*/ 454 w 14"/>
                  <a:gd name="T19" fmla="*/ 0 h 13"/>
                  <a:gd name="T20" fmla="*/ 454 w 14"/>
                  <a:gd name="T21" fmla="*/ 0 h 13"/>
                  <a:gd name="T22" fmla="*/ 3629 w 14"/>
                  <a:gd name="T23" fmla="*/ 0 h 13"/>
                  <a:gd name="T24" fmla="*/ 6350 w 14"/>
                  <a:gd name="T25" fmla="*/ 0 h 13"/>
                  <a:gd name="T26" fmla="*/ 6350 w 14"/>
                  <a:gd name="T27" fmla="*/ 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3">
                    <a:moveTo>
                      <a:pt x="14" y="0"/>
                    </a:moveTo>
                    <a:lnTo>
                      <a:pt x="14" y="0"/>
                    </a:lnTo>
                    <a:lnTo>
                      <a:pt x="14" y="10"/>
                    </a:lnTo>
                    <a:lnTo>
                      <a:pt x="9" y="13"/>
                    </a:lnTo>
                    <a:lnTo>
                      <a:pt x="1" y="13"/>
                    </a:lnTo>
                    <a:lnTo>
                      <a:pt x="0" y="10"/>
                    </a:lnTo>
                    <a:lnTo>
                      <a:pt x="0" y="7"/>
                    </a:lnTo>
                    <a:lnTo>
                      <a:pt x="1" y="0"/>
                    </a:lnTo>
                    <a:lnTo>
                      <a:pt x="8" y="0"/>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87">
                <a:extLst>
                  <a:ext uri="{FF2B5EF4-FFF2-40B4-BE49-F238E27FC236}">
                    <a16:creationId xmlns:a16="http://schemas.microsoft.com/office/drawing/2014/main" id="{16E13EFB-ED97-4360-A3AC-4562BF72A7D8}"/>
                  </a:ext>
                </a:extLst>
              </p:cNvPr>
              <p:cNvSpPr>
                <a:spLocks/>
              </p:cNvSpPr>
              <p:nvPr/>
            </p:nvSpPr>
            <p:spPr bwMode="auto">
              <a:xfrm>
                <a:off x="3941763" y="250825"/>
                <a:ext cx="7938" cy="6350"/>
              </a:xfrm>
              <a:custGeom>
                <a:avLst/>
                <a:gdLst>
                  <a:gd name="T0" fmla="*/ 7938 w 13"/>
                  <a:gd name="T1" fmla="*/ 1058 h 12"/>
                  <a:gd name="T2" fmla="*/ 7938 w 13"/>
                  <a:gd name="T3" fmla="*/ 1058 h 12"/>
                  <a:gd name="T4" fmla="*/ 7938 w 13"/>
                  <a:gd name="T5" fmla="*/ 4763 h 12"/>
                  <a:gd name="T6" fmla="*/ 7938 w 13"/>
                  <a:gd name="T7" fmla="*/ 4763 h 12"/>
                  <a:gd name="T8" fmla="*/ 5496 w 13"/>
                  <a:gd name="T9" fmla="*/ 5821 h 12"/>
                  <a:gd name="T10" fmla="*/ 3664 w 13"/>
                  <a:gd name="T11" fmla="*/ 6350 h 12"/>
                  <a:gd name="T12" fmla="*/ 1832 w 13"/>
                  <a:gd name="T13" fmla="*/ 6350 h 12"/>
                  <a:gd name="T14" fmla="*/ 1832 w 13"/>
                  <a:gd name="T15" fmla="*/ 6350 h 12"/>
                  <a:gd name="T16" fmla="*/ 0 w 13"/>
                  <a:gd name="T17" fmla="*/ 4763 h 12"/>
                  <a:gd name="T18" fmla="*/ 0 w 13"/>
                  <a:gd name="T19" fmla="*/ 3704 h 12"/>
                  <a:gd name="T20" fmla="*/ 0 w 13"/>
                  <a:gd name="T21" fmla="*/ 2117 h 12"/>
                  <a:gd name="T22" fmla="*/ 1832 w 13"/>
                  <a:gd name="T23" fmla="*/ 1058 h 12"/>
                  <a:gd name="T24" fmla="*/ 2442 w 13"/>
                  <a:gd name="T25" fmla="*/ 0 h 12"/>
                  <a:gd name="T26" fmla="*/ 4274 w 13"/>
                  <a:gd name="T27" fmla="*/ 0 h 12"/>
                  <a:gd name="T28" fmla="*/ 6106 w 13"/>
                  <a:gd name="T29" fmla="*/ 529 h 12"/>
                  <a:gd name="T30" fmla="*/ 7938 w 13"/>
                  <a:gd name="T31" fmla="*/ 1058 h 12"/>
                  <a:gd name="T32" fmla="*/ 7938 w 13"/>
                  <a:gd name="T33" fmla="*/ 105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 h="12">
                    <a:moveTo>
                      <a:pt x="13" y="2"/>
                    </a:moveTo>
                    <a:lnTo>
                      <a:pt x="13" y="2"/>
                    </a:lnTo>
                    <a:lnTo>
                      <a:pt x="13" y="9"/>
                    </a:lnTo>
                    <a:lnTo>
                      <a:pt x="9" y="11"/>
                    </a:lnTo>
                    <a:lnTo>
                      <a:pt x="6" y="12"/>
                    </a:lnTo>
                    <a:lnTo>
                      <a:pt x="3" y="12"/>
                    </a:lnTo>
                    <a:lnTo>
                      <a:pt x="0" y="9"/>
                    </a:lnTo>
                    <a:lnTo>
                      <a:pt x="0" y="7"/>
                    </a:lnTo>
                    <a:lnTo>
                      <a:pt x="0" y="4"/>
                    </a:lnTo>
                    <a:lnTo>
                      <a:pt x="3" y="2"/>
                    </a:lnTo>
                    <a:lnTo>
                      <a:pt x="4" y="0"/>
                    </a:lnTo>
                    <a:lnTo>
                      <a:pt x="7" y="0"/>
                    </a:lnTo>
                    <a:lnTo>
                      <a:pt x="10" y="1"/>
                    </a:lnTo>
                    <a:lnTo>
                      <a:pt x="1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88">
                <a:extLst>
                  <a:ext uri="{FF2B5EF4-FFF2-40B4-BE49-F238E27FC236}">
                    <a16:creationId xmlns:a16="http://schemas.microsoft.com/office/drawing/2014/main" id="{3F94018D-D295-44FB-84E5-FB39DF3F6D73}"/>
                  </a:ext>
                </a:extLst>
              </p:cNvPr>
              <p:cNvSpPr>
                <a:spLocks noEditPoints="1"/>
              </p:cNvSpPr>
              <p:nvPr/>
            </p:nvSpPr>
            <p:spPr bwMode="auto">
              <a:xfrm>
                <a:off x="3055938" y="504825"/>
                <a:ext cx="41275" cy="33338"/>
              </a:xfrm>
              <a:custGeom>
                <a:avLst/>
                <a:gdLst>
                  <a:gd name="T0" fmla="*/ 39727 w 80"/>
                  <a:gd name="T1" fmla="*/ 8719 h 65"/>
                  <a:gd name="T2" fmla="*/ 41275 w 80"/>
                  <a:gd name="T3" fmla="*/ 15387 h 65"/>
                  <a:gd name="T4" fmla="*/ 39727 w 80"/>
                  <a:gd name="T5" fmla="*/ 20516 h 65"/>
                  <a:gd name="T6" fmla="*/ 34052 w 80"/>
                  <a:gd name="T7" fmla="*/ 31286 h 65"/>
                  <a:gd name="T8" fmla="*/ 29924 w 80"/>
                  <a:gd name="T9" fmla="*/ 32825 h 65"/>
                  <a:gd name="T10" fmla="*/ 19606 w 80"/>
                  <a:gd name="T11" fmla="*/ 33338 h 65"/>
                  <a:gd name="T12" fmla="*/ 8771 w 80"/>
                  <a:gd name="T13" fmla="*/ 28722 h 65"/>
                  <a:gd name="T14" fmla="*/ 1548 w 80"/>
                  <a:gd name="T15" fmla="*/ 21541 h 65"/>
                  <a:gd name="T16" fmla="*/ 0 w 80"/>
                  <a:gd name="T17" fmla="*/ 16925 h 65"/>
                  <a:gd name="T18" fmla="*/ 1032 w 80"/>
                  <a:gd name="T19" fmla="*/ 12309 h 65"/>
                  <a:gd name="T20" fmla="*/ 5675 w 80"/>
                  <a:gd name="T21" fmla="*/ 4616 h 65"/>
                  <a:gd name="T22" fmla="*/ 13930 w 80"/>
                  <a:gd name="T23" fmla="*/ 1026 h 65"/>
                  <a:gd name="T24" fmla="*/ 22701 w 80"/>
                  <a:gd name="T25" fmla="*/ 1539 h 65"/>
                  <a:gd name="T26" fmla="*/ 25281 w 80"/>
                  <a:gd name="T27" fmla="*/ 3590 h 65"/>
                  <a:gd name="T28" fmla="*/ 29924 w 80"/>
                  <a:gd name="T29" fmla="*/ 4616 h 65"/>
                  <a:gd name="T30" fmla="*/ 37148 w 80"/>
                  <a:gd name="T31" fmla="*/ 7180 h 65"/>
                  <a:gd name="T32" fmla="*/ 39727 w 80"/>
                  <a:gd name="T33" fmla="*/ 8719 h 65"/>
                  <a:gd name="T34" fmla="*/ 31988 w 80"/>
                  <a:gd name="T35" fmla="*/ 23080 h 65"/>
                  <a:gd name="T36" fmla="*/ 33536 w 80"/>
                  <a:gd name="T37" fmla="*/ 15387 h 65"/>
                  <a:gd name="T38" fmla="*/ 28893 w 80"/>
                  <a:gd name="T39" fmla="*/ 10258 h 65"/>
                  <a:gd name="T40" fmla="*/ 22701 w 80"/>
                  <a:gd name="T41" fmla="*/ 8206 h 65"/>
                  <a:gd name="T42" fmla="*/ 15994 w 80"/>
                  <a:gd name="T43" fmla="*/ 8206 h 65"/>
                  <a:gd name="T44" fmla="*/ 21153 w 80"/>
                  <a:gd name="T45" fmla="*/ 10771 h 65"/>
                  <a:gd name="T46" fmla="*/ 28893 w 80"/>
                  <a:gd name="T47" fmla="*/ 18977 h 65"/>
                  <a:gd name="T48" fmla="*/ 31988 w 80"/>
                  <a:gd name="T49" fmla="*/ 23080 h 65"/>
                  <a:gd name="T50" fmla="*/ 25281 w 80"/>
                  <a:gd name="T51" fmla="*/ 27696 h 65"/>
                  <a:gd name="T52" fmla="*/ 23733 w 80"/>
                  <a:gd name="T53" fmla="*/ 21541 h 65"/>
                  <a:gd name="T54" fmla="*/ 20122 w 80"/>
                  <a:gd name="T55" fmla="*/ 16925 h 65"/>
                  <a:gd name="T56" fmla="*/ 14446 w 80"/>
                  <a:gd name="T57" fmla="*/ 13848 h 65"/>
                  <a:gd name="T58" fmla="*/ 7223 w 80"/>
                  <a:gd name="T59" fmla="*/ 13335 h 65"/>
                  <a:gd name="T60" fmla="*/ 6707 w 80"/>
                  <a:gd name="T61" fmla="*/ 16925 h 65"/>
                  <a:gd name="T62" fmla="*/ 8771 w 80"/>
                  <a:gd name="T63" fmla="*/ 21541 h 65"/>
                  <a:gd name="T64" fmla="*/ 13930 w 80"/>
                  <a:gd name="T65" fmla="*/ 25132 h 65"/>
                  <a:gd name="T66" fmla="*/ 21669 w 80"/>
                  <a:gd name="T67" fmla="*/ 27696 h 65"/>
                  <a:gd name="T68" fmla="*/ 25281 w 80"/>
                  <a:gd name="T69" fmla="*/ 27696 h 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0" h="65">
                    <a:moveTo>
                      <a:pt x="77" y="17"/>
                    </a:moveTo>
                    <a:lnTo>
                      <a:pt x="77" y="17"/>
                    </a:lnTo>
                    <a:lnTo>
                      <a:pt x="79" y="23"/>
                    </a:lnTo>
                    <a:lnTo>
                      <a:pt x="80" y="30"/>
                    </a:lnTo>
                    <a:lnTo>
                      <a:pt x="79" y="35"/>
                    </a:lnTo>
                    <a:lnTo>
                      <a:pt x="77" y="40"/>
                    </a:lnTo>
                    <a:lnTo>
                      <a:pt x="73" y="51"/>
                    </a:lnTo>
                    <a:lnTo>
                      <a:pt x="66" y="61"/>
                    </a:lnTo>
                    <a:lnTo>
                      <a:pt x="58" y="64"/>
                    </a:lnTo>
                    <a:lnTo>
                      <a:pt x="48" y="65"/>
                    </a:lnTo>
                    <a:lnTo>
                      <a:pt x="38" y="65"/>
                    </a:lnTo>
                    <a:lnTo>
                      <a:pt x="27" y="62"/>
                    </a:lnTo>
                    <a:lnTo>
                      <a:pt x="17" y="56"/>
                    </a:lnTo>
                    <a:lnTo>
                      <a:pt x="10" y="51"/>
                    </a:lnTo>
                    <a:lnTo>
                      <a:pt x="3" y="42"/>
                    </a:lnTo>
                    <a:lnTo>
                      <a:pt x="2" y="38"/>
                    </a:lnTo>
                    <a:lnTo>
                      <a:pt x="0" y="33"/>
                    </a:lnTo>
                    <a:lnTo>
                      <a:pt x="2" y="24"/>
                    </a:lnTo>
                    <a:lnTo>
                      <a:pt x="6" y="16"/>
                    </a:lnTo>
                    <a:lnTo>
                      <a:pt x="11" y="9"/>
                    </a:lnTo>
                    <a:lnTo>
                      <a:pt x="18" y="5"/>
                    </a:lnTo>
                    <a:lnTo>
                      <a:pt x="27" y="2"/>
                    </a:lnTo>
                    <a:lnTo>
                      <a:pt x="35" y="0"/>
                    </a:lnTo>
                    <a:lnTo>
                      <a:pt x="44" y="3"/>
                    </a:lnTo>
                    <a:lnTo>
                      <a:pt x="46" y="5"/>
                    </a:lnTo>
                    <a:lnTo>
                      <a:pt x="49" y="7"/>
                    </a:lnTo>
                    <a:lnTo>
                      <a:pt x="58" y="9"/>
                    </a:lnTo>
                    <a:lnTo>
                      <a:pt x="65" y="12"/>
                    </a:lnTo>
                    <a:lnTo>
                      <a:pt x="72" y="14"/>
                    </a:lnTo>
                    <a:lnTo>
                      <a:pt x="77" y="17"/>
                    </a:lnTo>
                    <a:close/>
                    <a:moveTo>
                      <a:pt x="62" y="45"/>
                    </a:moveTo>
                    <a:lnTo>
                      <a:pt x="62" y="45"/>
                    </a:lnTo>
                    <a:lnTo>
                      <a:pt x="65" y="37"/>
                    </a:lnTo>
                    <a:lnTo>
                      <a:pt x="65" y="30"/>
                    </a:lnTo>
                    <a:lnTo>
                      <a:pt x="62" y="24"/>
                    </a:lnTo>
                    <a:lnTo>
                      <a:pt x="56" y="20"/>
                    </a:lnTo>
                    <a:lnTo>
                      <a:pt x="51" y="17"/>
                    </a:lnTo>
                    <a:lnTo>
                      <a:pt x="44" y="16"/>
                    </a:lnTo>
                    <a:lnTo>
                      <a:pt x="37" y="14"/>
                    </a:lnTo>
                    <a:lnTo>
                      <a:pt x="31" y="16"/>
                    </a:lnTo>
                    <a:lnTo>
                      <a:pt x="41" y="21"/>
                    </a:lnTo>
                    <a:lnTo>
                      <a:pt x="49" y="28"/>
                    </a:lnTo>
                    <a:lnTo>
                      <a:pt x="56" y="37"/>
                    </a:lnTo>
                    <a:lnTo>
                      <a:pt x="62" y="45"/>
                    </a:lnTo>
                    <a:close/>
                    <a:moveTo>
                      <a:pt x="49" y="54"/>
                    </a:moveTo>
                    <a:lnTo>
                      <a:pt x="49" y="54"/>
                    </a:lnTo>
                    <a:lnTo>
                      <a:pt x="49" y="48"/>
                    </a:lnTo>
                    <a:lnTo>
                      <a:pt x="46" y="42"/>
                    </a:lnTo>
                    <a:lnTo>
                      <a:pt x="44" y="37"/>
                    </a:lnTo>
                    <a:lnTo>
                      <a:pt x="39" y="33"/>
                    </a:lnTo>
                    <a:lnTo>
                      <a:pt x="35" y="30"/>
                    </a:lnTo>
                    <a:lnTo>
                      <a:pt x="28" y="27"/>
                    </a:lnTo>
                    <a:lnTo>
                      <a:pt x="21" y="26"/>
                    </a:lnTo>
                    <a:lnTo>
                      <a:pt x="14" y="26"/>
                    </a:lnTo>
                    <a:lnTo>
                      <a:pt x="13" y="33"/>
                    </a:lnTo>
                    <a:lnTo>
                      <a:pt x="14" y="38"/>
                    </a:lnTo>
                    <a:lnTo>
                      <a:pt x="17" y="42"/>
                    </a:lnTo>
                    <a:lnTo>
                      <a:pt x="23" y="47"/>
                    </a:lnTo>
                    <a:lnTo>
                      <a:pt x="27" y="49"/>
                    </a:lnTo>
                    <a:lnTo>
                      <a:pt x="34" y="52"/>
                    </a:lnTo>
                    <a:lnTo>
                      <a:pt x="42" y="54"/>
                    </a:lnTo>
                    <a:lnTo>
                      <a:pt x="49"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89">
                <a:extLst>
                  <a:ext uri="{FF2B5EF4-FFF2-40B4-BE49-F238E27FC236}">
                    <a16:creationId xmlns:a16="http://schemas.microsoft.com/office/drawing/2014/main" id="{50D7A502-BDCE-4F93-A89A-E83197BD610A}"/>
                  </a:ext>
                </a:extLst>
              </p:cNvPr>
              <p:cNvSpPr>
                <a:spLocks/>
              </p:cNvSpPr>
              <p:nvPr/>
            </p:nvSpPr>
            <p:spPr bwMode="auto">
              <a:xfrm>
                <a:off x="3530601" y="523875"/>
                <a:ext cx="30163" cy="6350"/>
              </a:xfrm>
              <a:custGeom>
                <a:avLst/>
                <a:gdLst>
                  <a:gd name="T0" fmla="*/ 30163 w 56"/>
                  <a:gd name="T1" fmla="*/ 1270 h 10"/>
                  <a:gd name="T2" fmla="*/ 30163 w 56"/>
                  <a:gd name="T3" fmla="*/ 1270 h 10"/>
                  <a:gd name="T4" fmla="*/ 28009 w 56"/>
                  <a:gd name="T5" fmla="*/ 2540 h 10"/>
                  <a:gd name="T6" fmla="*/ 23700 w 56"/>
                  <a:gd name="T7" fmla="*/ 4445 h 10"/>
                  <a:gd name="T8" fmla="*/ 15620 w 56"/>
                  <a:gd name="T9" fmla="*/ 6350 h 10"/>
                  <a:gd name="T10" fmla="*/ 6464 w 56"/>
                  <a:gd name="T11" fmla="*/ 6350 h 10"/>
                  <a:gd name="T12" fmla="*/ 0 w 56"/>
                  <a:gd name="T13" fmla="*/ 5715 h 10"/>
                  <a:gd name="T14" fmla="*/ 0 w 56"/>
                  <a:gd name="T15" fmla="*/ 5715 h 10"/>
                  <a:gd name="T16" fmla="*/ 2693 w 56"/>
                  <a:gd name="T17" fmla="*/ 2540 h 10"/>
                  <a:gd name="T18" fmla="*/ 5925 w 56"/>
                  <a:gd name="T19" fmla="*/ 1905 h 10"/>
                  <a:gd name="T20" fmla="*/ 10234 w 56"/>
                  <a:gd name="T21" fmla="*/ 1270 h 10"/>
                  <a:gd name="T22" fmla="*/ 14004 w 56"/>
                  <a:gd name="T23" fmla="*/ 0 h 10"/>
                  <a:gd name="T24" fmla="*/ 22622 w 56"/>
                  <a:gd name="T25" fmla="*/ 1270 h 10"/>
                  <a:gd name="T26" fmla="*/ 30163 w 56"/>
                  <a:gd name="T27" fmla="*/ 1270 h 10"/>
                  <a:gd name="T28" fmla="*/ 30163 w 56"/>
                  <a:gd name="T29" fmla="*/ 127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10">
                    <a:moveTo>
                      <a:pt x="56" y="2"/>
                    </a:moveTo>
                    <a:lnTo>
                      <a:pt x="56" y="2"/>
                    </a:lnTo>
                    <a:lnTo>
                      <a:pt x="52" y="4"/>
                    </a:lnTo>
                    <a:lnTo>
                      <a:pt x="44" y="7"/>
                    </a:lnTo>
                    <a:lnTo>
                      <a:pt x="29" y="10"/>
                    </a:lnTo>
                    <a:lnTo>
                      <a:pt x="12" y="10"/>
                    </a:lnTo>
                    <a:lnTo>
                      <a:pt x="0" y="9"/>
                    </a:lnTo>
                    <a:lnTo>
                      <a:pt x="5" y="4"/>
                    </a:lnTo>
                    <a:lnTo>
                      <a:pt x="11" y="3"/>
                    </a:lnTo>
                    <a:lnTo>
                      <a:pt x="19" y="2"/>
                    </a:lnTo>
                    <a:lnTo>
                      <a:pt x="26" y="0"/>
                    </a:lnTo>
                    <a:lnTo>
                      <a:pt x="42" y="2"/>
                    </a:lnTo>
                    <a:lnTo>
                      <a:pt x="5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90">
                <a:extLst>
                  <a:ext uri="{FF2B5EF4-FFF2-40B4-BE49-F238E27FC236}">
                    <a16:creationId xmlns:a16="http://schemas.microsoft.com/office/drawing/2014/main" id="{A98364CA-2B9F-4AC4-A3B6-4200D8B9048B}"/>
                  </a:ext>
                </a:extLst>
              </p:cNvPr>
              <p:cNvSpPr>
                <a:spLocks/>
              </p:cNvSpPr>
              <p:nvPr/>
            </p:nvSpPr>
            <p:spPr bwMode="auto">
              <a:xfrm>
                <a:off x="3659188" y="650875"/>
                <a:ext cx="46038" cy="3175"/>
              </a:xfrm>
              <a:custGeom>
                <a:avLst/>
                <a:gdLst>
                  <a:gd name="T0" fmla="*/ 46038 w 88"/>
                  <a:gd name="T1" fmla="*/ 2778 h 8"/>
                  <a:gd name="T2" fmla="*/ 46038 w 88"/>
                  <a:gd name="T3" fmla="*/ 2778 h 8"/>
                  <a:gd name="T4" fmla="*/ 25112 w 88"/>
                  <a:gd name="T5" fmla="*/ 2778 h 8"/>
                  <a:gd name="T6" fmla="*/ 0 w 88"/>
                  <a:gd name="T7" fmla="*/ 3175 h 8"/>
                  <a:gd name="T8" fmla="*/ 0 w 88"/>
                  <a:gd name="T9" fmla="*/ 3175 h 8"/>
                  <a:gd name="T10" fmla="*/ 5755 w 88"/>
                  <a:gd name="T11" fmla="*/ 1984 h 8"/>
                  <a:gd name="T12" fmla="*/ 12556 w 88"/>
                  <a:gd name="T13" fmla="*/ 794 h 8"/>
                  <a:gd name="T14" fmla="*/ 27204 w 88"/>
                  <a:gd name="T15" fmla="*/ 397 h 8"/>
                  <a:gd name="T16" fmla="*/ 27204 w 88"/>
                  <a:gd name="T17" fmla="*/ 397 h 8"/>
                  <a:gd name="T18" fmla="*/ 32959 w 88"/>
                  <a:gd name="T19" fmla="*/ 0 h 8"/>
                  <a:gd name="T20" fmla="*/ 38191 w 88"/>
                  <a:gd name="T21" fmla="*/ 0 h 8"/>
                  <a:gd name="T22" fmla="*/ 41330 w 88"/>
                  <a:gd name="T23" fmla="*/ 0 h 8"/>
                  <a:gd name="T24" fmla="*/ 43422 w 88"/>
                  <a:gd name="T25" fmla="*/ 397 h 8"/>
                  <a:gd name="T26" fmla="*/ 44992 w 88"/>
                  <a:gd name="T27" fmla="*/ 794 h 8"/>
                  <a:gd name="T28" fmla="*/ 46038 w 88"/>
                  <a:gd name="T29" fmla="*/ 2778 h 8"/>
                  <a:gd name="T30" fmla="*/ 46038 w 88"/>
                  <a:gd name="T31" fmla="*/ 2778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8" h="8">
                    <a:moveTo>
                      <a:pt x="88" y="7"/>
                    </a:moveTo>
                    <a:lnTo>
                      <a:pt x="88" y="7"/>
                    </a:lnTo>
                    <a:lnTo>
                      <a:pt x="48" y="7"/>
                    </a:lnTo>
                    <a:lnTo>
                      <a:pt x="0" y="8"/>
                    </a:lnTo>
                    <a:lnTo>
                      <a:pt x="11" y="5"/>
                    </a:lnTo>
                    <a:lnTo>
                      <a:pt x="24" y="2"/>
                    </a:lnTo>
                    <a:lnTo>
                      <a:pt x="52" y="1"/>
                    </a:lnTo>
                    <a:lnTo>
                      <a:pt x="63" y="0"/>
                    </a:lnTo>
                    <a:lnTo>
                      <a:pt x="73" y="0"/>
                    </a:lnTo>
                    <a:lnTo>
                      <a:pt x="79" y="0"/>
                    </a:lnTo>
                    <a:lnTo>
                      <a:pt x="83" y="1"/>
                    </a:lnTo>
                    <a:lnTo>
                      <a:pt x="86" y="2"/>
                    </a:lnTo>
                    <a:lnTo>
                      <a:pt x="8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91">
                <a:extLst>
                  <a:ext uri="{FF2B5EF4-FFF2-40B4-BE49-F238E27FC236}">
                    <a16:creationId xmlns:a16="http://schemas.microsoft.com/office/drawing/2014/main" id="{2AEEBC0A-1386-4B99-9260-1B6F44B01C00}"/>
                  </a:ext>
                </a:extLst>
              </p:cNvPr>
              <p:cNvSpPr>
                <a:spLocks/>
              </p:cNvSpPr>
              <p:nvPr/>
            </p:nvSpPr>
            <p:spPr bwMode="auto">
              <a:xfrm>
                <a:off x="3681413" y="822325"/>
                <a:ext cx="33338" cy="4763"/>
              </a:xfrm>
              <a:custGeom>
                <a:avLst/>
                <a:gdLst>
                  <a:gd name="T0" fmla="*/ 33338 w 63"/>
                  <a:gd name="T1" fmla="*/ 1732 h 11"/>
                  <a:gd name="T2" fmla="*/ 33338 w 63"/>
                  <a:gd name="T3" fmla="*/ 1732 h 11"/>
                  <a:gd name="T4" fmla="*/ 32809 w 63"/>
                  <a:gd name="T5" fmla="*/ 3031 h 11"/>
                  <a:gd name="T6" fmla="*/ 31750 w 63"/>
                  <a:gd name="T7" fmla="*/ 4330 h 11"/>
                  <a:gd name="T8" fmla="*/ 30692 w 63"/>
                  <a:gd name="T9" fmla="*/ 4763 h 11"/>
                  <a:gd name="T10" fmla="*/ 29105 w 63"/>
                  <a:gd name="T11" fmla="*/ 4763 h 11"/>
                  <a:gd name="T12" fmla="*/ 22225 w 63"/>
                  <a:gd name="T13" fmla="*/ 3464 h 11"/>
                  <a:gd name="T14" fmla="*/ 22225 w 63"/>
                  <a:gd name="T15" fmla="*/ 3464 h 11"/>
                  <a:gd name="T16" fmla="*/ 10583 w 63"/>
                  <a:gd name="T17" fmla="*/ 2165 h 11"/>
                  <a:gd name="T18" fmla="*/ 4763 w 63"/>
                  <a:gd name="T19" fmla="*/ 2165 h 11"/>
                  <a:gd name="T20" fmla="*/ 0 w 63"/>
                  <a:gd name="T21" fmla="*/ 1732 h 11"/>
                  <a:gd name="T22" fmla="*/ 0 w 63"/>
                  <a:gd name="T23" fmla="*/ 1732 h 11"/>
                  <a:gd name="T24" fmla="*/ 7408 w 63"/>
                  <a:gd name="T25" fmla="*/ 0 h 11"/>
                  <a:gd name="T26" fmla="*/ 16934 w 63"/>
                  <a:gd name="T27" fmla="*/ 0 h 11"/>
                  <a:gd name="T28" fmla="*/ 25930 w 63"/>
                  <a:gd name="T29" fmla="*/ 0 h 11"/>
                  <a:gd name="T30" fmla="*/ 29634 w 63"/>
                  <a:gd name="T31" fmla="*/ 433 h 11"/>
                  <a:gd name="T32" fmla="*/ 33338 w 63"/>
                  <a:gd name="T33" fmla="*/ 1732 h 11"/>
                  <a:gd name="T34" fmla="*/ 33338 w 63"/>
                  <a:gd name="T35" fmla="*/ 173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11">
                    <a:moveTo>
                      <a:pt x="63" y="4"/>
                    </a:moveTo>
                    <a:lnTo>
                      <a:pt x="63" y="4"/>
                    </a:lnTo>
                    <a:lnTo>
                      <a:pt x="62" y="7"/>
                    </a:lnTo>
                    <a:lnTo>
                      <a:pt x="60" y="10"/>
                    </a:lnTo>
                    <a:lnTo>
                      <a:pt x="58" y="11"/>
                    </a:lnTo>
                    <a:lnTo>
                      <a:pt x="55" y="11"/>
                    </a:lnTo>
                    <a:lnTo>
                      <a:pt x="42" y="8"/>
                    </a:lnTo>
                    <a:lnTo>
                      <a:pt x="20" y="5"/>
                    </a:lnTo>
                    <a:lnTo>
                      <a:pt x="9" y="5"/>
                    </a:lnTo>
                    <a:lnTo>
                      <a:pt x="0" y="4"/>
                    </a:lnTo>
                    <a:lnTo>
                      <a:pt x="14" y="0"/>
                    </a:lnTo>
                    <a:lnTo>
                      <a:pt x="32" y="0"/>
                    </a:lnTo>
                    <a:lnTo>
                      <a:pt x="49" y="0"/>
                    </a:lnTo>
                    <a:lnTo>
                      <a:pt x="56" y="1"/>
                    </a:lnTo>
                    <a:lnTo>
                      <a:pt x="6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92">
                <a:extLst>
                  <a:ext uri="{FF2B5EF4-FFF2-40B4-BE49-F238E27FC236}">
                    <a16:creationId xmlns:a16="http://schemas.microsoft.com/office/drawing/2014/main" id="{F4E2AD8E-1030-4A2B-A4F2-7D808C5C3320}"/>
                  </a:ext>
                </a:extLst>
              </p:cNvPr>
              <p:cNvSpPr>
                <a:spLocks/>
              </p:cNvSpPr>
              <p:nvPr/>
            </p:nvSpPr>
            <p:spPr bwMode="auto">
              <a:xfrm>
                <a:off x="3587751" y="892175"/>
                <a:ext cx="34925" cy="6350"/>
              </a:xfrm>
              <a:custGeom>
                <a:avLst/>
                <a:gdLst>
                  <a:gd name="T0" fmla="*/ 34925 w 68"/>
                  <a:gd name="T1" fmla="*/ 2117 h 12"/>
                  <a:gd name="T2" fmla="*/ 34925 w 68"/>
                  <a:gd name="T3" fmla="*/ 2117 h 12"/>
                  <a:gd name="T4" fmla="*/ 31843 w 68"/>
                  <a:gd name="T5" fmla="*/ 3704 h 12"/>
                  <a:gd name="T6" fmla="*/ 27735 w 68"/>
                  <a:gd name="T7" fmla="*/ 5292 h 12"/>
                  <a:gd name="T8" fmla="*/ 22599 w 68"/>
                  <a:gd name="T9" fmla="*/ 5821 h 12"/>
                  <a:gd name="T10" fmla="*/ 17463 w 68"/>
                  <a:gd name="T11" fmla="*/ 6350 h 12"/>
                  <a:gd name="T12" fmla="*/ 11813 w 68"/>
                  <a:gd name="T13" fmla="*/ 5821 h 12"/>
                  <a:gd name="T14" fmla="*/ 6677 w 68"/>
                  <a:gd name="T15" fmla="*/ 5292 h 12"/>
                  <a:gd name="T16" fmla="*/ 3082 w 68"/>
                  <a:gd name="T17" fmla="*/ 3704 h 12"/>
                  <a:gd name="T18" fmla="*/ 1027 w 68"/>
                  <a:gd name="T19" fmla="*/ 2646 h 12"/>
                  <a:gd name="T20" fmla="*/ 0 w 68"/>
                  <a:gd name="T21" fmla="*/ 1588 h 12"/>
                  <a:gd name="T22" fmla="*/ 0 w 68"/>
                  <a:gd name="T23" fmla="*/ 1588 h 12"/>
                  <a:gd name="T24" fmla="*/ 3595 w 68"/>
                  <a:gd name="T25" fmla="*/ 529 h 12"/>
                  <a:gd name="T26" fmla="*/ 7190 w 68"/>
                  <a:gd name="T27" fmla="*/ 0 h 12"/>
                  <a:gd name="T28" fmla="*/ 15922 w 68"/>
                  <a:gd name="T29" fmla="*/ 529 h 12"/>
                  <a:gd name="T30" fmla="*/ 24653 w 68"/>
                  <a:gd name="T31" fmla="*/ 2117 h 12"/>
                  <a:gd name="T32" fmla="*/ 29789 w 68"/>
                  <a:gd name="T33" fmla="*/ 2117 h 12"/>
                  <a:gd name="T34" fmla="*/ 34925 w 68"/>
                  <a:gd name="T35" fmla="*/ 2117 h 12"/>
                  <a:gd name="T36" fmla="*/ 34925 w 68"/>
                  <a:gd name="T37" fmla="*/ 211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8" h="12">
                    <a:moveTo>
                      <a:pt x="68" y="4"/>
                    </a:moveTo>
                    <a:lnTo>
                      <a:pt x="68" y="4"/>
                    </a:lnTo>
                    <a:lnTo>
                      <a:pt x="62" y="7"/>
                    </a:lnTo>
                    <a:lnTo>
                      <a:pt x="54" y="10"/>
                    </a:lnTo>
                    <a:lnTo>
                      <a:pt x="44" y="11"/>
                    </a:lnTo>
                    <a:lnTo>
                      <a:pt x="34" y="12"/>
                    </a:lnTo>
                    <a:lnTo>
                      <a:pt x="23" y="11"/>
                    </a:lnTo>
                    <a:lnTo>
                      <a:pt x="13" y="10"/>
                    </a:lnTo>
                    <a:lnTo>
                      <a:pt x="6" y="7"/>
                    </a:lnTo>
                    <a:lnTo>
                      <a:pt x="2" y="5"/>
                    </a:lnTo>
                    <a:lnTo>
                      <a:pt x="0" y="3"/>
                    </a:lnTo>
                    <a:lnTo>
                      <a:pt x="7" y="1"/>
                    </a:lnTo>
                    <a:lnTo>
                      <a:pt x="14" y="0"/>
                    </a:lnTo>
                    <a:lnTo>
                      <a:pt x="31" y="1"/>
                    </a:lnTo>
                    <a:lnTo>
                      <a:pt x="48" y="4"/>
                    </a:lnTo>
                    <a:lnTo>
                      <a:pt x="58" y="4"/>
                    </a:lnTo>
                    <a:lnTo>
                      <a:pt x="6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93">
                <a:extLst>
                  <a:ext uri="{FF2B5EF4-FFF2-40B4-BE49-F238E27FC236}">
                    <a16:creationId xmlns:a16="http://schemas.microsoft.com/office/drawing/2014/main" id="{3607AFEE-9F4D-4675-85BF-1493EA46E115}"/>
                  </a:ext>
                </a:extLst>
              </p:cNvPr>
              <p:cNvSpPr>
                <a:spLocks noEditPoints="1"/>
              </p:cNvSpPr>
              <p:nvPr/>
            </p:nvSpPr>
            <p:spPr bwMode="auto">
              <a:xfrm>
                <a:off x="3013076" y="3175"/>
                <a:ext cx="1100138" cy="1050925"/>
              </a:xfrm>
              <a:custGeom>
                <a:avLst/>
                <a:gdLst>
                  <a:gd name="T0" fmla="*/ 684942 w 2080"/>
                  <a:gd name="T1" fmla="*/ 283390 h 1984"/>
                  <a:gd name="T2" fmla="*/ 917663 w 2080"/>
                  <a:gd name="T3" fmla="*/ 21718 h 1984"/>
                  <a:gd name="T4" fmla="*/ 938291 w 2080"/>
                  <a:gd name="T5" fmla="*/ 195459 h 1984"/>
                  <a:gd name="T6" fmla="*/ 954687 w 2080"/>
                  <a:gd name="T7" fmla="*/ 273855 h 1984"/>
                  <a:gd name="T8" fmla="*/ 1073692 w 2080"/>
                  <a:gd name="T9" fmla="*/ 734164 h 1984"/>
                  <a:gd name="T10" fmla="*/ 478137 w 2080"/>
                  <a:gd name="T11" fmla="*/ 1042450 h 1984"/>
                  <a:gd name="T12" fmla="*/ 162376 w 2080"/>
                  <a:gd name="T13" fmla="*/ 670600 h 1984"/>
                  <a:gd name="T14" fmla="*/ 203102 w 2080"/>
                  <a:gd name="T15" fmla="*/ 259023 h 1984"/>
                  <a:gd name="T16" fmla="*/ 905498 w 2080"/>
                  <a:gd name="T17" fmla="*/ 19599 h 1984"/>
                  <a:gd name="T18" fmla="*/ 874292 w 2080"/>
                  <a:gd name="T19" fmla="*/ 156262 h 1984"/>
                  <a:gd name="T20" fmla="*/ 900738 w 2080"/>
                  <a:gd name="T21" fmla="*/ 46614 h 1984"/>
                  <a:gd name="T22" fmla="*/ 992769 w 2080"/>
                  <a:gd name="T23" fmla="*/ 128187 h 1984"/>
                  <a:gd name="T24" fmla="*/ 825632 w 2080"/>
                  <a:gd name="T25" fmla="*/ 209232 h 1984"/>
                  <a:gd name="T26" fmla="*/ 359132 w 2080"/>
                  <a:gd name="T27" fmla="*/ 232538 h 1984"/>
                  <a:gd name="T28" fmla="*/ 335331 w 2080"/>
                  <a:gd name="T29" fmla="*/ 246840 h 1984"/>
                  <a:gd name="T30" fmla="*/ 388751 w 2080"/>
                  <a:gd name="T31" fmla="*/ 339008 h 1984"/>
                  <a:gd name="T32" fmla="*/ 364421 w 2080"/>
                  <a:gd name="T33" fmla="*/ 240484 h 1984"/>
                  <a:gd name="T34" fmla="*/ 653207 w 2080"/>
                  <a:gd name="T35" fmla="*/ 271206 h 1984"/>
                  <a:gd name="T36" fmla="*/ 908672 w 2080"/>
                  <a:gd name="T37" fmla="*/ 257964 h 1984"/>
                  <a:gd name="T38" fmla="*/ 314703 w 2080"/>
                  <a:gd name="T39" fmla="*/ 524933 h 1984"/>
                  <a:gd name="T40" fmla="*/ 936704 w 2080"/>
                  <a:gd name="T41" fmla="*/ 282860 h 1984"/>
                  <a:gd name="T42" fmla="*/ 776972 w 2080"/>
                  <a:gd name="T43" fmla="*/ 371320 h 1984"/>
                  <a:gd name="T44" fmla="*/ 752642 w 2080"/>
                  <a:gd name="T45" fmla="*/ 574195 h 1984"/>
                  <a:gd name="T46" fmla="*/ 762163 w 2080"/>
                  <a:gd name="T47" fmla="*/ 764357 h 1984"/>
                  <a:gd name="T48" fmla="*/ 1068403 w 2080"/>
                  <a:gd name="T49" fmla="*/ 582140 h 1984"/>
                  <a:gd name="T50" fmla="*/ 1059412 w 2080"/>
                  <a:gd name="T51" fmla="*/ 406810 h 1984"/>
                  <a:gd name="T52" fmla="*/ 783319 w 2080"/>
                  <a:gd name="T53" fmla="*/ 491032 h 1984"/>
                  <a:gd name="T54" fmla="*/ 532086 w 2080"/>
                  <a:gd name="T55" fmla="*/ 455012 h 1984"/>
                  <a:gd name="T56" fmla="*/ 440055 w 2080"/>
                  <a:gd name="T57" fmla="*/ 478849 h 1984"/>
                  <a:gd name="T58" fmla="*/ 602960 w 2080"/>
                  <a:gd name="T59" fmla="*/ 535527 h 1984"/>
                  <a:gd name="T60" fmla="*/ 680710 w 2080"/>
                  <a:gd name="T61" fmla="*/ 489973 h 1984"/>
                  <a:gd name="T62" fmla="*/ 206805 w 2080"/>
                  <a:gd name="T63" fmla="*/ 617101 h 1984"/>
                  <a:gd name="T64" fmla="*/ 158674 w 2080"/>
                  <a:gd name="T65" fmla="*/ 559363 h 1984"/>
                  <a:gd name="T66" fmla="*/ 144393 w 2080"/>
                  <a:gd name="T67" fmla="*/ 635110 h 1984"/>
                  <a:gd name="T68" fmla="*/ 384519 w 2080"/>
                  <a:gd name="T69" fmla="*/ 592205 h 1984"/>
                  <a:gd name="T70" fmla="*/ 720908 w 2080"/>
                  <a:gd name="T71" fmla="*/ 578433 h 1984"/>
                  <a:gd name="T72" fmla="*/ 930886 w 2080"/>
                  <a:gd name="T73" fmla="*/ 874535 h 1984"/>
                  <a:gd name="T74" fmla="*/ 190409 w 2080"/>
                  <a:gd name="T75" fmla="*/ 714565 h 1984"/>
                  <a:gd name="T76" fmla="*/ 393511 w 2080"/>
                  <a:gd name="T77" fmla="*/ 666892 h 1984"/>
                  <a:gd name="T78" fmla="*/ 761634 w 2080"/>
                  <a:gd name="T79" fmla="*/ 612863 h 1984"/>
                  <a:gd name="T80" fmla="*/ 428419 w 2080"/>
                  <a:gd name="T81" fmla="*/ 639348 h 1984"/>
                  <a:gd name="T82" fmla="*/ 746824 w 2080"/>
                  <a:gd name="T83" fmla="*/ 661066 h 1984"/>
                  <a:gd name="T84" fmla="*/ 368652 w 2080"/>
                  <a:gd name="T85" fmla="*/ 681194 h 1984"/>
                  <a:gd name="T86" fmla="*/ 518863 w 2080"/>
                  <a:gd name="T87" fmla="*/ 701323 h 1984"/>
                  <a:gd name="T88" fmla="*/ 645273 w 2080"/>
                  <a:gd name="T89" fmla="*/ 721981 h 1984"/>
                  <a:gd name="T90" fmla="*/ 697636 w 2080"/>
                  <a:gd name="T91" fmla="*/ 732575 h 1984"/>
                  <a:gd name="T92" fmla="*/ 386106 w 2080"/>
                  <a:gd name="T93" fmla="*/ 794550 h 1984"/>
                  <a:gd name="T94" fmla="*/ 668016 w 2080"/>
                  <a:gd name="T95" fmla="*/ 765946 h 1984"/>
                  <a:gd name="T96" fmla="*/ 752114 w 2080"/>
                  <a:gd name="T97" fmla="*/ 749526 h 1984"/>
                  <a:gd name="T98" fmla="*/ 813467 w 2080"/>
                  <a:gd name="T99" fmla="*/ 879302 h 1984"/>
                  <a:gd name="T100" fmla="*/ 804476 w 2080"/>
                  <a:gd name="T101" fmla="*/ 880362 h 1984"/>
                  <a:gd name="T102" fmla="*/ 693404 w 2080"/>
                  <a:gd name="T103" fmla="*/ 846461 h 1984"/>
                  <a:gd name="T104" fmla="*/ 635224 w 2080"/>
                  <a:gd name="T105" fmla="*/ 858114 h 1984"/>
                  <a:gd name="T106" fmla="*/ 316290 w 2080"/>
                  <a:gd name="T107" fmla="*/ 859703 h 1984"/>
                  <a:gd name="T108" fmla="*/ 312587 w 2080"/>
                  <a:gd name="T109" fmla="*/ 922738 h 1984"/>
                  <a:gd name="T110" fmla="*/ 669603 w 2080"/>
                  <a:gd name="T111" fmla="*/ 931742 h 1984"/>
                  <a:gd name="T112" fmla="*/ 337446 w 2080"/>
                  <a:gd name="T113" fmla="*/ 890426 h 1984"/>
                  <a:gd name="T114" fmla="*/ 319992 w 2080"/>
                  <a:gd name="T115" fmla="*/ 887777 h 1984"/>
                  <a:gd name="T116" fmla="*/ 790724 w 2080"/>
                  <a:gd name="T117" fmla="*/ 896253 h 1984"/>
                  <a:gd name="T118" fmla="*/ 803947 w 2080"/>
                  <a:gd name="T119" fmla="*/ 930153 h 1984"/>
                  <a:gd name="T120" fmla="*/ 495062 w 2080"/>
                  <a:gd name="T121" fmla="*/ 1006430 h 1984"/>
                  <a:gd name="T122" fmla="*/ 686528 w 2080"/>
                  <a:gd name="T123" fmla="*/ 960346 h 1984"/>
                  <a:gd name="T124" fmla="*/ 360718 w 2080"/>
                  <a:gd name="T125" fmla="*/ 1030796 h 19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80" h="1984">
                    <a:moveTo>
                      <a:pt x="894" y="852"/>
                    </a:moveTo>
                    <a:lnTo>
                      <a:pt x="894" y="852"/>
                    </a:lnTo>
                    <a:lnTo>
                      <a:pt x="905" y="851"/>
                    </a:lnTo>
                    <a:lnTo>
                      <a:pt x="915" y="849"/>
                    </a:lnTo>
                    <a:lnTo>
                      <a:pt x="898" y="830"/>
                    </a:lnTo>
                    <a:lnTo>
                      <a:pt x="883" y="809"/>
                    </a:lnTo>
                    <a:lnTo>
                      <a:pt x="869" y="785"/>
                    </a:lnTo>
                    <a:lnTo>
                      <a:pt x="856" y="757"/>
                    </a:lnTo>
                    <a:lnTo>
                      <a:pt x="852" y="743"/>
                    </a:lnTo>
                    <a:lnTo>
                      <a:pt x="848" y="727"/>
                    </a:lnTo>
                    <a:lnTo>
                      <a:pt x="845" y="710"/>
                    </a:lnTo>
                    <a:lnTo>
                      <a:pt x="843" y="694"/>
                    </a:lnTo>
                    <a:lnTo>
                      <a:pt x="842" y="677"/>
                    </a:lnTo>
                    <a:lnTo>
                      <a:pt x="843" y="660"/>
                    </a:lnTo>
                    <a:lnTo>
                      <a:pt x="843" y="642"/>
                    </a:lnTo>
                    <a:lnTo>
                      <a:pt x="846" y="625"/>
                    </a:lnTo>
                    <a:lnTo>
                      <a:pt x="849" y="607"/>
                    </a:lnTo>
                    <a:lnTo>
                      <a:pt x="853" y="590"/>
                    </a:lnTo>
                    <a:lnTo>
                      <a:pt x="857" y="574"/>
                    </a:lnTo>
                    <a:lnTo>
                      <a:pt x="863" y="557"/>
                    </a:lnTo>
                    <a:lnTo>
                      <a:pt x="869" y="543"/>
                    </a:lnTo>
                    <a:lnTo>
                      <a:pt x="876" y="529"/>
                    </a:lnTo>
                    <a:lnTo>
                      <a:pt x="883" y="517"/>
                    </a:lnTo>
                    <a:lnTo>
                      <a:pt x="891" y="505"/>
                    </a:lnTo>
                    <a:lnTo>
                      <a:pt x="902" y="494"/>
                    </a:lnTo>
                    <a:lnTo>
                      <a:pt x="916" y="484"/>
                    </a:lnTo>
                    <a:lnTo>
                      <a:pt x="932" y="477"/>
                    </a:lnTo>
                    <a:lnTo>
                      <a:pt x="949" y="472"/>
                    </a:lnTo>
                    <a:lnTo>
                      <a:pt x="967" y="468"/>
                    </a:lnTo>
                    <a:lnTo>
                      <a:pt x="985" y="465"/>
                    </a:lnTo>
                    <a:lnTo>
                      <a:pt x="1003" y="465"/>
                    </a:lnTo>
                    <a:lnTo>
                      <a:pt x="1022" y="466"/>
                    </a:lnTo>
                    <a:lnTo>
                      <a:pt x="1024" y="469"/>
                    </a:lnTo>
                    <a:lnTo>
                      <a:pt x="1029" y="470"/>
                    </a:lnTo>
                    <a:lnTo>
                      <a:pt x="1036" y="472"/>
                    </a:lnTo>
                    <a:lnTo>
                      <a:pt x="1044" y="473"/>
                    </a:lnTo>
                    <a:lnTo>
                      <a:pt x="1053" y="475"/>
                    </a:lnTo>
                    <a:lnTo>
                      <a:pt x="1058" y="477"/>
                    </a:lnTo>
                    <a:lnTo>
                      <a:pt x="1062" y="480"/>
                    </a:lnTo>
                    <a:lnTo>
                      <a:pt x="1071" y="487"/>
                    </a:lnTo>
                    <a:lnTo>
                      <a:pt x="1079" y="496"/>
                    </a:lnTo>
                    <a:lnTo>
                      <a:pt x="1083" y="500"/>
                    </a:lnTo>
                    <a:lnTo>
                      <a:pt x="1088" y="503"/>
                    </a:lnTo>
                    <a:lnTo>
                      <a:pt x="1096" y="505"/>
                    </a:lnTo>
                    <a:lnTo>
                      <a:pt x="1107" y="507"/>
                    </a:lnTo>
                    <a:lnTo>
                      <a:pt x="1119" y="507"/>
                    </a:lnTo>
                    <a:lnTo>
                      <a:pt x="1130" y="507"/>
                    </a:lnTo>
                    <a:lnTo>
                      <a:pt x="1141" y="477"/>
                    </a:lnTo>
                    <a:lnTo>
                      <a:pt x="1154" y="451"/>
                    </a:lnTo>
                    <a:lnTo>
                      <a:pt x="1168" y="424"/>
                    </a:lnTo>
                    <a:lnTo>
                      <a:pt x="1183" y="399"/>
                    </a:lnTo>
                    <a:lnTo>
                      <a:pt x="1190" y="397"/>
                    </a:lnTo>
                    <a:lnTo>
                      <a:pt x="1197" y="397"/>
                    </a:lnTo>
                    <a:lnTo>
                      <a:pt x="1204" y="397"/>
                    </a:lnTo>
                    <a:lnTo>
                      <a:pt x="1210" y="399"/>
                    </a:lnTo>
                    <a:lnTo>
                      <a:pt x="1222" y="404"/>
                    </a:lnTo>
                    <a:lnTo>
                      <a:pt x="1232" y="411"/>
                    </a:lnTo>
                    <a:lnTo>
                      <a:pt x="1231" y="420"/>
                    </a:lnTo>
                    <a:lnTo>
                      <a:pt x="1229" y="428"/>
                    </a:lnTo>
                    <a:lnTo>
                      <a:pt x="1220" y="435"/>
                    </a:lnTo>
                    <a:lnTo>
                      <a:pt x="1211" y="442"/>
                    </a:lnTo>
                    <a:lnTo>
                      <a:pt x="1204" y="451"/>
                    </a:lnTo>
                    <a:lnTo>
                      <a:pt x="1197" y="459"/>
                    </a:lnTo>
                    <a:lnTo>
                      <a:pt x="1183" y="477"/>
                    </a:lnTo>
                    <a:lnTo>
                      <a:pt x="1170" y="497"/>
                    </a:lnTo>
                    <a:lnTo>
                      <a:pt x="1179" y="496"/>
                    </a:lnTo>
                    <a:lnTo>
                      <a:pt x="1187" y="494"/>
                    </a:lnTo>
                    <a:lnTo>
                      <a:pt x="1204" y="494"/>
                    </a:lnTo>
                    <a:lnTo>
                      <a:pt x="1222" y="497"/>
                    </a:lnTo>
                    <a:lnTo>
                      <a:pt x="1241" y="503"/>
                    </a:lnTo>
                    <a:lnTo>
                      <a:pt x="1246" y="505"/>
                    </a:lnTo>
                    <a:lnTo>
                      <a:pt x="1252" y="508"/>
                    </a:lnTo>
                    <a:lnTo>
                      <a:pt x="1263" y="515"/>
                    </a:lnTo>
                    <a:lnTo>
                      <a:pt x="1269" y="517"/>
                    </a:lnTo>
                    <a:lnTo>
                      <a:pt x="1274" y="520"/>
                    </a:lnTo>
                    <a:lnTo>
                      <a:pt x="1280" y="521"/>
                    </a:lnTo>
                    <a:lnTo>
                      <a:pt x="1286" y="524"/>
                    </a:lnTo>
                    <a:lnTo>
                      <a:pt x="1290" y="528"/>
                    </a:lnTo>
                    <a:lnTo>
                      <a:pt x="1295" y="535"/>
                    </a:lnTo>
                    <a:lnTo>
                      <a:pt x="1308" y="545"/>
                    </a:lnTo>
                    <a:lnTo>
                      <a:pt x="1314" y="550"/>
                    </a:lnTo>
                    <a:lnTo>
                      <a:pt x="1319" y="557"/>
                    </a:lnTo>
                    <a:lnTo>
                      <a:pt x="1326" y="573"/>
                    </a:lnTo>
                    <a:lnTo>
                      <a:pt x="1335" y="590"/>
                    </a:lnTo>
                    <a:lnTo>
                      <a:pt x="1342" y="605"/>
                    </a:lnTo>
                    <a:lnTo>
                      <a:pt x="1345" y="619"/>
                    </a:lnTo>
                    <a:lnTo>
                      <a:pt x="1346" y="635"/>
                    </a:lnTo>
                    <a:lnTo>
                      <a:pt x="1346" y="653"/>
                    </a:lnTo>
                    <a:lnTo>
                      <a:pt x="1345" y="671"/>
                    </a:lnTo>
                    <a:lnTo>
                      <a:pt x="1342" y="688"/>
                    </a:lnTo>
                    <a:lnTo>
                      <a:pt x="1338" y="708"/>
                    </a:lnTo>
                    <a:lnTo>
                      <a:pt x="1332" y="727"/>
                    </a:lnTo>
                    <a:lnTo>
                      <a:pt x="1319" y="764"/>
                    </a:lnTo>
                    <a:lnTo>
                      <a:pt x="1336" y="757"/>
                    </a:lnTo>
                    <a:lnTo>
                      <a:pt x="1354" y="747"/>
                    </a:lnTo>
                    <a:lnTo>
                      <a:pt x="1374" y="737"/>
                    </a:lnTo>
                    <a:lnTo>
                      <a:pt x="1394" y="729"/>
                    </a:lnTo>
                    <a:lnTo>
                      <a:pt x="1395" y="716"/>
                    </a:lnTo>
                    <a:lnTo>
                      <a:pt x="1406" y="692"/>
                    </a:lnTo>
                    <a:lnTo>
                      <a:pt x="1416" y="667"/>
                    </a:lnTo>
                    <a:lnTo>
                      <a:pt x="1434" y="615"/>
                    </a:lnTo>
                    <a:lnTo>
                      <a:pt x="1451" y="580"/>
                    </a:lnTo>
                    <a:lnTo>
                      <a:pt x="1460" y="559"/>
                    </a:lnTo>
                    <a:lnTo>
                      <a:pt x="1467" y="539"/>
                    </a:lnTo>
                    <a:lnTo>
                      <a:pt x="1471" y="527"/>
                    </a:lnTo>
                    <a:lnTo>
                      <a:pt x="1472" y="520"/>
                    </a:lnTo>
                    <a:lnTo>
                      <a:pt x="1474" y="515"/>
                    </a:lnTo>
                    <a:lnTo>
                      <a:pt x="1471" y="510"/>
                    </a:lnTo>
                    <a:lnTo>
                      <a:pt x="1468" y="501"/>
                    </a:lnTo>
                    <a:lnTo>
                      <a:pt x="1467" y="497"/>
                    </a:lnTo>
                    <a:lnTo>
                      <a:pt x="1467" y="491"/>
                    </a:lnTo>
                    <a:lnTo>
                      <a:pt x="1467" y="487"/>
                    </a:lnTo>
                    <a:lnTo>
                      <a:pt x="1469" y="483"/>
                    </a:lnTo>
                    <a:lnTo>
                      <a:pt x="1482" y="476"/>
                    </a:lnTo>
                    <a:lnTo>
                      <a:pt x="1496" y="470"/>
                    </a:lnTo>
                    <a:lnTo>
                      <a:pt x="1524" y="403"/>
                    </a:lnTo>
                    <a:lnTo>
                      <a:pt x="1541" y="371"/>
                    </a:lnTo>
                    <a:lnTo>
                      <a:pt x="1559" y="338"/>
                    </a:lnTo>
                    <a:lnTo>
                      <a:pt x="1558" y="331"/>
                    </a:lnTo>
                    <a:lnTo>
                      <a:pt x="1558" y="326"/>
                    </a:lnTo>
                    <a:lnTo>
                      <a:pt x="1561" y="320"/>
                    </a:lnTo>
                    <a:lnTo>
                      <a:pt x="1565" y="315"/>
                    </a:lnTo>
                    <a:lnTo>
                      <a:pt x="1559" y="305"/>
                    </a:lnTo>
                    <a:lnTo>
                      <a:pt x="1555" y="293"/>
                    </a:lnTo>
                    <a:lnTo>
                      <a:pt x="1551" y="282"/>
                    </a:lnTo>
                    <a:lnTo>
                      <a:pt x="1547" y="271"/>
                    </a:lnTo>
                    <a:lnTo>
                      <a:pt x="1545" y="260"/>
                    </a:lnTo>
                    <a:lnTo>
                      <a:pt x="1544" y="247"/>
                    </a:lnTo>
                    <a:lnTo>
                      <a:pt x="1544" y="234"/>
                    </a:lnTo>
                    <a:lnTo>
                      <a:pt x="1544" y="220"/>
                    </a:lnTo>
                    <a:lnTo>
                      <a:pt x="1547" y="206"/>
                    </a:lnTo>
                    <a:lnTo>
                      <a:pt x="1551" y="191"/>
                    </a:lnTo>
                    <a:lnTo>
                      <a:pt x="1557" y="178"/>
                    </a:lnTo>
                    <a:lnTo>
                      <a:pt x="1564" y="166"/>
                    </a:lnTo>
                    <a:lnTo>
                      <a:pt x="1572" y="154"/>
                    </a:lnTo>
                    <a:lnTo>
                      <a:pt x="1580" y="143"/>
                    </a:lnTo>
                    <a:lnTo>
                      <a:pt x="1590" y="133"/>
                    </a:lnTo>
                    <a:lnTo>
                      <a:pt x="1601" y="124"/>
                    </a:lnTo>
                    <a:lnTo>
                      <a:pt x="1623" y="105"/>
                    </a:lnTo>
                    <a:lnTo>
                      <a:pt x="1645" y="87"/>
                    </a:lnTo>
                    <a:lnTo>
                      <a:pt x="1667" y="72"/>
                    </a:lnTo>
                    <a:lnTo>
                      <a:pt x="1686" y="53"/>
                    </a:lnTo>
                    <a:lnTo>
                      <a:pt x="1694" y="41"/>
                    </a:lnTo>
                    <a:lnTo>
                      <a:pt x="1698" y="34"/>
                    </a:lnTo>
                    <a:lnTo>
                      <a:pt x="1703" y="30"/>
                    </a:lnTo>
                    <a:lnTo>
                      <a:pt x="1708" y="15"/>
                    </a:lnTo>
                    <a:lnTo>
                      <a:pt x="1714" y="0"/>
                    </a:lnTo>
                    <a:lnTo>
                      <a:pt x="1719" y="0"/>
                    </a:lnTo>
                    <a:lnTo>
                      <a:pt x="1724" y="1"/>
                    </a:lnTo>
                    <a:lnTo>
                      <a:pt x="1724" y="6"/>
                    </a:lnTo>
                    <a:lnTo>
                      <a:pt x="1725" y="11"/>
                    </a:lnTo>
                    <a:lnTo>
                      <a:pt x="1728" y="21"/>
                    </a:lnTo>
                    <a:lnTo>
                      <a:pt x="1732" y="31"/>
                    </a:lnTo>
                    <a:lnTo>
                      <a:pt x="1735" y="41"/>
                    </a:lnTo>
                    <a:lnTo>
                      <a:pt x="1738" y="53"/>
                    </a:lnTo>
                    <a:lnTo>
                      <a:pt x="1738" y="66"/>
                    </a:lnTo>
                    <a:lnTo>
                      <a:pt x="1738" y="77"/>
                    </a:lnTo>
                    <a:lnTo>
                      <a:pt x="1735" y="90"/>
                    </a:lnTo>
                    <a:lnTo>
                      <a:pt x="1731" y="114"/>
                    </a:lnTo>
                    <a:lnTo>
                      <a:pt x="1728" y="136"/>
                    </a:lnTo>
                    <a:lnTo>
                      <a:pt x="1724" y="140"/>
                    </a:lnTo>
                    <a:lnTo>
                      <a:pt x="1721" y="146"/>
                    </a:lnTo>
                    <a:lnTo>
                      <a:pt x="1718" y="153"/>
                    </a:lnTo>
                    <a:lnTo>
                      <a:pt x="1714" y="157"/>
                    </a:lnTo>
                    <a:lnTo>
                      <a:pt x="1722" y="150"/>
                    </a:lnTo>
                    <a:lnTo>
                      <a:pt x="1732" y="143"/>
                    </a:lnTo>
                    <a:lnTo>
                      <a:pt x="1740" y="133"/>
                    </a:lnTo>
                    <a:lnTo>
                      <a:pt x="1743" y="128"/>
                    </a:lnTo>
                    <a:lnTo>
                      <a:pt x="1746" y="122"/>
                    </a:lnTo>
                    <a:lnTo>
                      <a:pt x="1749" y="111"/>
                    </a:lnTo>
                    <a:lnTo>
                      <a:pt x="1752" y="101"/>
                    </a:lnTo>
                    <a:lnTo>
                      <a:pt x="1754" y="98"/>
                    </a:lnTo>
                    <a:lnTo>
                      <a:pt x="1757" y="97"/>
                    </a:lnTo>
                    <a:lnTo>
                      <a:pt x="1761" y="98"/>
                    </a:lnTo>
                    <a:lnTo>
                      <a:pt x="1767" y="103"/>
                    </a:lnTo>
                    <a:lnTo>
                      <a:pt x="1766" y="110"/>
                    </a:lnTo>
                    <a:lnTo>
                      <a:pt x="1763" y="115"/>
                    </a:lnTo>
                    <a:lnTo>
                      <a:pt x="1761" y="133"/>
                    </a:lnTo>
                    <a:lnTo>
                      <a:pt x="1760" y="150"/>
                    </a:lnTo>
                    <a:lnTo>
                      <a:pt x="1757" y="167"/>
                    </a:lnTo>
                    <a:lnTo>
                      <a:pt x="1753" y="183"/>
                    </a:lnTo>
                    <a:lnTo>
                      <a:pt x="1749" y="198"/>
                    </a:lnTo>
                    <a:lnTo>
                      <a:pt x="1743" y="213"/>
                    </a:lnTo>
                    <a:lnTo>
                      <a:pt x="1736" y="227"/>
                    </a:lnTo>
                    <a:lnTo>
                      <a:pt x="1729" y="242"/>
                    </a:lnTo>
                    <a:lnTo>
                      <a:pt x="1714" y="268"/>
                    </a:lnTo>
                    <a:lnTo>
                      <a:pt x="1696" y="292"/>
                    </a:lnTo>
                    <a:lnTo>
                      <a:pt x="1674" y="315"/>
                    </a:lnTo>
                    <a:lnTo>
                      <a:pt x="1653" y="336"/>
                    </a:lnTo>
                    <a:lnTo>
                      <a:pt x="1649" y="336"/>
                    </a:lnTo>
                    <a:lnTo>
                      <a:pt x="1646" y="336"/>
                    </a:lnTo>
                    <a:lnTo>
                      <a:pt x="1645" y="337"/>
                    </a:lnTo>
                    <a:lnTo>
                      <a:pt x="1642" y="338"/>
                    </a:lnTo>
                    <a:lnTo>
                      <a:pt x="1641" y="343"/>
                    </a:lnTo>
                    <a:lnTo>
                      <a:pt x="1641" y="350"/>
                    </a:lnTo>
                    <a:lnTo>
                      <a:pt x="1637" y="352"/>
                    </a:lnTo>
                    <a:lnTo>
                      <a:pt x="1631" y="355"/>
                    </a:lnTo>
                    <a:lnTo>
                      <a:pt x="1618" y="389"/>
                    </a:lnTo>
                    <a:lnTo>
                      <a:pt x="1606" y="428"/>
                    </a:lnTo>
                    <a:lnTo>
                      <a:pt x="1596" y="468"/>
                    </a:lnTo>
                    <a:lnTo>
                      <a:pt x="1585" y="503"/>
                    </a:lnTo>
                    <a:lnTo>
                      <a:pt x="1590" y="514"/>
                    </a:lnTo>
                    <a:lnTo>
                      <a:pt x="1592" y="520"/>
                    </a:lnTo>
                    <a:lnTo>
                      <a:pt x="1593" y="528"/>
                    </a:lnTo>
                    <a:lnTo>
                      <a:pt x="1589" y="532"/>
                    </a:lnTo>
                    <a:lnTo>
                      <a:pt x="1583" y="536"/>
                    </a:lnTo>
                    <a:lnTo>
                      <a:pt x="1576" y="539"/>
                    </a:lnTo>
                    <a:lnTo>
                      <a:pt x="1569" y="542"/>
                    </a:lnTo>
                    <a:lnTo>
                      <a:pt x="1544" y="605"/>
                    </a:lnTo>
                    <a:lnTo>
                      <a:pt x="1516" y="670"/>
                    </a:lnTo>
                    <a:lnTo>
                      <a:pt x="1544" y="661"/>
                    </a:lnTo>
                    <a:lnTo>
                      <a:pt x="1572" y="651"/>
                    </a:lnTo>
                    <a:lnTo>
                      <a:pt x="1601" y="642"/>
                    </a:lnTo>
                    <a:lnTo>
                      <a:pt x="1632" y="633"/>
                    </a:lnTo>
                    <a:lnTo>
                      <a:pt x="1638" y="616"/>
                    </a:lnTo>
                    <a:lnTo>
                      <a:pt x="1645" y="600"/>
                    </a:lnTo>
                    <a:lnTo>
                      <a:pt x="1662" y="564"/>
                    </a:lnTo>
                    <a:lnTo>
                      <a:pt x="1679" y="531"/>
                    </a:lnTo>
                    <a:lnTo>
                      <a:pt x="1693" y="496"/>
                    </a:lnTo>
                    <a:lnTo>
                      <a:pt x="1693" y="491"/>
                    </a:lnTo>
                    <a:lnTo>
                      <a:pt x="1691" y="487"/>
                    </a:lnTo>
                    <a:lnTo>
                      <a:pt x="1687" y="480"/>
                    </a:lnTo>
                    <a:lnTo>
                      <a:pt x="1696" y="469"/>
                    </a:lnTo>
                    <a:lnTo>
                      <a:pt x="1700" y="466"/>
                    </a:lnTo>
                    <a:lnTo>
                      <a:pt x="1703" y="465"/>
                    </a:lnTo>
                    <a:lnTo>
                      <a:pt x="1705" y="465"/>
                    </a:lnTo>
                    <a:lnTo>
                      <a:pt x="1724" y="442"/>
                    </a:lnTo>
                    <a:lnTo>
                      <a:pt x="1742" y="418"/>
                    </a:lnTo>
                    <a:lnTo>
                      <a:pt x="1759" y="395"/>
                    </a:lnTo>
                    <a:lnTo>
                      <a:pt x="1774" y="369"/>
                    </a:lnTo>
                    <a:lnTo>
                      <a:pt x="1771" y="365"/>
                    </a:lnTo>
                    <a:lnTo>
                      <a:pt x="1771" y="362"/>
                    </a:lnTo>
                    <a:lnTo>
                      <a:pt x="1774" y="355"/>
                    </a:lnTo>
                    <a:lnTo>
                      <a:pt x="1778" y="351"/>
                    </a:lnTo>
                    <a:lnTo>
                      <a:pt x="1787" y="344"/>
                    </a:lnTo>
                    <a:lnTo>
                      <a:pt x="1792" y="326"/>
                    </a:lnTo>
                    <a:lnTo>
                      <a:pt x="1798" y="307"/>
                    </a:lnTo>
                    <a:lnTo>
                      <a:pt x="1804" y="288"/>
                    </a:lnTo>
                    <a:lnTo>
                      <a:pt x="1811" y="268"/>
                    </a:lnTo>
                    <a:lnTo>
                      <a:pt x="1820" y="246"/>
                    </a:lnTo>
                    <a:lnTo>
                      <a:pt x="1833" y="223"/>
                    </a:lnTo>
                    <a:lnTo>
                      <a:pt x="1846" y="199"/>
                    </a:lnTo>
                    <a:lnTo>
                      <a:pt x="1860" y="180"/>
                    </a:lnTo>
                    <a:lnTo>
                      <a:pt x="1870" y="166"/>
                    </a:lnTo>
                    <a:lnTo>
                      <a:pt x="1878" y="153"/>
                    </a:lnTo>
                    <a:lnTo>
                      <a:pt x="1882" y="150"/>
                    </a:lnTo>
                    <a:lnTo>
                      <a:pt x="1888" y="147"/>
                    </a:lnTo>
                    <a:lnTo>
                      <a:pt x="1892" y="149"/>
                    </a:lnTo>
                    <a:lnTo>
                      <a:pt x="1898" y="154"/>
                    </a:lnTo>
                    <a:lnTo>
                      <a:pt x="1898" y="156"/>
                    </a:lnTo>
                    <a:lnTo>
                      <a:pt x="1898" y="159"/>
                    </a:lnTo>
                    <a:lnTo>
                      <a:pt x="1895" y="161"/>
                    </a:lnTo>
                    <a:lnTo>
                      <a:pt x="1892" y="164"/>
                    </a:lnTo>
                    <a:lnTo>
                      <a:pt x="1892" y="166"/>
                    </a:lnTo>
                    <a:lnTo>
                      <a:pt x="1892" y="167"/>
                    </a:lnTo>
                    <a:lnTo>
                      <a:pt x="1885" y="171"/>
                    </a:lnTo>
                    <a:lnTo>
                      <a:pt x="1879" y="177"/>
                    </a:lnTo>
                    <a:lnTo>
                      <a:pt x="1875" y="183"/>
                    </a:lnTo>
                    <a:lnTo>
                      <a:pt x="1871" y="190"/>
                    </a:lnTo>
                    <a:lnTo>
                      <a:pt x="1864" y="206"/>
                    </a:lnTo>
                    <a:lnTo>
                      <a:pt x="1857" y="222"/>
                    </a:lnTo>
                    <a:lnTo>
                      <a:pt x="1868" y="209"/>
                    </a:lnTo>
                    <a:lnTo>
                      <a:pt x="1879" y="192"/>
                    </a:lnTo>
                    <a:lnTo>
                      <a:pt x="1889" y="177"/>
                    </a:lnTo>
                    <a:lnTo>
                      <a:pt x="1896" y="163"/>
                    </a:lnTo>
                    <a:lnTo>
                      <a:pt x="1899" y="160"/>
                    </a:lnTo>
                    <a:lnTo>
                      <a:pt x="1902" y="160"/>
                    </a:lnTo>
                    <a:lnTo>
                      <a:pt x="1909" y="161"/>
                    </a:lnTo>
                    <a:lnTo>
                      <a:pt x="1914" y="164"/>
                    </a:lnTo>
                    <a:lnTo>
                      <a:pt x="1920" y="167"/>
                    </a:lnTo>
                    <a:lnTo>
                      <a:pt x="1927" y="167"/>
                    </a:lnTo>
                    <a:lnTo>
                      <a:pt x="1934" y="169"/>
                    </a:lnTo>
                    <a:lnTo>
                      <a:pt x="1938" y="171"/>
                    </a:lnTo>
                    <a:lnTo>
                      <a:pt x="1945" y="177"/>
                    </a:lnTo>
                    <a:lnTo>
                      <a:pt x="1954" y="181"/>
                    </a:lnTo>
                    <a:lnTo>
                      <a:pt x="1962" y="185"/>
                    </a:lnTo>
                    <a:lnTo>
                      <a:pt x="1968" y="192"/>
                    </a:lnTo>
                    <a:lnTo>
                      <a:pt x="1971" y="197"/>
                    </a:lnTo>
                    <a:lnTo>
                      <a:pt x="1973" y="202"/>
                    </a:lnTo>
                    <a:lnTo>
                      <a:pt x="1968" y="212"/>
                    </a:lnTo>
                    <a:lnTo>
                      <a:pt x="1962" y="223"/>
                    </a:lnTo>
                    <a:lnTo>
                      <a:pt x="1952" y="247"/>
                    </a:lnTo>
                    <a:lnTo>
                      <a:pt x="1941" y="272"/>
                    </a:lnTo>
                    <a:lnTo>
                      <a:pt x="1936" y="284"/>
                    </a:lnTo>
                    <a:lnTo>
                      <a:pt x="1930" y="295"/>
                    </a:lnTo>
                    <a:lnTo>
                      <a:pt x="1920" y="310"/>
                    </a:lnTo>
                    <a:lnTo>
                      <a:pt x="1910" y="326"/>
                    </a:lnTo>
                    <a:lnTo>
                      <a:pt x="1898" y="338"/>
                    </a:lnTo>
                    <a:lnTo>
                      <a:pt x="1884" y="351"/>
                    </a:lnTo>
                    <a:lnTo>
                      <a:pt x="1875" y="364"/>
                    </a:lnTo>
                    <a:lnTo>
                      <a:pt x="1871" y="371"/>
                    </a:lnTo>
                    <a:lnTo>
                      <a:pt x="1864" y="375"/>
                    </a:lnTo>
                    <a:lnTo>
                      <a:pt x="1864" y="378"/>
                    </a:lnTo>
                    <a:lnTo>
                      <a:pt x="1865" y="379"/>
                    </a:lnTo>
                    <a:lnTo>
                      <a:pt x="1867" y="382"/>
                    </a:lnTo>
                    <a:lnTo>
                      <a:pt x="1865" y="386"/>
                    </a:lnTo>
                    <a:lnTo>
                      <a:pt x="1857" y="392"/>
                    </a:lnTo>
                    <a:lnTo>
                      <a:pt x="1853" y="393"/>
                    </a:lnTo>
                    <a:lnTo>
                      <a:pt x="1849" y="393"/>
                    </a:lnTo>
                    <a:lnTo>
                      <a:pt x="1836" y="420"/>
                    </a:lnTo>
                    <a:lnTo>
                      <a:pt x="1825" y="448"/>
                    </a:lnTo>
                    <a:lnTo>
                      <a:pt x="1813" y="476"/>
                    </a:lnTo>
                    <a:lnTo>
                      <a:pt x="1802" y="501"/>
                    </a:lnTo>
                    <a:lnTo>
                      <a:pt x="1805" y="507"/>
                    </a:lnTo>
                    <a:lnTo>
                      <a:pt x="1805" y="512"/>
                    </a:lnTo>
                    <a:lnTo>
                      <a:pt x="1805" y="517"/>
                    </a:lnTo>
                    <a:lnTo>
                      <a:pt x="1802" y="522"/>
                    </a:lnTo>
                    <a:lnTo>
                      <a:pt x="1799" y="527"/>
                    </a:lnTo>
                    <a:lnTo>
                      <a:pt x="1794" y="529"/>
                    </a:lnTo>
                    <a:lnTo>
                      <a:pt x="1790" y="532"/>
                    </a:lnTo>
                    <a:lnTo>
                      <a:pt x="1783" y="534"/>
                    </a:lnTo>
                    <a:lnTo>
                      <a:pt x="1754" y="577"/>
                    </a:lnTo>
                    <a:lnTo>
                      <a:pt x="1739" y="598"/>
                    </a:lnTo>
                    <a:lnTo>
                      <a:pt x="1724" y="618"/>
                    </a:lnTo>
                    <a:lnTo>
                      <a:pt x="1747" y="616"/>
                    </a:lnTo>
                    <a:lnTo>
                      <a:pt x="1771" y="616"/>
                    </a:lnTo>
                    <a:lnTo>
                      <a:pt x="1794" y="618"/>
                    </a:lnTo>
                    <a:lnTo>
                      <a:pt x="1816" y="621"/>
                    </a:lnTo>
                    <a:lnTo>
                      <a:pt x="1839" y="623"/>
                    </a:lnTo>
                    <a:lnTo>
                      <a:pt x="1861" y="628"/>
                    </a:lnTo>
                    <a:lnTo>
                      <a:pt x="1906" y="637"/>
                    </a:lnTo>
                    <a:lnTo>
                      <a:pt x="1927" y="650"/>
                    </a:lnTo>
                    <a:lnTo>
                      <a:pt x="1938" y="657"/>
                    </a:lnTo>
                    <a:lnTo>
                      <a:pt x="1950" y="663"/>
                    </a:lnTo>
                    <a:lnTo>
                      <a:pt x="1955" y="664"/>
                    </a:lnTo>
                    <a:lnTo>
                      <a:pt x="1959" y="666"/>
                    </a:lnTo>
                    <a:lnTo>
                      <a:pt x="1962" y="667"/>
                    </a:lnTo>
                    <a:lnTo>
                      <a:pt x="1971" y="675"/>
                    </a:lnTo>
                    <a:lnTo>
                      <a:pt x="1980" y="687"/>
                    </a:lnTo>
                    <a:lnTo>
                      <a:pt x="2000" y="713"/>
                    </a:lnTo>
                    <a:lnTo>
                      <a:pt x="2007" y="724"/>
                    </a:lnTo>
                    <a:lnTo>
                      <a:pt x="2011" y="737"/>
                    </a:lnTo>
                    <a:lnTo>
                      <a:pt x="2016" y="750"/>
                    </a:lnTo>
                    <a:lnTo>
                      <a:pt x="2018" y="762"/>
                    </a:lnTo>
                    <a:lnTo>
                      <a:pt x="2016" y="776"/>
                    </a:lnTo>
                    <a:lnTo>
                      <a:pt x="2013" y="790"/>
                    </a:lnTo>
                    <a:lnTo>
                      <a:pt x="2009" y="803"/>
                    </a:lnTo>
                    <a:lnTo>
                      <a:pt x="2003" y="816"/>
                    </a:lnTo>
                    <a:lnTo>
                      <a:pt x="1992" y="840"/>
                    </a:lnTo>
                    <a:lnTo>
                      <a:pt x="1979" y="863"/>
                    </a:lnTo>
                    <a:lnTo>
                      <a:pt x="1966" y="886"/>
                    </a:lnTo>
                    <a:lnTo>
                      <a:pt x="1954" y="908"/>
                    </a:lnTo>
                    <a:lnTo>
                      <a:pt x="1943" y="931"/>
                    </a:lnTo>
                    <a:lnTo>
                      <a:pt x="1938" y="944"/>
                    </a:lnTo>
                    <a:lnTo>
                      <a:pt x="1934" y="956"/>
                    </a:lnTo>
                    <a:lnTo>
                      <a:pt x="1930" y="959"/>
                    </a:lnTo>
                    <a:lnTo>
                      <a:pt x="1929" y="963"/>
                    </a:lnTo>
                    <a:lnTo>
                      <a:pt x="1926" y="969"/>
                    </a:lnTo>
                    <a:lnTo>
                      <a:pt x="1923" y="972"/>
                    </a:lnTo>
                    <a:lnTo>
                      <a:pt x="1920" y="986"/>
                    </a:lnTo>
                    <a:lnTo>
                      <a:pt x="1916" y="1000"/>
                    </a:lnTo>
                    <a:lnTo>
                      <a:pt x="1906" y="1026"/>
                    </a:lnTo>
                    <a:lnTo>
                      <a:pt x="1907" y="1049"/>
                    </a:lnTo>
                    <a:lnTo>
                      <a:pt x="1909" y="1059"/>
                    </a:lnTo>
                    <a:lnTo>
                      <a:pt x="1912" y="1071"/>
                    </a:lnTo>
                    <a:lnTo>
                      <a:pt x="1940" y="1073"/>
                    </a:lnTo>
                    <a:lnTo>
                      <a:pt x="1952" y="1071"/>
                    </a:lnTo>
                    <a:lnTo>
                      <a:pt x="1958" y="1070"/>
                    </a:lnTo>
                    <a:lnTo>
                      <a:pt x="1965" y="1068"/>
                    </a:lnTo>
                    <a:lnTo>
                      <a:pt x="1973" y="1071"/>
                    </a:lnTo>
                    <a:lnTo>
                      <a:pt x="1983" y="1073"/>
                    </a:lnTo>
                    <a:lnTo>
                      <a:pt x="2003" y="1074"/>
                    </a:lnTo>
                    <a:lnTo>
                      <a:pt x="2021" y="1084"/>
                    </a:lnTo>
                    <a:lnTo>
                      <a:pt x="2041" y="1094"/>
                    </a:lnTo>
                    <a:lnTo>
                      <a:pt x="2051" y="1099"/>
                    </a:lnTo>
                    <a:lnTo>
                      <a:pt x="2059" y="1106"/>
                    </a:lnTo>
                    <a:lnTo>
                      <a:pt x="2066" y="1113"/>
                    </a:lnTo>
                    <a:lnTo>
                      <a:pt x="2070" y="1122"/>
                    </a:lnTo>
                    <a:lnTo>
                      <a:pt x="2072" y="1126"/>
                    </a:lnTo>
                    <a:lnTo>
                      <a:pt x="2072" y="1127"/>
                    </a:lnTo>
                    <a:lnTo>
                      <a:pt x="2069" y="1129"/>
                    </a:lnTo>
                    <a:lnTo>
                      <a:pt x="2072" y="1130"/>
                    </a:lnTo>
                    <a:lnTo>
                      <a:pt x="2073" y="1132"/>
                    </a:lnTo>
                    <a:lnTo>
                      <a:pt x="2075" y="1133"/>
                    </a:lnTo>
                    <a:lnTo>
                      <a:pt x="2079" y="1160"/>
                    </a:lnTo>
                    <a:lnTo>
                      <a:pt x="2080" y="1185"/>
                    </a:lnTo>
                    <a:lnTo>
                      <a:pt x="2080" y="1212"/>
                    </a:lnTo>
                    <a:lnTo>
                      <a:pt x="2077" y="1237"/>
                    </a:lnTo>
                    <a:lnTo>
                      <a:pt x="2073" y="1262"/>
                    </a:lnTo>
                    <a:lnTo>
                      <a:pt x="2068" y="1288"/>
                    </a:lnTo>
                    <a:lnTo>
                      <a:pt x="2055" y="1335"/>
                    </a:lnTo>
                    <a:lnTo>
                      <a:pt x="2042" y="1361"/>
                    </a:lnTo>
                    <a:lnTo>
                      <a:pt x="2030" y="1386"/>
                    </a:lnTo>
                    <a:lnTo>
                      <a:pt x="2016" y="1412"/>
                    </a:lnTo>
                    <a:lnTo>
                      <a:pt x="2010" y="1425"/>
                    </a:lnTo>
                    <a:lnTo>
                      <a:pt x="2006" y="1439"/>
                    </a:lnTo>
                    <a:lnTo>
                      <a:pt x="1990" y="1457"/>
                    </a:lnTo>
                    <a:lnTo>
                      <a:pt x="1975" y="1476"/>
                    </a:lnTo>
                    <a:lnTo>
                      <a:pt x="1962" y="1494"/>
                    </a:lnTo>
                    <a:lnTo>
                      <a:pt x="1950" y="1515"/>
                    </a:lnTo>
                    <a:lnTo>
                      <a:pt x="1933" y="1532"/>
                    </a:lnTo>
                    <a:lnTo>
                      <a:pt x="1926" y="1542"/>
                    </a:lnTo>
                    <a:lnTo>
                      <a:pt x="1920" y="1553"/>
                    </a:lnTo>
                    <a:lnTo>
                      <a:pt x="1917" y="1554"/>
                    </a:lnTo>
                    <a:lnTo>
                      <a:pt x="1913" y="1554"/>
                    </a:lnTo>
                    <a:lnTo>
                      <a:pt x="1906" y="1564"/>
                    </a:lnTo>
                    <a:lnTo>
                      <a:pt x="1898" y="1574"/>
                    </a:lnTo>
                    <a:lnTo>
                      <a:pt x="1881" y="1591"/>
                    </a:lnTo>
                    <a:lnTo>
                      <a:pt x="1863" y="1608"/>
                    </a:lnTo>
                    <a:lnTo>
                      <a:pt x="1854" y="1617"/>
                    </a:lnTo>
                    <a:lnTo>
                      <a:pt x="1847" y="1626"/>
                    </a:lnTo>
                    <a:lnTo>
                      <a:pt x="1841" y="1629"/>
                    </a:lnTo>
                    <a:lnTo>
                      <a:pt x="1839" y="1630"/>
                    </a:lnTo>
                    <a:lnTo>
                      <a:pt x="1836" y="1631"/>
                    </a:lnTo>
                    <a:lnTo>
                      <a:pt x="1818" y="1648"/>
                    </a:lnTo>
                    <a:lnTo>
                      <a:pt x="1799" y="1664"/>
                    </a:lnTo>
                    <a:lnTo>
                      <a:pt x="1780" y="1678"/>
                    </a:lnTo>
                    <a:lnTo>
                      <a:pt x="1760" y="1692"/>
                    </a:lnTo>
                    <a:lnTo>
                      <a:pt x="1738" y="1704"/>
                    </a:lnTo>
                    <a:lnTo>
                      <a:pt x="1715" y="1716"/>
                    </a:lnTo>
                    <a:lnTo>
                      <a:pt x="1693" y="1727"/>
                    </a:lnTo>
                    <a:lnTo>
                      <a:pt x="1669" y="1737"/>
                    </a:lnTo>
                    <a:lnTo>
                      <a:pt x="1677" y="1747"/>
                    </a:lnTo>
                    <a:lnTo>
                      <a:pt x="1683" y="1752"/>
                    </a:lnTo>
                    <a:lnTo>
                      <a:pt x="1688" y="1756"/>
                    </a:lnTo>
                    <a:lnTo>
                      <a:pt x="1693" y="1761"/>
                    </a:lnTo>
                    <a:lnTo>
                      <a:pt x="1697" y="1768"/>
                    </a:lnTo>
                    <a:lnTo>
                      <a:pt x="1701" y="1783"/>
                    </a:lnTo>
                    <a:lnTo>
                      <a:pt x="1704" y="1800"/>
                    </a:lnTo>
                    <a:lnTo>
                      <a:pt x="1707" y="1813"/>
                    </a:lnTo>
                    <a:lnTo>
                      <a:pt x="1705" y="1820"/>
                    </a:lnTo>
                    <a:lnTo>
                      <a:pt x="1704" y="1829"/>
                    </a:lnTo>
                    <a:lnTo>
                      <a:pt x="1694" y="1846"/>
                    </a:lnTo>
                    <a:lnTo>
                      <a:pt x="1684" y="1859"/>
                    </a:lnTo>
                    <a:lnTo>
                      <a:pt x="1670" y="1872"/>
                    </a:lnTo>
                    <a:lnTo>
                      <a:pt x="1655" y="1884"/>
                    </a:lnTo>
                    <a:lnTo>
                      <a:pt x="1635" y="1895"/>
                    </a:lnTo>
                    <a:lnTo>
                      <a:pt x="1614" y="1905"/>
                    </a:lnTo>
                    <a:lnTo>
                      <a:pt x="1592" y="1914"/>
                    </a:lnTo>
                    <a:lnTo>
                      <a:pt x="1568" y="1921"/>
                    </a:lnTo>
                    <a:lnTo>
                      <a:pt x="1542" y="1926"/>
                    </a:lnTo>
                    <a:lnTo>
                      <a:pt x="1517" y="1929"/>
                    </a:lnTo>
                    <a:lnTo>
                      <a:pt x="1489" y="1932"/>
                    </a:lnTo>
                    <a:lnTo>
                      <a:pt x="1461" y="1933"/>
                    </a:lnTo>
                    <a:lnTo>
                      <a:pt x="1412" y="1933"/>
                    </a:lnTo>
                    <a:lnTo>
                      <a:pt x="1387" y="1933"/>
                    </a:lnTo>
                    <a:lnTo>
                      <a:pt x="1361" y="1933"/>
                    </a:lnTo>
                    <a:lnTo>
                      <a:pt x="1336" y="1932"/>
                    </a:lnTo>
                    <a:lnTo>
                      <a:pt x="1312" y="1928"/>
                    </a:lnTo>
                    <a:lnTo>
                      <a:pt x="1290" y="1924"/>
                    </a:lnTo>
                    <a:lnTo>
                      <a:pt x="1267" y="1917"/>
                    </a:lnTo>
                    <a:lnTo>
                      <a:pt x="1253" y="1914"/>
                    </a:lnTo>
                    <a:lnTo>
                      <a:pt x="1238" y="1911"/>
                    </a:lnTo>
                    <a:lnTo>
                      <a:pt x="1207" y="1904"/>
                    </a:lnTo>
                    <a:lnTo>
                      <a:pt x="1192" y="1901"/>
                    </a:lnTo>
                    <a:lnTo>
                      <a:pt x="1185" y="1898"/>
                    </a:lnTo>
                    <a:lnTo>
                      <a:pt x="1177" y="1895"/>
                    </a:lnTo>
                    <a:lnTo>
                      <a:pt x="1170" y="1897"/>
                    </a:lnTo>
                    <a:lnTo>
                      <a:pt x="1163" y="1897"/>
                    </a:lnTo>
                    <a:lnTo>
                      <a:pt x="1148" y="1897"/>
                    </a:lnTo>
                    <a:lnTo>
                      <a:pt x="1119" y="1893"/>
                    </a:lnTo>
                    <a:lnTo>
                      <a:pt x="1109" y="1897"/>
                    </a:lnTo>
                    <a:lnTo>
                      <a:pt x="1106" y="1901"/>
                    </a:lnTo>
                    <a:lnTo>
                      <a:pt x="1103" y="1905"/>
                    </a:lnTo>
                    <a:lnTo>
                      <a:pt x="1050" y="1926"/>
                    </a:lnTo>
                    <a:lnTo>
                      <a:pt x="1023" y="1936"/>
                    </a:lnTo>
                    <a:lnTo>
                      <a:pt x="994" y="1946"/>
                    </a:lnTo>
                    <a:lnTo>
                      <a:pt x="966" y="1954"/>
                    </a:lnTo>
                    <a:lnTo>
                      <a:pt x="935" y="1963"/>
                    </a:lnTo>
                    <a:lnTo>
                      <a:pt x="904" y="1968"/>
                    </a:lnTo>
                    <a:lnTo>
                      <a:pt x="873" y="1973"/>
                    </a:lnTo>
                    <a:lnTo>
                      <a:pt x="822" y="1981"/>
                    </a:lnTo>
                    <a:lnTo>
                      <a:pt x="796" y="1982"/>
                    </a:lnTo>
                    <a:lnTo>
                      <a:pt x="783" y="1984"/>
                    </a:lnTo>
                    <a:lnTo>
                      <a:pt x="770" y="1982"/>
                    </a:lnTo>
                    <a:lnTo>
                      <a:pt x="725" y="1980"/>
                    </a:lnTo>
                    <a:lnTo>
                      <a:pt x="681" y="1978"/>
                    </a:lnTo>
                    <a:lnTo>
                      <a:pt x="636" y="1975"/>
                    </a:lnTo>
                    <a:lnTo>
                      <a:pt x="592" y="1973"/>
                    </a:lnTo>
                    <a:lnTo>
                      <a:pt x="550" y="1967"/>
                    </a:lnTo>
                    <a:lnTo>
                      <a:pt x="529" y="1963"/>
                    </a:lnTo>
                    <a:lnTo>
                      <a:pt x="508" y="1959"/>
                    </a:lnTo>
                    <a:lnTo>
                      <a:pt x="488" y="1953"/>
                    </a:lnTo>
                    <a:lnTo>
                      <a:pt x="467" y="1946"/>
                    </a:lnTo>
                    <a:lnTo>
                      <a:pt x="448" y="1938"/>
                    </a:lnTo>
                    <a:lnTo>
                      <a:pt x="429" y="1929"/>
                    </a:lnTo>
                    <a:lnTo>
                      <a:pt x="426" y="1928"/>
                    </a:lnTo>
                    <a:lnTo>
                      <a:pt x="425" y="1928"/>
                    </a:lnTo>
                    <a:lnTo>
                      <a:pt x="419" y="1929"/>
                    </a:lnTo>
                    <a:lnTo>
                      <a:pt x="408" y="1922"/>
                    </a:lnTo>
                    <a:lnTo>
                      <a:pt x="397" y="1914"/>
                    </a:lnTo>
                    <a:lnTo>
                      <a:pt x="377" y="1898"/>
                    </a:lnTo>
                    <a:lnTo>
                      <a:pt x="379" y="1894"/>
                    </a:lnTo>
                    <a:lnTo>
                      <a:pt x="380" y="1890"/>
                    </a:lnTo>
                    <a:lnTo>
                      <a:pt x="377" y="1881"/>
                    </a:lnTo>
                    <a:lnTo>
                      <a:pt x="375" y="1872"/>
                    </a:lnTo>
                    <a:lnTo>
                      <a:pt x="373" y="1853"/>
                    </a:lnTo>
                    <a:lnTo>
                      <a:pt x="372" y="1836"/>
                    </a:lnTo>
                    <a:lnTo>
                      <a:pt x="372" y="1827"/>
                    </a:lnTo>
                    <a:lnTo>
                      <a:pt x="369" y="1818"/>
                    </a:lnTo>
                    <a:lnTo>
                      <a:pt x="372" y="1811"/>
                    </a:lnTo>
                    <a:lnTo>
                      <a:pt x="373" y="1804"/>
                    </a:lnTo>
                    <a:lnTo>
                      <a:pt x="373" y="1796"/>
                    </a:lnTo>
                    <a:lnTo>
                      <a:pt x="372" y="1787"/>
                    </a:lnTo>
                    <a:lnTo>
                      <a:pt x="377" y="1778"/>
                    </a:lnTo>
                    <a:lnTo>
                      <a:pt x="382" y="1766"/>
                    </a:lnTo>
                    <a:lnTo>
                      <a:pt x="386" y="1756"/>
                    </a:lnTo>
                    <a:lnTo>
                      <a:pt x="393" y="1748"/>
                    </a:lnTo>
                    <a:lnTo>
                      <a:pt x="390" y="1744"/>
                    </a:lnTo>
                    <a:lnTo>
                      <a:pt x="387" y="1742"/>
                    </a:lnTo>
                    <a:lnTo>
                      <a:pt x="382" y="1738"/>
                    </a:lnTo>
                    <a:lnTo>
                      <a:pt x="375" y="1733"/>
                    </a:lnTo>
                    <a:lnTo>
                      <a:pt x="372" y="1730"/>
                    </a:lnTo>
                    <a:lnTo>
                      <a:pt x="370" y="1727"/>
                    </a:lnTo>
                    <a:lnTo>
                      <a:pt x="377" y="1716"/>
                    </a:lnTo>
                    <a:lnTo>
                      <a:pt x="384" y="1706"/>
                    </a:lnTo>
                    <a:lnTo>
                      <a:pt x="401" y="1688"/>
                    </a:lnTo>
                    <a:lnTo>
                      <a:pt x="418" y="1669"/>
                    </a:lnTo>
                    <a:lnTo>
                      <a:pt x="426" y="1661"/>
                    </a:lnTo>
                    <a:lnTo>
                      <a:pt x="435" y="1651"/>
                    </a:lnTo>
                    <a:lnTo>
                      <a:pt x="432" y="1646"/>
                    </a:lnTo>
                    <a:lnTo>
                      <a:pt x="429" y="1641"/>
                    </a:lnTo>
                    <a:lnTo>
                      <a:pt x="425" y="1639"/>
                    </a:lnTo>
                    <a:lnTo>
                      <a:pt x="419" y="1636"/>
                    </a:lnTo>
                    <a:lnTo>
                      <a:pt x="408" y="1623"/>
                    </a:lnTo>
                    <a:lnTo>
                      <a:pt x="398" y="1609"/>
                    </a:lnTo>
                    <a:lnTo>
                      <a:pt x="390" y="1594"/>
                    </a:lnTo>
                    <a:lnTo>
                      <a:pt x="382" y="1578"/>
                    </a:lnTo>
                    <a:lnTo>
                      <a:pt x="367" y="1544"/>
                    </a:lnTo>
                    <a:lnTo>
                      <a:pt x="360" y="1529"/>
                    </a:lnTo>
                    <a:lnTo>
                      <a:pt x="352" y="1515"/>
                    </a:lnTo>
                    <a:lnTo>
                      <a:pt x="351" y="1500"/>
                    </a:lnTo>
                    <a:lnTo>
                      <a:pt x="348" y="1485"/>
                    </a:lnTo>
                    <a:lnTo>
                      <a:pt x="342" y="1456"/>
                    </a:lnTo>
                    <a:lnTo>
                      <a:pt x="339" y="1441"/>
                    </a:lnTo>
                    <a:lnTo>
                      <a:pt x="338" y="1424"/>
                    </a:lnTo>
                    <a:lnTo>
                      <a:pt x="337" y="1408"/>
                    </a:lnTo>
                    <a:lnTo>
                      <a:pt x="337" y="1391"/>
                    </a:lnTo>
                    <a:lnTo>
                      <a:pt x="339" y="1372"/>
                    </a:lnTo>
                    <a:lnTo>
                      <a:pt x="345" y="1352"/>
                    </a:lnTo>
                    <a:lnTo>
                      <a:pt x="351" y="1334"/>
                    </a:lnTo>
                    <a:lnTo>
                      <a:pt x="358" y="1314"/>
                    </a:lnTo>
                    <a:lnTo>
                      <a:pt x="346" y="1306"/>
                    </a:lnTo>
                    <a:lnTo>
                      <a:pt x="335" y="1295"/>
                    </a:lnTo>
                    <a:lnTo>
                      <a:pt x="324" y="1285"/>
                    </a:lnTo>
                    <a:lnTo>
                      <a:pt x="311" y="1276"/>
                    </a:lnTo>
                    <a:lnTo>
                      <a:pt x="310" y="1272"/>
                    </a:lnTo>
                    <a:lnTo>
                      <a:pt x="307" y="1266"/>
                    </a:lnTo>
                    <a:lnTo>
                      <a:pt x="227" y="1198"/>
                    </a:lnTo>
                    <a:lnTo>
                      <a:pt x="185" y="1163"/>
                    </a:lnTo>
                    <a:lnTo>
                      <a:pt x="141" y="1130"/>
                    </a:lnTo>
                    <a:lnTo>
                      <a:pt x="139" y="1126"/>
                    </a:lnTo>
                    <a:lnTo>
                      <a:pt x="136" y="1123"/>
                    </a:lnTo>
                    <a:lnTo>
                      <a:pt x="134" y="1119"/>
                    </a:lnTo>
                    <a:lnTo>
                      <a:pt x="130" y="1118"/>
                    </a:lnTo>
                    <a:lnTo>
                      <a:pt x="125" y="1113"/>
                    </a:lnTo>
                    <a:lnTo>
                      <a:pt x="120" y="1111"/>
                    </a:lnTo>
                    <a:lnTo>
                      <a:pt x="116" y="1108"/>
                    </a:lnTo>
                    <a:lnTo>
                      <a:pt x="105" y="1097"/>
                    </a:lnTo>
                    <a:lnTo>
                      <a:pt x="92" y="1085"/>
                    </a:lnTo>
                    <a:lnTo>
                      <a:pt x="67" y="1064"/>
                    </a:lnTo>
                    <a:lnTo>
                      <a:pt x="40" y="1045"/>
                    </a:lnTo>
                    <a:lnTo>
                      <a:pt x="15" y="1024"/>
                    </a:lnTo>
                    <a:lnTo>
                      <a:pt x="7" y="1022"/>
                    </a:lnTo>
                    <a:lnTo>
                      <a:pt x="4" y="1022"/>
                    </a:lnTo>
                    <a:lnTo>
                      <a:pt x="0" y="1019"/>
                    </a:lnTo>
                    <a:lnTo>
                      <a:pt x="4" y="1002"/>
                    </a:lnTo>
                    <a:lnTo>
                      <a:pt x="5" y="988"/>
                    </a:lnTo>
                    <a:lnTo>
                      <a:pt x="8" y="976"/>
                    </a:lnTo>
                    <a:lnTo>
                      <a:pt x="11" y="960"/>
                    </a:lnTo>
                    <a:lnTo>
                      <a:pt x="25" y="955"/>
                    </a:lnTo>
                    <a:lnTo>
                      <a:pt x="33" y="951"/>
                    </a:lnTo>
                    <a:lnTo>
                      <a:pt x="39" y="945"/>
                    </a:lnTo>
                    <a:lnTo>
                      <a:pt x="67" y="936"/>
                    </a:lnTo>
                    <a:lnTo>
                      <a:pt x="92" y="925"/>
                    </a:lnTo>
                    <a:lnTo>
                      <a:pt x="101" y="921"/>
                    </a:lnTo>
                    <a:lnTo>
                      <a:pt x="108" y="915"/>
                    </a:lnTo>
                    <a:lnTo>
                      <a:pt x="116" y="910"/>
                    </a:lnTo>
                    <a:lnTo>
                      <a:pt x="125" y="904"/>
                    </a:lnTo>
                    <a:lnTo>
                      <a:pt x="126" y="906"/>
                    </a:lnTo>
                    <a:lnTo>
                      <a:pt x="126" y="907"/>
                    </a:lnTo>
                    <a:lnTo>
                      <a:pt x="126" y="911"/>
                    </a:lnTo>
                    <a:lnTo>
                      <a:pt x="130" y="911"/>
                    </a:lnTo>
                    <a:lnTo>
                      <a:pt x="133" y="913"/>
                    </a:lnTo>
                    <a:lnTo>
                      <a:pt x="134" y="914"/>
                    </a:lnTo>
                    <a:lnTo>
                      <a:pt x="136" y="913"/>
                    </a:lnTo>
                    <a:lnTo>
                      <a:pt x="170" y="941"/>
                    </a:lnTo>
                    <a:lnTo>
                      <a:pt x="205" y="967"/>
                    </a:lnTo>
                    <a:lnTo>
                      <a:pt x="238" y="994"/>
                    </a:lnTo>
                    <a:lnTo>
                      <a:pt x="255" y="1008"/>
                    </a:lnTo>
                    <a:lnTo>
                      <a:pt x="272" y="1024"/>
                    </a:lnTo>
                    <a:lnTo>
                      <a:pt x="286" y="1032"/>
                    </a:lnTo>
                    <a:lnTo>
                      <a:pt x="299" y="1042"/>
                    </a:lnTo>
                    <a:lnTo>
                      <a:pt x="324" y="1063"/>
                    </a:lnTo>
                    <a:lnTo>
                      <a:pt x="349" y="1083"/>
                    </a:lnTo>
                    <a:lnTo>
                      <a:pt x="362" y="1092"/>
                    </a:lnTo>
                    <a:lnTo>
                      <a:pt x="376" y="1101"/>
                    </a:lnTo>
                    <a:lnTo>
                      <a:pt x="394" y="1120"/>
                    </a:lnTo>
                    <a:lnTo>
                      <a:pt x="412" y="1139"/>
                    </a:lnTo>
                    <a:lnTo>
                      <a:pt x="433" y="1156"/>
                    </a:lnTo>
                    <a:lnTo>
                      <a:pt x="455" y="1172"/>
                    </a:lnTo>
                    <a:lnTo>
                      <a:pt x="463" y="1165"/>
                    </a:lnTo>
                    <a:lnTo>
                      <a:pt x="474" y="1158"/>
                    </a:lnTo>
                    <a:lnTo>
                      <a:pt x="494" y="1144"/>
                    </a:lnTo>
                    <a:lnTo>
                      <a:pt x="488" y="1118"/>
                    </a:lnTo>
                    <a:lnTo>
                      <a:pt x="483" y="1088"/>
                    </a:lnTo>
                    <a:lnTo>
                      <a:pt x="473" y="1026"/>
                    </a:lnTo>
                    <a:lnTo>
                      <a:pt x="463" y="966"/>
                    </a:lnTo>
                    <a:lnTo>
                      <a:pt x="457" y="938"/>
                    </a:lnTo>
                    <a:lnTo>
                      <a:pt x="450" y="911"/>
                    </a:lnTo>
                    <a:lnTo>
                      <a:pt x="442" y="847"/>
                    </a:lnTo>
                    <a:lnTo>
                      <a:pt x="431" y="782"/>
                    </a:lnTo>
                    <a:lnTo>
                      <a:pt x="418" y="716"/>
                    </a:lnTo>
                    <a:lnTo>
                      <a:pt x="404" y="650"/>
                    </a:lnTo>
                    <a:lnTo>
                      <a:pt x="398" y="621"/>
                    </a:lnTo>
                    <a:lnTo>
                      <a:pt x="394" y="587"/>
                    </a:lnTo>
                    <a:lnTo>
                      <a:pt x="390" y="564"/>
                    </a:lnTo>
                    <a:lnTo>
                      <a:pt x="386" y="542"/>
                    </a:lnTo>
                    <a:lnTo>
                      <a:pt x="380" y="518"/>
                    </a:lnTo>
                    <a:lnTo>
                      <a:pt x="379" y="505"/>
                    </a:lnTo>
                    <a:lnTo>
                      <a:pt x="379" y="493"/>
                    </a:lnTo>
                    <a:lnTo>
                      <a:pt x="384" y="489"/>
                    </a:lnTo>
                    <a:lnTo>
                      <a:pt x="390" y="484"/>
                    </a:lnTo>
                    <a:lnTo>
                      <a:pt x="394" y="482"/>
                    </a:lnTo>
                    <a:lnTo>
                      <a:pt x="401" y="482"/>
                    </a:lnTo>
                    <a:lnTo>
                      <a:pt x="405" y="483"/>
                    </a:lnTo>
                    <a:lnTo>
                      <a:pt x="410" y="486"/>
                    </a:lnTo>
                    <a:lnTo>
                      <a:pt x="417" y="493"/>
                    </a:lnTo>
                    <a:lnTo>
                      <a:pt x="422" y="501"/>
                    </a:lnTo>
                    <a:lnTo>
                      <a:pt x="428" y="508"/>
                    </a:lnTo>
                    <a:lnTo>
                      <a:pt x="481" y="556"/>
                    </a:lnTo>
                    <a:lnTo>
                      <a:pt x="532" y="607"/>
                    </a:lnTo>
                    <a:lnTo>
                      <a:pt x="584" y="656"/>
                    </a:lnTo>
                    <a:lnTo>
                      <a:pt x="636" y="706"/>
                    </a:lnTo>
                    <a:lnTo>
                      <a:pt x="647" y="715"/>
                    </a:lnTo>
                    <a:lnTo>
                      <a:pt x="659" y="724"/>
                    </a:lnTo>
                    <a:lnTo>
                      <a:pt x="682" y="747"/>
                    </a:lnTo>
                    <a:lnTo>
                      <a:pt x="703" y="768"/>
                    </a:lnTo>
                    <a:lnTo>
                      <a:pt x="714" y="778"/>
                    </a:lnTo>
                    <a:lnTo>
                      <a:pt x="727" y="788"/>
                    </a:lnTo>
                    <a:lnTo>
                      <a:pt x="707" y="746"/>
                    </a:lnTo>
                    <a:lnTo>
                      <a:pt x="686" y="703"/>
                    </a:lnTo>
                    <a:lnTo>
                      <a:pt x="665" y="663"/>
                    </a:lnTo>
                    <a:lnTo>
                      <a:pt x="645" y="619"/>
                    </a:lnTo>
                    <a:lnTo>
                      <a:pt x="626" y="588"/>
                    </a:lnTo>
                    <a:lnTo>
                      <a:pt x="608" y="556"/>
                    </a:lnTo>
                    <a:lnTo>
                      <a:pt x="589" y="522"/>
                    </a:lnTo>
                    <a:lnTo>
                      <a:pt x="572" y="489"/>
                    </a:lnTo>
                    <a:lnTo>
                      <a:pt x="571" y="475"/>
                    </a:lnTo>
                    <a:lnTo>
                      <a:pt x="570" y="459"/>
                    </a:lnTo>
                    <a:lnTo>
                      <a:pt x="563" y="427"/>
                    </a:lnTo>
                    <a:lnTo>
                      <a:pt x="554" y="388"/>
                    </a:lnTo>
                    <a:lnTo>
                      <a:pt x="549" y="344"/>
                    </a:lnTo>
                    <a:lnTo>
                      <a:pt x="547" y="334"/>
                    </a:lnTo>
                    <a:lnTo>
                      <a:pt x="547" y="326"/>
                    </a:lnTo>
                    <a:lnTo>
                      <a:pt x="547" y="320"/>
                    </a:lnTo>
                    <a:lnTo>
                      <a:pt x="549" y="316"/>
                    </a:lnTo>
                    <a:lnTo>
                      <a:pt x="551" y="312"/>
                    </a:lnTo>
                    <a:lnTo>
                      <a:pt x="554" y="309"/>
                    </a:lnTo>
                    <a:lnTo>
                      <a:pt x="571" y="320"/>
                    </a:lnTo>
                    <a:lnTo>
                      <a:pt x="588" y="334"/>
                    </a:lnTo>
                    <a:lnTo>
                      <a:pt x="603" y="348"/>
                    </a:lnTo>
                    <a:lnTo>
                      <a:pt x="620" y="362"/>
                    </a:lnTo>
                    <a:lnTo>
                      <a:pt x="637" y="375"/>
                    </a:lnTo>
                    <a:lnTo>
                      <a:pt x="652" y="388"/>
                    </a:lnTo>
                    <a:lnTo>
                      <a:pt x="674" y="409"/>
                    </a:lnTo>
                    <a:lnTo>
                      <a:pt x="683" y="417"/>
                    </a:lnTo>
                    <a:lnTo>
                      <a:pt x="695" y="424"/>
                    </a:lnTo>
                    <a:lnTo>
                      <a:pt x="700" y="441"/>
                    </a:lnTo>
                    <a:lnTo>
                      <a:pt x="707" y="456"/>
                    </a:lnTo>
                    <a:lnTo>
                      <a:pt x="721" y="486"/>
                    </a:lnTo>
                    <a:lnTo>
                      <a:pt x="738" y="517"/>
                    </a:lnTo>
                    <a:lnTo>
                      <a:pt x="754" y="548"/>
                    </a:lnTo>
                    <a:lnTo>
                      <a:pt x="789" y="622"/>
                    </a:lnTo>
                    <a:lnTo>
                      <a:pt x="805" y="659"/>
                    </a:lnTo>
                    <a:lnTo>
                      <a:pt x="824" y="695"/>
                    </a:lnTo>
                    <a:lnTo>
                      <a:pt x="836" y="729"/>
                    </a:lnTo>
                    <a:lnTo>
                      <a:pt x="843" y="744"/>
                    </a:lnTo>
                    <a:lnTo>
                      <a:pt x="850" y="757"/>
                    </a:lnTo>
                    <a:lnTo>
                      <a:pt x="852" y="765"/>
                    </a:lnTo>
                    <a:lnTo>
                      <a:pt x="855" y="772"/>
                    </a:lnTo>
                    <a:lnTo>
                      <a:pt x="862" y="785"/>
                    </a:lnTo>
                    <a:lnTo>
                      <a:pt x="867" y="796"/>
                    </a:lnTo>
                    <a:lnTo>
                      <a:pt x="870" y="803"/>
                    </a:lnTo>
                    <a:lnTo>
                      <a:pt x="870" y="810"/>
                    </a:lnTo>
                    <a:lnTo>
                      <a:pt x="873" y="810"/>
                    </a:lnTo>
                    <a:lnTo>
                      <a:pt x="873" y="812"/>
                    </a:lnTo>
                    <a:lnTo>
                      <a:pt x="874" y="814"/>
                    </a:lnTo>
                    <a:lnTo>
                      <a:pt x="877" y="816"/>
                    </a:lnTo>
                    <a:lnTo>
                      <a:pt x="877" y="819"/>
                    </a:lnTo>
                    <a:lnTo>
                      <a:pt x="878" y="823"/>
                    </a:lnTo>
                    <a:lnTo>
                      <a:pt x="884" y="831"/>
                    </a:lnTo>
                    <a:lnTo>
                      <a:pt x="890" y="841"/>
                    </a:lnTo>
                    <a:lnTo>
                      <a:pt x="893" y="847"/>
                    </a:lnTo>
                    <a:lnTo>
                      <a:pt x="894" y="852"/>
                    </a:lnTo>
                    <a:close/>
                    <a:moveTo>
                      <a:pt x="1710" y="37"/>
                    </a:moveTo>
                    <a:lnTo>
                      <a:pt x="1710" y="37"/>
                    </a:lnTo>
                    <a:lnTo>
                      <a:pt x="1712" y="37"/>
                    </a:lnTo>
                    <a:lnTo>
                      <a:pt x="1714" y="37"/>
                    </a:lnTo>
                    <a:lnTo>
                      <a:pt x="1714" y="38"/>
                    </a:lnTo>
                    <a:lnTo>
                      <a:pt x="1715" y="38"/>
                    </a:lnTo>
                    <a:lnTo>
                      <a:pt x="1715" y="34"/>
                    </a:lnTo>
                    <a:lnTo>
                      <a:pt x="1717" y="30"/>
                    </a:lnTo>
                    <a:lnTo>
                      <a:pt x="1717" y="27"/>
                    </a:lnTo>
                    <a:lnTo>
                      <a:pt x="1715" y="24"/>
                    </a:lnTo>
                    <a:lnTo>
                      <a:pt x="1715" y="27"/>
                    </a:lnTo>
                    <a:lnTo>
                      <a:pt x="1714" y="30"/>
                    </a:lnTo>
                    <a:lnTo>
                      <a:pt x="1710" y="37"/>
                    </a:lnTo>
                    <a:close/>
                    <a:moveTo>
                      <a:pt x="1651" y="142"/>
                    </a:moveTo>
                    <a:lnTo>
                      <a:pt x="1651" y="142"/>
                    </a:lnTo>
                    <a:lnTo>
                      <a:pt x="1656" y="129"/>
                    </a:lnTo>
                    <a:lnTo>
                      <a:pt x="1663" y="118"/>
                    </a:lnTo>
                    <a:lnTo>
                      <a:pt x="1681" y="97"/>
                    </a:lnTo>
                    <a:lnTo>
                      <a:pt x="1688" y="87"/>
                    </a:lnTo>
                    <a:lnTo>
                      <a:pt x="1697" y="76"/>
                    </a:lnTo>
                    <a:lnTo>
                      <a:pt x="1703" y="62"/>
                    </a:lnTo>
                    <a:lnTo>
                      <a:pt x="1705" y="46"/>
                    </a:lnTo>
                    <a:lnTo>
                      <a:pt x="1703" y="48"/>
                    </a:lnTo>
                    <a:lnTo>
                      <a:pt x="1700" y="51"/>
                    </a:lnTo>
                    <a:lnTo>
                      <a:pt x="1694" y="56"/>
                    </a:lnTo>
                    <a:lnTo>
                      <a:pt x="1690" y="65"/>
                    </a:lnTo>
                    <a:lnTo>
                      <a:pt x="1684" y="70"/>
                    </a:lnTo>
                    <a:lnTo>
                      <a:pt x="1679" y="74"/>
                    </a:lnTo>
                    <a:lnTo>
                      <a:pt x="1673" y="79"/>
                    </a:lnTo>
                    <a:lnTo>
                      <a:pt x="1660" y="86"/>
                    </a:lnTo>
                    <a:lnTo>
                      <a:pt x="1648" y="97"/>
                    </a:lnTo>
                    <a:lnTo>
                      <a:pt x="1637" y="107"/>
                    </a:lnTo>
                    <a:lnTo>
                      <a:pt x="1621" y="118"/>
                    </a:lnTo>
                    <a:lnTo>
                      <a:pt x="1614" y="124"/>
                    </a:lnTo>
                    <a:lnTo>
                      <a:pt x="1607" y="129"/>
                    </a:lnTo>
                    <a:lnTo>
                      <a:pt x="1603" y="135"/>
                    </a:lnTo>
                    <a:lnTo>
                      <a:pt x="1599" y="140"/>
                    </a:lnTo>
                    <a:lnTo>
                      <a:pt x="1592" y="152"/>
                    </a:lnTo>
                    <a:lnTo>
                      <a:pt x="1587" y="154"/>
                    </a:lnTo>
                    <a:lnTo>
                      <a:pt x="1583" y="157"/>
                    </a:lnTo>
                    <a:lnTo>
                      <a:pt x="1578" y="164"/>
                    </a:lnTo>
                    <a:lnTo>
                      <a:pt x="1573" y="173"/>
                    </a:lnTo>
                    <a:lnTo>
                      <a:pt x="1565" y="191"/>
                    </a:lnTo>
                    <a:lnTo>
                      <a:pt x="1559" y="211"/>
                    </a:lnTo>
                    <a:lnTo>
                      <a:pt x="1555" y="232"/>
                    </a:lnTo>
                    <a:lnTo>
                      <a:pt x="1555" y="254"/>
                    </a:lnTo>
                    <a:lnTo>
                      <a:pt x="1557" y="264"/>
                    </a:lnTo>
                    <a:lnTo>
                      <a:pt x="1559" y="274"/>
                    </a:lnTo>
                    <a:lnTo>
                      <a:pt x="1562" y="284"/>
                    </a:lnTo>
                    <a:lnTo>
                      <a:pt x="1566" y="293"/>
                    </a:lnTo>
                    <a:lnTo>
                      <a:pt x="1571" y="302"/>
                    </a:lnTo>
                    <a:lnTo>
                      <a:pt x="1576" y="310"/>
                    </a:lnTo>
                    <a:lnTo>
                      <a:pt x="1575" y="285"/>
                    </a:lnTo>
                    <a:lnTo>
                      <a:pt x="1576" y="261"/>
                    </a:lnTo>
                    <a:lnTo>
                      <a:pt x="1578" y="250"/>
                    </a:lnTo>
                    <a:lnTo>
                      <a:pt x="1580" y="240"/>
                    </a:lnTo>
                    <a:lnTo>
                      <a:pt x="1585" y="233"/>
                    </a:lnTo>
                    <a:lnTo>
                      <a:pt x="1590" y="226"/>
                    </a:lnTo>
                    <a:lnTo>
                      <a:pt x="1586" y="250"/>
                    </a:lnTo>
                    <a:lnTo>
                      <a:pt x="1585" y="274"/>
                    </a:lnTo>
                    <a:lnTo>
                      <a:pt x="1585" y="285"/>
                    </a:lnTo>
                    <a:lnTo>
                      <a:pt x="1586" y="296"/>
                    </a:lnTo>
                    <a:lnTo>
                      <a:pt x="1587" y="307"/>
                    </a:lnTo>
                    <a:lnTo>
                      <a:pt x="1590" y="317"/>
                    </a:lnTo>
                    <a:lnTo>
                      <a:pt x="1596" y="319"/>
                    </a:lnTo>
                    <a:lnTo>
                      <a:pt x="1600" y="319"/>
                    </a:lnTo>
                    <a:lnTo>
                      <a:pt x="1604" y="317"/>
                    </a:lnTo>
                    <a:lnTo>
                      <a:pt x="1608" y="315"/>
                    </a:lnTo>
                    <a:lnTo>
                      <a:pt x="1614" y="309"/>
                    </a:lnTo>
                    <a:lnTo>
                      <a:pt x="1618" y="299"/>
                    </a:lnTo>
                    <a:lnTo>
                      <a:pt x="1625" y="279"/>
                    </a:lnTo>
                    <a:lnTo>
                      <a:pt x="1630" y="271"/>
                    </a:lnTo>
                    <a:lnTo>
                      <a:pt x="1635" y="264"/>
                    </a:lnTo>
                    <a:lnTo>
                      <a:pt x="1634" y="274"/>
                    </a:lnTo>
                    <a:lnTo>
                      <a:pt x="1632" y="284"/>
                    </a:lnTo>
                    <a:lnTo>
                      <a:pt x="1627" y="300"/>
                    </a:lnTo>
                    <a:lnTo>
                      <a:pt x="1620" y="316"/>
                    </a:lnTo>
                    <a:lnTo>
                      <a:pt x="1613" y="329"/>
                    </a:lnTo>
                    <a:lnTo>
                      <a:pt x="1627" y="317"/>
                    </a:lnTo>
                    <a:lnTo>
                      <a:pt x="1641" y="306"/>
                    </a:lnTo>
                    <a:lnTo>
                      <a:pt x="1648" y="300"/>
                    </a:lnTo>
                    <a:lnTo>
                      <a:pt x="1653" y="295"/>
                    </a:lnTo>
                    <a:lnTo>
                      <a:pt x="1659" y="288"/>
                    </a:lnTo>
                    <a:lnTo>
                      <a:pt x="1663" y="279"/>
                    </a:lnTo>
                    <a:lnTo>
                      <a:pt x="1665" y="270"/>
                    </a:lnTo>
                    <a:lnTo>
                      <a:pt x="1667" y="260"/>
                    </a:lnTo>
                    <a:lnTo>
                      <a:pt x="1670" y="250"/>
                    </a:lnTo>
                    <a:lnTo>
                      <a:pt x="1673" y="246"/>
                    </a:lnTo>
                    <a:lnTo>
                      <a:pt x="1677" y="242"/>
                    </a:lnTo>
                    <a:lnTo>
                      <a:pt x="1674" y="256"/>
                    </a:lnTo>
                    <a:lnTo>
                      <a:pt x="1672" y="268"/>
                    </a:lnTo>
                    <a:lnTo>
                      <a:pt x="1667" y="281"/>
                    </a:lnTo>
                    <a:lnTo>
                      <a:pt x="1663" y="291"/>
                    </a:lnTo>
                    <a:lnTo>
                      <a:pt x="1658" y="300"/>
                    </a:lnTo>
                    <a:lnTo>
                      <a:pt x="1651" y="310"/>
                    </a:lnTo>
                    <a:lnTo>
                      <a:pt x="1642" y="317"/>
                    </a:lnTo>
                    <a:lnTo>
                      <a:pt x="1635" y="326"/>
                    </a:lnTo>
                    <a:lnTo>
                      <a:pt x="1642" y="324"/>
                    </a:lnTo>
                    <a:lnTo>
                      <a:pt x="1649" y="322"/>
                    </a:lnTo>
                    <a:lnTo>
                      <a:pt x="1653" y="317"/>
                    </a:lnTo>
                    <a:lnTo>
                      <a:pt x="1658" y="313"/>
                    </a:lnTo>
                    <a:lnTo>
                      <a:pt x="1666" y="305"/>
                    </a:lnTo>
                    <a:lnTo>
                      <a:pt x="1676" y="293"/>
                    </a:lnTo>
                    <a:lnTo>
                      <a:pt x="1700" y="268"/>
                    </a:lnTo>
                    <a:lnTo>
                      <a:pt x="1710" y="254"/>
                    </a:lnTo>
                    <a:lnTo>
                      <a:pt x="1714" y="247"/>
                    </a:lnTo>
                    <a:lnTo>
                      <a:pt x="1717" y="239"/>
                    </a:lnTo>
                    <a:lnTo>
                      <a:pt x="1724" y="230"/>
                    </a:lnTo>
                    <a:lnTo>
                      <a:pt x="1729" y="220"/>
                    </a:lnTo>
                    <a:lnTo>
                      <a:pt x="1736" y="199"/>
                    </a:lnTo>
                    <a:lnTo>
                      <a:pt x="1743" y="177"/>
                    </a:lnTo>
                    <a:lnTo>
                      <a:pt x="1750" y="154"/>
                    </a:lnTo>
                    <a:lnTo>
                      <a:pt x="1750" y="152"/>
                    </a:lnTo>
                    <a:lnTo>
                      <a:pt x="1747" y="150"/>
                    </a:lnTo>
                    <a:lnTo>
                      <a:pt x="1746" y="150"/>
                    </a:lnTo>
                    <a:lnTo>
                      <a:pt x="1746" y="147"/>
                    </a:lnTo>
                    <a:lnTo>
                      <a:pt x="1747" y="146"/>
                    </a:lnTo>
                    <a:lnTo>
                      <a:pt x="1749" y="145"/>
                    </a:lnTo>
                    <a:lnTo>
                      <a:pt x="1750" y="143"/>
                    </a:lnTo>
                    <a:lnTo>
                      <a:pt x="1750" y="140"/>
                    </a:lnTo>
                    <a:lnTo>
                      <a:pt x="1745" y="143"/>
                    </a:lnTo>
                    <a:lnTo>
                      <a:pt x="1740" y="147"/>
                    </a:lnTo>
                    <a:lnTo>
                      <a:pt x="1731" y="157"/>
                    </a:lnTo>
                    <a:lnTo>
                      <a:pt x="1725" y="163"/>
                    </a:lnTo>
                    <a:lnTo>
                      <a:pt x="1718" y="167"/>
                    </a:lnTo>
                    <a:lnTo>
                      <a:pt x="1711" y="171"/>
                    </a:lnTo>
                    <a:lnTo>
                      <a:pt x="1703" y="173"/>
                    </a:lnTo>
                    <a:lnTo>
                      <a:pt x="1704" y="166"/>
                    </a:lnTo>
                    <a:lnTo>
                      <a:pt x="1704" y="160"/>
                    </a:lnTo>
                    <a:lnTo>
                      <a:pt x="1710" y="149"/>
                    </a:lnTo>
                    <a:lnTo>
                      <a:pt x="1715" y="138"/>
                    </a:lnTo>
                    <a:lnTo>
                      <a:pt x="1719" y="126"/>
                    </a:lnTo>
                    <a:lnTo>
                      <a:pt x="1722" y="117"/>
                    </a:lnTo>
                    <a:lnTo>
                      <a:pt x="1724" y="105"/>
                    </a:lnTo>
                    <a:lnTo>
                      <a:pt x="1724" y="94"/>
                    </a:lnTo>
                    <a:lnTo>
                      <a:pt x="1722" y="83"/>
                    </a:lnTo>
                    <a:lnTo>
                      <a:pt x="1724" y="83"/>
                    </a:lnTo>
                    <a:lnTo>
                      <a:pt x="1724" y="81"/>
                    </a:lnTo>
                    <a:lnTo>
                      <a:pt x="1725" y="79"/>
                    </a:lnTo>
                    <a:lnTo>
                      <a:pt x="1726" y="76"/>
                    </a:lnTo>
                    <a:lnTo>
                      <a:pt x="1725" y="67"/>
                    </a:lnTo>
                    <a:lnTo>
                      <a:pt x="1726" y="59"/>
                    </a:lnTo>
                    <a:lnTo>
                      <a:pt x="1726" y="51"/>
                    </a:lnTo>
                    <a:lnTo>
                      <a:pt x="1724" y="42"/>
                    </a:lnTo>
                    <a:lnTo>
                      <a:pt x="1717" y="70"/>
                    </a:lnTo>
                    <a:lnTo>
                      <a:pt x="1707" y="97"/>
                    </a:lnTo>
                    <a:lnTo>
                      <a:pt x="1703" y="108"/>
                    </a:lnTo>
                    <a:lnTo>
                      <a:pt x="1696" y="121"/>
                    </a:lnTo>
                    <a:lnTo>
                      <a:pt x="1688" y="131"/>
                    </a:lnTo>
                    <a:lnTo>
                      <a:pt x="1679" y="139"/>
                    </a:lnTo>
                    <a:lnTo>
                      <a:pt x="1674" y="147"/>
                    </a:lnTo>
                    <a:lnTo>
                      <a:pt x="1667" y="156"/>
                    </a:lnTo>
                    <a:lnTo>
                      <a:pt x="1663" y="159"/>
                    </a:lnTo>
                    <a:lnTo>
                      <a:pt x="1659" y="161"/>
                    </a:lnTo>
                    <a:lnTo>
                      <a:pt x="1655" y="163"/>
                    </a:lnTo>
                    <a:lnTo>
                      <a:pt x="1651" y="164"/>
                    </a:lnTo>
                    <a:lnTo>
                      <a:pt x="1667" y="145"/>
                    </a:lnTo>
                    <a:lnTo>
                      <a:pt x="1684" y="124"/>
                    </a:lnTo>
                    <a:lnTo>
                      <a:pt x="1691" y="112"/>
                    </a:lnTo>
                    <a:lnTo>
                      <a:pt x="1698" y="101"/>
                    </a:lnTo>
                    <a:lnTo>
                      <a:pt x="1703" y="88"/>
                    </a:lnTo>
                    <a:lnTo>
                      <a:pt x="1705" y="74"/>
                    </a:lnTo>
                    <a:lnTo>
                      <a:pt x="1693" y="93"/>
                    </a:lnTo>
                    <a:lnTo>
                      <a:pt x="1680" y="111"/>
                    </a:lnTo>
                    <a:lnTo>
                      <a:pt x="1666" y="128"/>
                    </a:lnTo>
                    <a:lnTo>
                      <a:pt x="1659" y="135"/>
                    </a:lnTo>
                    <a:lnTo>
                      <a:pt x="1651" y="142"/>
                    </a:lnTo>
                    <a:close/>
                    <a:moveTo>
                      <a:pt x="1846" y="223"/>
                    </a:moveTo>
                    <a:lnTo>
                      <a:pt x="1846" y="223"/>
                    </a:lnTo>
                    <a:lnTo>
                      <a:pt x="1830" y="254"/>
                    </a:lnTo>
                    <a:lnTo>
                      <a:pt x="1816" y="288"/>
                    </a:lnTo>
                    <a:lnTo>
                      <a:pt x="1806" y="320"/>
                    </a:lnTo>
                    <a:lnTo>
                      <a:pt x="1802" y="336"/>
                    </a:lnTo>
                    <a:lnTo>
                      <a:pt x="1801" y="351"/>
                    </a:lnTo>
                    <a:lnTo>
                      <a:pt x="1812" y="357"/>
                    </a:lnTo>
                    <a:lnTo>
                      <a:pt x="1823" y="362"/>
                    </a:lnTo>
                    <a:lnTo>
                      <a:pt x="1836" y="366"/>
                    </a:lnTo>
                    <a:lnTo>
                      <a:pt x="1851" y="369"/>
                    </a:lnTo>
                    <a:lnTo>
                      <a:pt x="1857" y="362"/>
                    </a:lnTo>
                    <a:lnTo>
                      <a:pt x="1860" y="359"/>
                    </a:lnTo>
                    <a:lnTo>
                      <a:pt x="1861" y="355"/>
                    </a:lnTo>
                    <a:lnTo>
                      <a:pt x="1874" y="345"/>
                    </a:lnTo>
                    <a:lnTo>
                      <a:pt x="1885" y="336"/>
                    </a:lnTo>
                    <a:lnTo>
                      <a:pt x="1895" y="326"/>
                    </a:lnTo>
                    <a:lnTo>
                      <a:pt x="1903" y="315"/>
                    </a:lnTo>
                    <a:lnTo>
                      <a:pt x="1920" y="289"/>
                    </a:lnTo>
                    <a:lnTo>
                      <a:pt x="1937" y="264"/>
                    </a:lnTo>
                    <a:lnTo>
                      <a:pt x="1937" y="258"/>
                    </a:lnTo>
                    <a:lnTo>
                      <a:pt x="1938" y="254"/>
                    </a:lnTo>
                    <a:lnTo>
                      <a:pt x="1943" y="243"/>
                    </a:lnTo>
                    <a:lnTo>
                      <a:pt x="1948" y="233"/>
                    </a:lnTo>
                    <a:lnTo>
                      <a:pt x="1952" y="223"/>
                    </a:lnTo>
                    <a:lnTo>
                      <a:pt x="1954" y="218"/>
                    </a:lnTo>
                    <a:lnTo>
                      <a:pt x="1957" y="209"/>
                    </a:lnTo>
                    <a:lnTo>
                      <a:pt x="1955" y="202"/>
                    </a:lnTo>
                    <a:lnTo>
                      <a:pt x="1954" y="199"/>
                    </a:lnTo>
                    <a:lnTo>
                      <a:pt x="1951" y="198"/>
                    </a:lnTo>
                    <a:lnTo>
                      <a:pt x="1947" y="213"/>
                    </a:lnTo>
                    <a:lnTo>
                      <a:pt x="1940" y="229"/>
                    </a:lnTo>
                    <a:lnTo>
                      <a:pt x="1934" y="243"/>
                    </a:lnTo>
                    <a:lnTo>
                      <a:pt x="1926" y="257"/>
                    </a:lnTo>
                    <a:lnTo>
                      <a:pt x="1909" y="282"/>
                    </a:lnTo>
                    <a:lnTo>
                      <a:pt x="1891" y="306"/>
                    </a:lnTo>
                    <a:lnTo>
                      <a:pt x="1879" y="322"/>
                    </a:lnTo>
                    <a:lnTo>
                      <a:pt x="1875" y="326"/>
                    </a:lnTo>
                    <a:lnTo>
                      <a:pt x="1871" y="329"/>
                    </a:lnTo>
                    <a:lnTo>
                      <a:pt x="1867" y="330"/>
                    </a:lnTo>
                    <a:lnTo>
                      <a:pt x="1861" y="331"/>
                    </a:lnTo>
                    <a:lnTo>
                      <a:pt x="1879" y="307"/>
                    </a:lnTo>
                    <a:lnTo>
                      <a:pt x="1899" y="284"/>
                    </a:lnTo>
                    <a:lnTo>
                      <a:pt x="1917" y="257"/>
                    </a:lnTo>
                    <a:lnTo>
                      <a:pt x="1924" y="244"/>
                    </a:lnTo>
                    <a:lnTo>
                      <a:pt x="1931" y="229"/>
                    </a:lnTo>
                    <a:lnTo>
                      <a:pt x="1936" y="219"/>
                    </a:lnTo>
                    <a:lnTo>
                      <a:pt x="1940" y="208"/>
                    </a:lnTo>
                    <a:lnTo>
                      <a:pt x="1940" y="202"/>
                    </a:lnTo>
                    <a:lnTo>
                      <a:pt x="1940" y="197"/>
                    </a:lnTo>
                    <a:lnTo>
                      <a:pt x="1938" y="191"/>
                    </a:lnTo>
                    <a:lnTo>
                      <a:pt x="1936" y="187"/>
                    </a:lnTo>
                    <a:lnTo>
                      <a:pt x="1931" y="188"/>
                    </a:lnTo>
                    <a:lnTo>
                      <a:pt x="1929" y="192"/>
                    </a:lnTo>
                    <a:lnTo>
                      <a:pt x="1923" y="201"/>
                    </a:lnTo>
                    <a:lnTo>
                      <a:pt x="1913" y="223"/>
                    </a:lnTo>
                    <a:lnTo>
                      <a:pt x="1903" y="247"/>
                    </a:lnTo>
                    <a:lnTo>
                      <a:pt x="1898" y="257"/>
                    </a:lnTo>
                    <a:lnTo>
                      <a:pt x="1895" y="260"/>
                    </a:lnTo>
                    <a:lnTo>
                      <a:pt x="1891" y="263"/>
                    </a:lnTo>
                    <a:lnTo>
                      <a:pt x="1892" y="253"/>
                    </a:lnTo>
                    <a:lnTo>
                      <a:pt x="1895" y="243"/>
                    </a:lnTo>
                    <a:lnTo>
                      <a:pt x="1902" y="226"/>
                    </a:lnTo>
                    <a:lnTo>
                      <a:pt x="1910" y="209"/>
                    </a:lnTo>
                    <a:lnTo>
                      <a:pt x="1913" y="201"/>
                    </a:lnTo>
                    <a:lnTo>
                      <a:pt x="1916" y="192"/>
                    </a:lnTo>
                    <a:lnTo>
                      <a:pt x="1896" y="222"/>
                    </a:lnTo>
                    <a:lnTo>
                      <a:pt x="1888" y="239"/>
                    </a:lnTo>
                    <a:lnTo>
                      <a:pt x="1882" y="247"/>
                    </a:lnTo>
                    <a:lnTo>
                      <a:pt x="1875" y="253"/>
                    </a:lnTo>
                    <a:lnTo>
                      <a:pt x="1877" y="242"/>
                    </a:lnTo>
                    <a:lnTo>
                      <a:pt x="1881" y="232"/>
                    </a:lnTo>
                    <a:lnTo>
                      <a:pt x="1885" y="222"/>
                    </a:lnTo>
                    <a:lnTo>
                      <a:pt x="1891" y="213"/>
                    </a:lnTo>
                    <a:lnTo>
                      <a:pt x="1903" y="197"/>
                    </a:lnTo>
                    <a:lnTo>
                      <a:pt x="1909" y="187"/>
                    </a:lnTo>
                    <a:lnTo>
                      <a:pt x="1912" y="177"/>
                    </a:lnTo>
                    <a:lnTo>
                      <a:pt x="1907" y="176"/>
                    </a:lnTo>
                    <a:lnTo>
                      <a:pt x="1903" y="176"/>
                    </a:lnTo>
                    <a:lnTo>
                      <a:pt x="1900" y="177"/>
                    </a:lnTo>
                    <a:lnTo>
                      <a:pt x="1898" y="180"/>
                    </a:lnTo>
                    <a:lnTo>
                      <a:pt x="1893" y="187"/>
                    </a:lnTo>
                    <a:lnTo>
                      <a:pt x="1889" y="194"/>
                    </a:lnTo>
                    <a:lnTo>
                      <a:pt x="1872" y="218"/>
                    </a:lnTo>
                    <a:lnTo>
                      <a:pt x="1864" y="230"/>
                    </a:lnTo>
                    <a:lnTo>
                      <a:pt x="1857" y="244"/>
                    </a:lnTo>
                    <a:lnTo>
                      <a:pt x="1853" y="260"/>
                    </a:lnTo>
                    <a:lnTo>
                      <a:pt x="1851" y="264"/>
                    </a:lnTo>
                    <a:lnTo>
                      <a:pt x="1849" y="267"/>
                    </a:lnTo>
                    <a:lnTo>
                      <a:pt x="1846" y="270"/>
                    </a:lnTo>
                    <a:lnTo>
                      <a:pt x="1841" y="270"/>
                    </a:lnTo>
                    <a:lnTo>
                      <a:pt x="1837" y="265"/>
                    </a:lnTo>
                    <a:lnTo>
                      <a:pt x="1837" y="260"/>
                    </a:lnTo>
                    <a:lnTo>
                      <a:pt x="1837" y="253"/>
                    </a:lnTo>
                    <a:lnTo>
                      <a:pt x="1839" y="246"/>
                    </a:lnTo>
                    <a:lnTo>
                      <a:pt x="1843" y="233"/>
                    </a:lnTo>
                    <a:lnTo>
                      <a:pt x="1844" y="227"/>
                    </a:lnTo>
                    <a:lnTo>
                      <a:pt x="1846" y="223"/>
                    </a:lnTo>
                    <a:close/>
                    <a:moveTo>
                      <a:pt x="567" y="396"/>
                    </a:moveTo>
                    <a:lnTo>
                      <a:pt x="567" y="396"/>
                    </a:lnTo>
                    <a:lnTo>
                      <a:pt x="572" y="397"/>
                    </a:lnTo>
                    <a:lnTo>
                      <a:pt x="575" y="399"/>
                    </a:lnTo>
                    <a:lnTo>
                      <a:pt x="578" y="400"/>
                    </a:lnTo>
                    <a:lnTo>
                      <a:pt x="578" y="396"/>
                    </a:lnTo>
                    <a:lnTo>
                      <a:pt x="578" y="390"/>
                    </a:lnTo>
                    <a:lnTo>
                      <a:pt x="577" y="381"/>
                    </a:lnTo>
                    <a:lnTo>
                      <a:pt x="579" y="376"/>
                    </a:lnTo>
                    <a:lnTo>
                      <a:pt x="582" y="375"/>
                    </a:lnTo>
                    <a:lnTo>
                      <a:pt x="585" y="373"/>
                    </a:lnTo>
                    <a:lnTo>
                      <a:pt x="588" y="373"/>
                    </a:lnTo>
                    <a:lnTo>
                      <a:pt x="595" y="375"/>
                    </a:lnTo>
                    <a:lnTo>
                      <a:pt x="601" y="381"/>
                    </a:lnTo>
                    <a:lnTo>
                      <a:pt x="596" y="366"/>
                    </a:lnTo>
                    <a:lnTo>
                      <a:pt x="595" y="359"/>
                    </a:lnTo>
                    <a:lnTo>
                      <a:pt x="595" y="352"/>
                    </a:lnTo>
                    <a:lnTo>
                      <a:pt x="585" y="345"/>
                    </a:lnTo>
                    <a:lnTo>
                      <a:pt x="577" y="338"/>
                    </a:lnTo>
                    <a:lnTo>
                      <a:pt x="570" y="331"/>
                    </a:lnTo>
                    <a:lnTo>
                      <a:pt x="560" y="326"/>
                    </a:lnTo>
                    <a:lnTo>
                      <a:pt x="560" y="344"/>
                    </a:lnTo>
                    <a:lnTo>
                      <a:pt x="563" y="362"/>
                    </a:lnTo>
                    <a:lnTo>
                      <a:pt x="565" y="379"/>
                    </a:lnTo>
                    <a:lnTo>
                      <a:pt x="567" y="396"/>
                    </a:lnTo>
                    <a:close/>
                    <a:moveTo>
                      <a:pt x="1615" y="343"/>
                    </a:moveTo>
                    <a:lnTo>
                      <a:pt x="1615" y="343"/>
                    </a:lnTo>
                    <a:lnTo>
                      <a:pt x="1607" y="338"/>
                    </a:lnTo>
                    <a:lnTo>
                      <a:pt x="1599" y="334"/>
                    </a:lnTo>
                    <a:lnTo>
                      <a:pt x="1590" y="331"/>
                    </a:lnTo>
                    <a:lnTo>
                      <a:pt x="1586" y="330"/>
                    </a:lnTo>
                    <a:lnTo>
                      <a:pt x="1583" y="331"/>
                    </a:lnTo>
                    <a:lnTo>
                      <a:pt x="1589" y="337"/>
                    </a:lnTo>
                    <a:lnTo>
                      <a:pt x="1597" y="340"/>
                    </a:lnTo>
                    <a:lnTo>
                      <a:pt x="1606" y="343"/>
                    </a:lnTo>
                    <a:lnTo>
                      <a:pt x="1615" y="343"/>
                    </a:lnTo>
                    <a:close/>
                    <a:moveTo>
                      <a:pt x="1524" y="424"/>
                    </a:moveTo>
                    <a:lnTo>
                      <a:pt x="1524" y="424"/>
                    </a:lnTo>
                    <a:lnTo>
                      <a:pt x="1513" y="454"/>
                    </a:lnTo>
                    <a:lnTo>
                      <a:pt x="1507" y="470"/>
                    </a:lnTo>
                    <a:lnTo>
                      <a:pt x="1503" y="486"/>
                    </a:lnTo>
                    <a:lnTo>
                      <a:pt x="1512" y="493"/>
                    </a:lnTo>
                    <a:lnTo>
                      <a:pt x="1521" y="501"/>
                    </a:lnTo>
                    <a:lnTo>
                      <a:pt x="1535" y="475"/>
                    </a:lnTo>
                    <a:lnTo>
                      <a:pt x="1548" y="446"/>
                    </a:lnTo>
                    <a:lnTo>
                      <a:pt x="1558" y="417"/>
                    </a:lnTo>
                    <a:lnTo>
                      <a:pt x="1566" y="388"/>
                    </a:lnTo>
                    <a:lnTo>
                      <a:pt x="1565" y="393"/>
                    </a:lnTo>
                    <a:lnTo>
                      <a:pt x="1564" y="395"/>
                    </a:lnTo>
                    <a:lnTo>
                      <a:pt x="1561" y="395"/>
                    </a:lnTo>
                    <a:lnTo>
                      <a:pt x="1557" y="395"/>
                    </a:lnTo>
                    <a:lnTo>
                      <a:pt x="1554" y="393"/>
                    </a:lnTo>
                    <a:lnTo>
                      <a:pt x="1551" y="390"/>
                    </a:lnTo>
                    <a:lnTo>
                      <a:pt x="1551" y="385"/>
                    </a:lnTo>
                    <a:lnTo>
                      <a:pt x="1554" y="383"/>
                    </a:lnTo>
                    <a:lnTo>
                      <a:pt x="1558" y="382"/>
                    </a:lnTo>
                    <a:lnTo>
                      <a:pt x="1562" y="382"/>
                    </a:lnTo>
                    <a:lnTo>
                      <a:pt x="1565" y="385"/>
                    </a:lnTo>
                    <a:lnTo>
                      <a:pt x="1568" y="386"/>
                    </a:lnTo>
                    <a:lnTo>
                      <a:pt x="1569" y="386"/>
                    </a:lnTo>
                    <a:lnTo>
                      <a:pt x="1571" y="385"/>
                    </a:lnTo>
                    <a:lnTo>
                      <a:pt x="1576" y="365"/>
                    </a:lnTo>
                    <a:lnTo>
                      <a:pt x="1583" y="347"/>
                    </a:lnTo>
                    <a:lnTo>
                      <a:pt x="1579" y="344"/>
                    </a:lnTo>
                    <a:lnTo>
                      <a:pt x="1576" y="341"/>
                    </a:lnTo>
                    <a:lnTo>
                      <a:pt x="1575" y="338"/>
                    </a:lnTo>
                    <a:lnTo>
                      <a:pt x="1571" y="337"/>
                    </a:lnTo>
                    <a:lnTo>
                      <a:pt x="1547" y="381"/>
                    </a:lnTo>
                    <a:lnTo>
                      <a:pt x="1524" y="424"/>
                    </a:lnTo>
                    <a:close/>
                    <a:moveTo>
                      <a:pt x="1592" y="352"/>
                    </a:moveTo>
                    <a:lnTo>
                      <a:pt x="1592" y="352"/>
                    </a:lnTo>
                    <a:lnTo>
                      <a:pt x="1576" y="390"/>
                    </a:lnTo>
                    <a:lnTo>
                      <a:pt x="1562" y="430"/>
                    </a:lnTo>
                    <a:lnTo>
                      <a:pt x="1548" y="468"/>
                    </a:lnTo>
                    <a:lnTo>
                      <a:pt x="1531" y="507"/>
                    </a:lnTo>
                    <a:lnTo>
                      <a:pt x="1547" y="510"/>
                    </a:lnTo>
                    <a:lnTo>
                      <a:pt x="1555" y="511"/>
                    </a:lnTo>
                    <a:lnTo>
                      <a:pt x="1564" y="510"/>
                    </a:lnTo>
                    <a:lnTo>
                      <a:pt x="1568" y="503"/>
                    </a:lnTo>
                    <a:lnTo>
                      <a:pt x="1573" y="498"/>
                    </a:lnTo>
                    <a:lnTo>
                      <a:pt x="1578" y="483"/>
                    </a:lnTo>
                    <a:lnTo>
                      <a:pt x="1582" y="466"/>
                    </a:lnTo>
                    <a:lnTo>
                      <a:pt x="1593" y="431"/>
                    </a:lnTo>
                    <a:lnTo>
                      <a:pt x="1606" y="395"/>
                    </a:lnTo>
                    <a:lnTo>
                      <a:pt x="1610" y="376"/>
                    </a:lnTo>
                    <a:lnTo>
                      <a:pt x="1613" y="358"/>
                    </a:lnTo>
                    <a:lnTo>
                      <a:pt x="1603" y="354"/>
                    </a:lnTo>
                    <a:lnTo>
                      <a:pt x="1597" y="352"/>
                    </a:lnTo>
                    <a:lnTo>
                      <a:pt x="1592" y="352"/>
                    </a:lnTo>
                    <a:close/>
                    <a:moveTo>
                      <a:pt x="1850" y="382"/>
                    </a:moveTo>
                    <a:lnTo>
                      <a:pt x="1850" y="382"/>
                    </a:lnTo>
                    <a:lnTo>
                      <a:pt x="1847" y="379"/>
                    </a:lnTo>
                    <a:lnTo>
                      <a:pt x="1846" y="376"/>
                    </a:lnTo>
                    <a:lnTo>
                      <a:pt x="1837" y="376"/>
                    </a:lnTo>
                    <a:lnTo>
                      <a:pt x="1829" y="376"/>
                    </a:lnTo>
                    <a:lnTo>
                      <a:pt x="1823" y="373"/>
                    </a:lnTo>
                    <a:lnTo>
                      <a:pt x="1816" y="369"/>
                    </a:lnTo>
                    <a:lnTo>
                      <a:pt x="1805" y="362"/>
                    </a:lnTo>
                    <a:lnTo>
                      <a:pt x="1799" y="361"/>
                    </a:lnTo>
                    <a:lnTo>
                      <a:pt x="1792" y="361"/>
                    </a:lnTo>
                    <a:lnTo>
                      <a:pt x="1794" y="362"/>
                    </a:lnTo>
                    <a:lnTo>
                      <a:pt x="1792" y="364"/>
                    </a:lnTo>
                    <a:lnTo>
                      <a:pt x="1792" y="366"/>
                    </a:lnTo>
                    <a:lnTo>
                      <a:pt x="1792" y="371"/>
                    </a:lnTo>
                    <a:lnTo>
                      <a:pt x="1805" y="375"/>
                    </a:lnTo>
                    <a:lnTo>
                      <a:pt x="1820" y="381"/>
                    </a:lnTo>
                    <a:lnTo>
                      <a:pt x="1834" y="382"/>
                    </a:lnTo>
                    <a:lnTo>
                      <a:pt x="1841" y="382"/>
                    </a:lnTo>
                    <a:lnTo>
                      <a:pt x="1850" y="382"/>
                    </a:lnTo>
                    <a:close/>
                    <a:moveTo>
                      <a:pt x="610" y="372"/>
                    </a:moveTo>
                    <a:lnTo>
                      <a:pt x="610" y="372"/>
                    </a:lnTo>
                    <a:lnTo>
                      <a:pt x="615" y="381"/>
                    </a:lnTo>
                    <a:lnTo>
                      <a:pt x="616" y="386"/>
                    </a:lnTo>
                    <a:lnTo>
                      <a:pt x="617" y="390"/>
                    </a:lnTo>
                    <a:lnTo>
                      <a:pt x="616" y="393"/>
                    </a:lnTo>
                    <a:lnTo>
                      <a:pt x="613" y="396"/>
                    </a:lnTo>
                    <a:lnTo>
                      <a:pt x="608" y="397"/>
                    </a:lnTo>
                    <a:lnTo>
                      <a:pt x="620" y="417"/>
                    </a:lnTo>
                    <a:lnTo>
                      <a:pt x="634" y="435"/>
                    </a:lnTo>
                    <a:lnTo>
                      <a:pt x="643" y="444"/>
                    </a:lnTo>
                    <a:lnTo>
                      <a:pt x="652" y="451"/>
                    </a:lnTo>
                    <a:lnTo>
                      <a:pt x="662" y="455"/>
                    </a:lnTo>
                    <a:lnTo>
                      <a:pt x="674" y="458"/>
                    </a:lnTo>
                    <a:lnTo>
                      <a:pt x="678" y="451"/>
                    </a:lnTo>
                    <a:lnTo>
                      <a:pt x="679" y="445"/>
                    </a:lnTo>
                    <a:lnTo>
                      <a:pt x="679" y="439"/>
                    </a:lnTo>
                    <a:lnTo>
                      <a:pt x="678" y="434"/>
                    </a:lnTo>
                    <a:lnTo>
                      <a:pt x="675" y="428"/>
                    </a:lnTo>
                    <a:lnTo>
                      <a:pt x="672" y="424"/>
                    </a:lnTo>
                    <a:lnTo>
                      <a:pt x="662" y="414"/>
                    </a:lnTo>
                    <a:lnTo>
                      <a:pt x="641" y="397"/>
                    </a:lnTo>
                    <a:lnTo>
                      <a:pt x="633" y="388"/>
                    </a:lnTo>
                    <a:lnTo>
                      <a:pt x="630" y="383"/>
                    </a:lnTo>
                    <a:lnTo>
                      <a:pt x="629" y="379"/>
                    </a:lnTo>
                    <a:lnTo>
                      <a:pt x="624" y="379"/>
                    </a:lnTo>
                    <a:lnTo>
                      <a:pt x="622" y="378"/>
                    </a:lnTo>
                    <a:lnTo>
                      <a:pt x="616" y="373"/>
                    </a:lnTo>
                    <a:lnTo>
                      <a:pt x="613" y="371"/>
                    </a:lnTo>
                    <a:lnTo>
                      <a:pt x="612" y="371"/>
                    </a:lnTo>
                    <a:lnTo>
                      <a:pt x="610" y="372"/>
                    </a:lnTo>
                    <a:close/>
                    <a:moveTo>
                      <a:pt x="1780" y="379"/>
                    </a:moveTo>
                    <a:lnTo>
                      <a:pt x="1780" y="379"/>
                    </a:lnTo>
                    <a:lnTo>
                      <a:pt x="1764" y="400"/>
                    </a:lnTo>
                    <a:lnTo>
                      <a:pt x="1750" y="421"/>
                    </a:lnTo>
                    <a:lnTo>
                      <a:pt x="1745" y="430"/>
                    </a:lnTo>
                    <a:lnTo>
                      <a:pt x="1738" y="438"/>
                    </a:lnTo>
                    <a:lnTo>
                      <a:pt x="1725" y="455"/>
                    </a:lnTo>
                    <a:lnTo>
                      <a:pt x="1721" y="463"/>
                    </a:lnTo>
                    <a:lnTo>
                      <a:pt x="1719" y="466"/>
                    </a:lnTo>
                    <a:lnTo>
                      <a:pt x="1719" y="470"/>
                    </a:lnTo>
                    <a:lnTo>
                      <a:pt x="1721" y="473"/>
                    </a:lnTo>
                    <a:lnTo>
                      <a:pt x="1722" y="477"/>
                    </a:lnTo>
                    <a:lnTo>
                      <a:pt x="1726" y="482"/>
                    </a:lnTo>
                    <a:lnTo>
                      <a:pt x="1731" y="484"/>
                    </a:lnTo>
                    <a:lnTo>
                      <a:pt x="1736" y="476"/>
                    </a:lnTo>
                    <a:lnTo>
                      <a:pt x="1740" y="469"/>
                    </a:lnTo>
                    <a:lnTo>
                      <a:pt x="1746" y="461"/>
                    </a:lnTo>
                    <a:lnTo>
                      <a:pt x="1749" y="451"/>
                    </a:lnTo>
                    <a:lnTo>
                      <a:pt x="1756" y="444"/>
                    </a:lnTo>
                    <a:lnTo>
                      <a:pt x="1761" y="437"/>
                    </a:lnTo>
                    <a:lnTo>
                      <a:pt x="1773" y="417"/>
                    </a:lnTo>
                    <a:lnTo>
                      <a:pt x="1778" y="407"/>
                    </a:lnTo>
                    <a:lnTo>
                      <a:pt x="1783" y="397"/>
                    </a:lnTo>
                    <a:lnTo>
                      <a:pt x="1784" y="388"/>
                    </a:lnTo>
                    <a:lnTo>
                      <a:pt x="1785" y="383"/>
                    </a:lnTo>
                    <a:lnTo>
                      <a:pt x="1784" y="379"/>
                    </a:lnTo>
                    <a:lnTo>
                      <a:pt x="1780" y="379"/>
                    </a:lnTo>
                    <a:close/>
                    <a:moveTo>
                      <a:pt x="1799" y="386"/>
                    </a:moveTo>
                    <a:lnTo>
                      <a:pt x="1799" y="386"/>
                    </a:lnTo>
                    <a:lnTo>
                      <a:pt x="1769" y="439"/>
                    </a:lnTo>
                    <a:lnTo>
                      <a:pt x="1736" y="493"/>
                    </a:lnTo>
                    <a:lnTo>
                      <a:pt x="1740" y="497"/>
                    </a:lnTo>
                    <a:lnTo>
                      <a:pt x="1746" y="500"/>
                    </a:lnTo>
                    <a:lnTo>
                      <a:pt x="1757" y="504"/>
                    </a:lnTo>
                    <a:lnTo>
                      <a:pt x="1770" y="505"/>
                    </a:lnTo>
                    <a:lnTo>
                      <a:pt x="1783" y="504"/>
                    </a:lnTo>
                    <a:lnTo>
                      <a:pt x="1791" y="491"/>
                    </a:lnTo>
                    <a:lnTo>
                      <a:pt x="1798" y="479"/>
                    </a:lnTo>
                    <a:lnTo>
                      <a:pt x="1811" y="451"/>
                    </a:lnTo>
                    <a:lnTo>
                      <a:pt x="1822" y="423"/>
                    </a:lnTo>
                    <a:lnTo>
                      <a:pt x="1834" y="393"/>
                    </a:lnTo>
                    <a:lnTo>
                      <a:pt x="1825" y="390"/>
                    </a:lnTo>
                    <a:lnTo>
                      <a:pt x="1818" y="389"/>
                    </a:lnTo>
                    <a:lnTo>
                      <a:pt x="1799" y="386"/>
                    </a:lnTo>
                    <a:close/>
                    <a:moveTo>
                      <a:pt x="592" y="504"/>
                    </a:moveTo>
                    <a:lnTo>
                      <a:pt x="592" y="504"/>
                    </a:lnTo>
                    <a:lnTo>
                      <a:pt x="598" y="504"/>
                    </a:lnTo>
                    <a:lnTo>
                      <a:pt x="603" y="503"/>
                    </a:lnTo>
                    <a:lnTo>
                      <a:pt x="608" y="500"/>
                    </a:lnTo>
                    <a:lnTo>
                      <a:pt x="609" y="496"/>
                    </a:lnTo>
                    <a:lnTo>
                      <a:pt x="610" y="491"/>
                    </a:lnTo>
                    <a:lnTo>
                      <a:pt x="610" y="486"/>
                    </a:lnTo>
                    <a:lnTo>
                      <a:pt x="609" y="475"/>
                    </a:lnTo>
                    <a:lnTo>
                      <a:pt x="602" y="448"/>
                    </a:lnTo>
                    <a:lnTo>
                      <a:pt x="599" y="435"/>
                    </a:lnTo>
                    <a:lnTo>
                      <a:pt x="599" y="427"/>
                    </a:lnTo>
                    <a:lnTo>
                      <a:pt x="605" y="435"/>
                    </a:lnTo>
                    <a:lnTo>
                      <a:pt x="609" y="444"/>
                    </a:lnTo>
                    <a:lnTo>
                      <a:pt x="617" y="465"/>
                    </a:lnTo>
                    <a:lnTo>
                      <a:pt x="619" y="465"/>
                    </a:lnTo>
                    <a:lnTo>
                      <a:pt x="622" y="465"/>
                    </a:lnTo>
                    <a:lnTo>
                      <a:pt x="626" y="468"/>
                    </a:lnTo>
                    <a:lnTo>
                      <a:pt x="630" y="469"/>
                    </a:lnTo>
                    <a:lnTo>
                      <a:pt x="631" y="468"/>
                    </a:lnTo>
                    <a:lnTo>
                      <a:pt x="634" y="466"/>
                    </a:lnTo>
                    <a:lnTo>
                      <a:pt x="633" y="463"/>
                    </a:lnTo>
                    <a:lnTo>
                      <a:pt x="631" y="459"/>
                    </a:lnTo>
                    <a:lnTo>
                      <a:pt x="631" y="452"/>
                    </a:lnTo>
                    <a:lnTo>
                      <a:pt x="633" y="446"/>
                    </a:lnTo>
                    <a:lnTo>
                      <a:pt x="622" y="432"/>
                    </a:lnTo>
                    <a:lnTo>
                      <a:pt x="612" y="417"/>
                    </a:lnTo>
                    <a:lnTo>
                      <a:pt x="602" y="403"/>
                    </a:lnTo>
                    <a:lnTo>
                      <a:pt x="596" y="396"/>
                    </a:lnTo>
                    <a:lnTo>
                      <a:pt x="591" y="389"/>
                    </a:lnTo>
                    <a:lnTo>
                      <a:pt x="589" y="397"/>
                    </a:lnTo>
                    <a:lnTo>
                      <a:pt x="588" y="404"/>
                    </a:lnTo>
                    <a:lnTo>
                      <a:pt x="584" y="410"/>
                    </a:lnTo>
                    <a:lnTo>
                      <a:pt x="577" y="413"/>
                    </a:lnTo>
                    <a:lnTo>
                      <a:pt x="572" y="410"/>
                    </a:lnTo>
                    <a:lnTo>
                      <a:pt x="571" y="409"/>
                    </a:lnTo>
                    <a:lnTo>
                      <a:pt x="570" y="409"/>
                    </a:lnTo>
                    <a:lnTo>
                      <a:pt x="574" y="420"/>
                    </a:lnTo>
                    <a:lnTo>
                      <a:pt x="577" y="432"/>
                    </a:lnTo>
                    <a:lnTo>
                      <a:pt x="579" y="458"/>
                    </a:lnTo>
                    <a:lnTo>
                      <a:pt x="584" y="482"/>
                    </a:lnTo>
                    <a:lnTo>
                      <a:pt x="588" y="494"/>
                    </a:lnTo>
                    <a:lnTo>
                      <a:pt x="592" y="504"/>
                    </a:lnTo>
                    <a:close/>
                    <a:moveTo>
                      <a:pt x="1190" y="409"/>
                    </a:moveTo>
                    <a:lnTo>
                      <a:pt x="1190" y="409"/>
                    </a:lnTo>
                    <a:lnTo>
                      <a:pt x="1193" y="413"/>
                    </a:lnTo>
                    <a:lnTo>
                      <a:pt x="1196" y="416"/>
                    </a:lnTo>
                    <a:lnTo>
                      <a:pt x="1200" y="418"/>
                    </a:lnTo>
                    <a:lnTo>
                      <a:pt x="1203" y="420"/>
                    </a:lnTo>
                    <a:lnTo>
                      <a:pt x="1207" y="420"/>
                    </a:lnTo>
                    <a:lnTo>
                      <a:pt x="1211" y="420"/>
                    </a:lnTo>
                    <a:lnTo>
                      <a:pt x="1215" y="418"/>
                    </a:lnTo>
                    <a:lnTo>
                      <a:pt x="1220" y="416"/>
                    </a:lnTo>
                    <a:lnTo>
                      <a:pt x="1213" y="411"/>
                    </a:lnTo>
                    <a:lnTo>
                      <a:pt x="1206" y="407"/>
                    </a:lnTo>
                    <a:lnTo>
                      <a:pt x="1203" y="406"/>
                    </a:lnTo>
                    <a:lnTo>
                      <a:pt x="1199" y="406"/>
                    </a:lnTo>
                    <a:lnTo>
                      <a:pt x="1194" y="407"/>
                    </a:lnTo>
                    <a:lnTo>
                      <a:pt x="1190" y="409"/>
                    </a:lnTo>
                    <a:close/>
                    <a:moveTo>
                      <a:pt x="1123" y="556"/>
                    </a:moveTo>
                    <a:lnTo>
                      <a:pt x="1123" y="556"/>
                    </a:lnTo>
                    <a:lnTo>
                      <a:pt x="1126" y="556"/>
                    </a:lnTo>
                    <a:lnTo>
                      <a:pt x="1128" y="555"/>
                    </a:lnTo>
                    <a:lnTo>
                      <a:pt x="1130" y="553"/>
                    </a:lnTo>
                    <a:lnTo>
                      <a:pt x="1130" y="552"/>
                    </a:lnTo>
                    <a:lnTo>
                      <a:pt x="1130" y="546"/>
                    </a:lnTo>
                    <a:lnTo>
                      <a:pt x="1131" y="541"/>
                    </a:lnTo>
                    <a:lnTo>
                      <a:pt x="1138" y="524"/>
                    </a:lnTo>
                    <a:lnTo>
                      <a:pt x="1148" y="510"/>
                    </a:lnTo>
                    <a:lnTo>
                      <a:pt x="1166" y="482"/>
                    </a:lnTo>
                    <a:lnTo>
                      <a:pt x="1186" y="455"/>
                    </a:lnTo>
                    <a:lnTo>
                      <a:pt x="1208" y="428"/>
                    </a:lnTo>
                    <a:lnTo>
                      <a:pt x="1201" y="427"/>
                    </a:lnTo>
                    <a:lnTo>
                      <a:pt x="1194" y="425"/>
                    </a:lnTo>
                    <a:lnTo>
                      <a:pt x="1189" y="421"/>
                    </a:lnTo>
                    <a:lnTo>
                      <a:pt x="1182" y="418"/>
                    </a:lnTo>
                    <a:lnTo>
                      <a:pt x="1173" y="434"/>
                    </a:lnTo>
                    <a:lnTo>
                      <a:pt x="1163" y="449"/>
                    </a:lnTo>
                    <a:lnTo>
                      <a:pt x="1148" y="482"/>
                    </a:lnTo>
                    <a:lnTo>
                      <a:pt x="1134" y="518"/>
                    </a:lnTo>
                    <a:lnTo>
                      <a:pt x="1123" y="556"/>
                    </a:lnTo>
                    <a:close/>
                    <a:moveTo>
                      <a:pt x="668" y="470"/>
                    </a:moveTo>
                    <a:lnTo>
                      <a:pt x="668" y="470"/>
                    </a:lnTo>
                    <a:lnTo>
                      <a:pt x="662" y="469"/>
                    </a:lnTo>
                    <a:lnTo>
                      <a:pt x="658" y="466"/>
                    </a:lnTo>
                    <a:lnTo>
                      <a:pt x="652" y="465"/>
                    </a:lnTo>
                    <a:lnTo>
                      <a:pt x="651" y="465"/>
                    </a:lnTo>
                    <a:lnTo>
                      <a:pt x="648" y="466"/>
                    </a:lnTo>
                    <a:lnTo>
                      <a:pt x="652" y="480"/>
                    </a:lnTo>
                    <a:lnTo>
                      <a:pt x="658" y="494"/>
                    </a:lnTo>
                    <a:lnTo>
                      <a:pt x="667" y="508"/>
                    </a:lnTo>
                    <a:lnTo>
                      <a:pt x="675" y="524"/>
                    </a:lnTo>
                    <a:lnTo>
                      <a:pt x="683" y="538"/>
                    </a:lnTo>
                    <a:lnTo>
                      <a:pt x="692" y="553"/>
                    </a:lnTo>
                    <a:lnTo>
                      <a:pt x="699" y="569"/>
                    </a:lnTo>
                    <a:lnTo>
                      <a:pt x="703" y="584"/>
                    </a:lnTo>
                    <a:lnTo>
                      <a:pt x="709" y="588"/>
                    </a:lnTo>
                    <a:lnTo>
                      <a:pt x="711" y="594"/>
                    </a:lnTo>
                    <a:lnTo>
                      <a:pt x="714" y="600"/>
                    </a:lnTo>
                    <a:lnTo>
                      <a:pt x="718" y="605"/>
                    </a:lnTo>
                    <a:lnTo>
                      <a:pt x="735" y="640"/>
                    </a:lnTo>
                    <a:lnTo>
                      <a:pt x="744" y="659"/>
                    </a:lnTo>
                    <a:lnTo>
                      <a:pt x="755" y="677"/>
                    </a:lnTo>
                    <a:lnTo>
                      <a:pt x="822" y="820"/>
                    </a:lnTo>
                    <a:lnTo>
                      <a:pt x="829" y="834"/>
                    </a:lnTo>
                    <a:lnTo>
                      <a:pt x="832" y="842"/>
                    </a:lnTo>
                    <a:lnTo>
                      <a:pt x="834" y="849"/>
                    </a:lnTo>
                    <a:lnTo>
                      <a:pt x="832" y="849"/>
                    </a:lnTo>
                    <a:lnTo>
                      <a:pt x="829" y="852"/>
                    </a:lnTo>
                    <a:lnTo>
                      <a:pt x="824" y="847"/>
                    </a:lnTo>
                    <a:lnTo>
                      <a:pt x="818" y="841"/>
                    </a:lnTo>
                    <a:lnTo>
                      <a:pt x="814" y="833"/>
                    </a:lnTo>
                    <a:lnTo>
                      <a:pt x="811" y="826"/>
                    </a:lnTo>
                    <a:lnTo>
                      <a:pt x="794" y="788"/>
                    </a:lnTo>
                    <a:lnTo>
                      <a:pt x="777" y="750"/>
                    </a:lnTo>
                    <a:lnTo>
                      <a:pt x="761" y="716"/>
                    </a:lnTo>
                    <a:lnTo>
                      <a:pt x="752" y="698"/>
                    </a:lnTo>
                    <a:lnTo>
                      <a:pt x="745" y="678"/>
                    </a:lnTo>
                    <a:lnTo>
                      <a:pt x="718" y="630"/>
                    </a:lnTo>
                    <a:lnTo>
                      <a:pt x="693" y="580"/>
                    </a:lnTo>
                    <a:lnTo>
                      <a:pt x="667" y="529"/>
                    </a:lnTo>
                    <a:lnTo>
                      <a:pt x="652" y="504"/>
                    </a:lnTo>
                    <a:lnTo>
                      <a:pt x="638" y="480"/>
                    </a:lnTo>
                    <a:lnTo>
                      <a:pt x="631" y="482"/>
                    </a:lnTo>
                    <a:lnTo>
                      <a:pt x="624" y="482"/>
                    </a:lnTo>
                    <a:lnTo>
                      <a:pt x="623" y="489"/>
                    </a:lnTo>
                    <a:lnTo>
                      <a:pt x="622" y="496"/>
                    </a:lnTo>
                    <a:lnTo>
                      <a:pt x="619" y="500"/>
                    </a:lnTo>
                    <a:lnTo>
                      <a:pt x="616" y="505"/>
                    </a:lnTo>
                    <a:lnTo>
                      <a:pt x="612" y="510"/>
                    </a:lnTo>
                    <a:lnTo>
                      <a:pt x="608" y="512"/>
                    </a:lnTo>
                    <a:lnTo>
                      <a:pt x="598" y="518"/>
                    </a:lnTo>
                    <a:lnTo>
                      <a:pt x="619" y="555"/>
                    </a:lnTo>
                    <a:lnTo>
                      <a:pt x="640" y="591"/>
                    </a:lnTo>
                    <a:lnTo>
                      <a:pt x="681" y="668"/>
                    </a:lnTo>
                    <a:lnTo>
                      <a:pt x="718" y="746"/>
                    </a:lnTo>
                    <a:lnTo>
                      <a:pt x="758" y="821"/>
                    </a:lnTo>
                    <a:lnTo>
                      <a:pt x="772" y="835"/>
                    </a:lnTo>
                    <a:lnTo>
                      <a:pt x="786" y="849"/>
                    </a:lnTo>
                    <a:lnTo>
                      <a:pt x="801" y="862"/>
                    </a:lnTo>
                    <a:lnTo>
                      <a:pt x="808" y="869"/>
                    </a:lnTo>
                    <a:lnTo>
                      <a:pt x="817" y="875"/>
                    </a:lnTo>
                    <a:lnTo>
                      <a:pt x="821" y="869"/>
                    </a:lnTo>
                    <a:lnTo>
                      <a:pt x="824" y="865"/>
                    </a:lnTo>
                    <a:lnTo>
                      <a:pt x="827" y="859"/>
                    </a:lnTo>
                    <a:lnTo>
                      <a:pt x="829" y="856"/>
                    </a:lnTo>
                    <a:lnTo>
                      <a:pt x="835" y="854"/>
                    </a:lnTo>
                    <a:lnTo>
                      <a:pt x="841" y="852"/>
                    </a:lnTo>
                    <a:lnTo>
                      <a:pt x="850" y="852"/>
                    </a:lnTo>
                    <a:lnTo>
                      <a:pt x="860" y="854"/>
                    </a:lnTo>
                    <a:lnTo>
                      <a:pt x="869" y="854"/>
                    </a:lnTo>
                    <a:lnTo>
                      <a:pt x="870" y="848"/>
                    </a:lnTo>
                    <a:lnTo>
                      <a:pt x="869" y="844"/>
                    </a:lnTo>
                    <a:lnTo>
                      <a:pt x="866" y="835"/>
                    </a:lnTo>
                    <a:lnTo>
                      <a:pt x="862" y="828"/>
                    </a:lnTo>
                    <a:lnTo>
                      <a:pt x="857" y="821"/>
                    </a:lnTo>
                    <a:lnTo>
                      <a:pt x="853" y="807"/>
                    </a:lnTo>
                    <a:lnTo>
                      <a:pt x="852" y="800"/>
                    </a:lnTo>
                    <a:lnTo>
                      <a:pt x="846" y="795"/>
                    </a:lnTo>
                    <a:lnTo>
                      <a:pt x="843" y="782"/>
                    </a:lnTo>
                    <a:lnTo>
                      <a:pt x="838" y="769"/>
                    </a:lnTo>
                    <a:lnTo>
                      <a:pt x="831" y="758"/>
                    </a:lnTo>
                    <a:lnTo>
                      <a:pt x="825" y="746"/>
                    </a:lnTo>
                    <a:lnTo>
                      <a:pt x="803" y="689"/>
                    </a:lnTo>
                    <a:lnTo>
                      <a:pt x="777" y="633"/>
                    </a:lnTo>
                    <a:lnTo>
                      <a:pt x="763" y="607"/>
                    </a:lnTo>
                    <a:lnTo>
                      <a:pt x="749" y="580"/>
                    </a:lnTo>
                    <a:lnTo>
                      <a:pt x="734" y="553"/>
                    </a:lnTo>
                    <a:lnTo>
                      <a:pt x="721" y="528"/>
                    </a:lnTo>
                    <a:lnTo>
                      <a:pt x="709" y="498"/>
                    </a:lnTo>
                    <a:lnTo>
                      <a:pt x="703" y="483"/>
                    </a:lnTo>
                    <a:lnTo>
                      <a:pt x="700" y="469"/>
                    </a:lnTo>
                    <a:lnTo>
                      <a:pt x="695" y="462"/>
                    </a:lnTo>
                    <a:lnTo>
                      <a:pt x="689" y="454"/>
                    </a:lnTo>
                    <a:lnTo>
                      <a:pt x="686" y="461"/>
                    </a:lnTo>
                    <a:lnTo>
                      <a:pt x="682" y="466"/>
                    </a:lnTo>
                    <a:lnTo>
                      <a:pt x="676" y="469"/>
                    </a:lnTo>
                    <a:lnTo>
                      <a:pt x="668" y="470"/>
                    </a:lnTo>
                    <a:close/>
                    <a:moveTo>
                      <a:pt x="1085" y="514"/>
                    </a:moveTo>
                    <a:lnTo>
                      <a:pt x="1085" y="514"/>
                    </a:lnTo>
                    <a:lnTo>
                      <a:pt x="1071" y="503"/>
                    </a:lnTo>
                    <a:lnTo>
                      <a:pt x="1065" y="497"/>
                    </a:lnTo>
                    <a:lnTo>
                      <a:pt x="1060" y="491"/>
                    </a:lnTo>
                    <a:lnTo>
                      <a:pt x="1048" y="487"/>
                    </a:lnTo>
                    <a:lnTo>
                      <a:pt x="1037" y="483"/>
                    </a:lnTo>
                    <a:lnTo>
                      <a:pt x="1026" y="480"/>
                    </a:lnTo>
                    <a:lnTo>
                      <a:pt x="1013" y="477"/>
                    </a:lnTo>
                    <a:lnTo>
                      <a:pt x="1002" y="476"/>
                    </a:lnTo>
                    <a:lnTo>
                      <a:pt x="989" y="476"/>
                    </a:lnTo>
                    <a:lnTo>
                      <a:pt x="978" y="476"/>
                    </a:lnTo>
                    <a:lnTo>
                      <a:pt x="967" y="477"/>
                    </a:lnTo>
                    <a:lnTo>
                      <a:pt x="956" y="480"/>
                    </a:lnTo>
                    <a:lnTo>
                      <a:pt x="944" y="483"/>
                    </a:lnTo>
                    <a:lnTo>
                      <a:pt x="935" y="487"/>
                    </a:lnTo>
                    <a:lnTo>
                      <a:pt x="925" y="491"/>
                    </a:lnTo>
                    <a:lnTo>
                      <a:pt x="916" y="497"/>
                    </a:lnTo>
                    <a:lnTo>
                      <a:pt x="909" y="504"/>
                    </a:lnTo>
                    <a:lnTo>
                      <a:pt x="902" y="511"/>
                    </a:lnTo>
                    <a:lnTo>
                      <a:pt x="897" y="520"/>
                    </a:lnTo>
                    <a:lnTo>
                      <a:pt x="893" y="529"/>
                    </a:lnTo>
                    <a:lnTo>
                      <a:pt x="888" y="539"/>
                    </a:lnTo>
                    <a:lnTo>
                      <a:pt x="884" y="550"/>
                    </a:lnTo>
                    <a:lnTo>
                      <a:pt x="880" y="560"/>
                    </a:lnTo>
                    <a:lnTo>
                      <a:pt x="871" y="581"/>
                    </a:lnTo>
                    <a:lnTo>
                      <a:pt x="867" y="593"/>
                    </a:lnTo>
                    <a:lnTo>
                      <a:pt x="864" y="602"/>
                    </a:lnTo>
                    <a:lnTo>
                      <a:pt x="864" y="614"/>
                    </a:lnTo>
                    <a:lnTo>
                      <a:pt x="864" y="618"/>
                    </a:lnTo>
                    <a:lnTo>
                      <a:pt x="863" y="623"/>
                    </a:lnTo>
                    <a:lnTo>
                      <a:pt x="860" y="629"/>
                    </a:lnTo>
                    <a:lnTo>
                      <a:pt x="857" y="635"/>
                    </a:lnTo>
                    <a:lnTo>
                      <a:pt x="856" y="646"/>
                    </a:lnTo>
                    <a:lnTo>
                      <a:pt x="855" y="659"/>
                    </a:lnTo>
                    <a:lnTo>
                      <a:pt x="856" y="671"/>
                    </a:lnTo>
                    <a:lnTo>
                      <a:pt x="857" y="682"/>
                    </a:lnTo>
                    <a:lnTo>
                      <a:pt x="863" y="708"/>
                    </a:lnTo>
                    <a:lnTo>
                      <a:pt x="869" y="730"/>
                    </a:lnTo>
                    <a:lnTo>
                      <a:pt x="869" y="733"/>
                    </a:lnTo>
                    <a:lnTo>
                      <a:pt x="867" y="736"/>
                    </a:lnTo>
                    <a:lnTo>
                      <a:pt x="871" y="754"/>
                    </a:lnTo>
                    <a:lnTo>
                      <a:pt x="877" y="771"/>
                    </a:lnTo>
                    <a:lnTo>
                      <a:pt x="884" y="786"/>
                    </a:lnTo>
                    <a:lnTo>
                      <a:pt x="893" y="802"/>
                    </a:lnTo>
                    <a:lnTo>
                      <a:pt x="902" y="816"/>
                    </a:lnTo>
                    <a:lnTo>
                      <a:pt x="912" y="828"/>
                    </a:lnTo>
                    <a:lnTo>
                      <a:pt x="923" y="840"/>
                    </a:lnTo>
                    <a:lnTo>
                      <a:pt x="935" y="849"/>
                    </a:lnTo>
                    <a:lnTo>
                      <a:pt x="1088" y="848"/>
                    </a:lnTo>
                    <a:lnTo>
                      <a:pt x="1239" y="848"/>
                    </a:lnTo>
                    <a:lnTo>
                      <a:pt x="1258" y="833"/>
                    </a:lnTo>
                    <a:lnTo>
                      <a:pt x="1277" y="814"/>
                    </a:lnTo>
                    <a:lnTo>
                      <a:pt x="1286" y="805"/>
                    </a:lnTo>
                    <a:lnTo>
                      <a:pt x="1294" y="793"/>
                    </a:lnTo>
                    <a:lnTo>
                      <a:pt x="1301" y="782"/>
                    </a:lnTo>
                    <a:lnTo>
                      <a:pt x="1308" y="769"/>
                    </a:lnTo>
                    <a:lnTo>
                      <a:pt x="1316" y="750"/>
                    </a:lnTo>
                    <a:lnTo>
                      <a:pt x="1323" y="727"/>
                    </a:lnTo>
                    <a:lnTo>
                      <a:pt x="1329" y="705"/>
                    </a:lnTo>
                    <a:lnTo>
                      <a:pt x="1332" y="694"/>
                    </a:lnTo>
                    <a:lnTo>
                      <a:pt x="1333" y="682"/>
                    </a:lnTo>
                    <a:lnTo>
                      <a:pt x="1333" y="656"/>
                    </a:lnTo>
                    <a:lnTo>
                      <a:pt x="1332" y="630"/>
                    </a:lnTo>
                    <a:lnTo>
                      <a:pt x="1331" y="618"/>
                    </a:lnTo>
                    <a:lnTo>
                      <a:pt x="1328" y="605"/>
                    </a:lnTo>
                    <a:lnTo>
                      <a:pt x="1323" y="593"/>
                    </a:lnTo>
                    <a:lnTo>
                      <a:pt x="1318" y="580"/>
                    </a:lnTo>
                    <a:lnTo>
                      <a:pt x="1305" y="562"/>
                    </a:lnTo>
                    <a:lnTo>
                      <a:pt x="1293" y="546"/>
                    </a:lnTo>
                    <a:lnTo>
                      <a:pt x="1277" y="534"/>
                    </a:lnTo>
                    <a:lnTo>
                      <a:pt x="1260" y="524"/>
                    </a:lnTo>
                    <a:lnTo>
                      <a:pt x="1248" y="518"/>
                    </a:lnTo>
                    <a:lnTo>
                      <a:pt x="1235" y="512"/>
                    </a:lnTo>
                    <a:lnTo>
                      <a:pt x="1222" y="508"/>
                    </a:lnTo>
                    <a:lnTo>
                      <a:pt x="1208" y="505"/>
                    </a:lnTo>
                    <a:lnTo>
                      <a:pt x="1194" y="504"/>
                    </a:lnTo>
                    <a:lnTo>
                      <a:pt x="1180" y="505"/>
                    </a:lnTo>
                    <a:lnTo>
                      <a:pt x="1168" y="510"/>
                    </a:lnTo>
                    <a:lnTo>
                      <a:pt x="1155" y="517"/>
                    </a:lnTo>
                    <a:lnTo>
                      <a:pt x="1151" y="524"/>
                    </a:lnTo>
                    <a:lnTo>
                      <a:pt x="1147" y="532"/>
                    </a:lnTo>
                    <a:lnTo>
                      <a:pt x="1142" y="541"/>
                    </a:lnTo>
                    <a:lnTo>
                      <a:pt x="1141" y="549"/>
                    </a:lnTo>
                    <a:lnTo>
                      <a:pt x="1148" y="541"/>
                    </a:lnTo>
                    <a:lnTo>
                      <a:pt x="1155" y="532"/>
                    </a:lnTo>
                    <a:lnTo>
                      <a:pt x="1159" y="528"/>
                    </a:lnTo>
                    <a:lnTo>
                      <a:pt x="1165" y="527"/>
                    </a:lnTo>
                    <a:lnTo>
                      <a:pt x="1170" y="527"/>
                    </a:lnTo>
                    <a:lnTo>
                      <a:pt x="1176" y="529"/>
                    </a:lnTo>
                    <a:lnTo>
                      <a:pt x="1176" y="532"/>
                    </a:lnTo>
                    <a:lnTo>
                      <a:pt x="1176" y="534"/>
                    </a:lnTo>
                    <a:lnTo>
                      <a:pt x="1172" y="535"/>
                    </a:lnTo>
                    <a:lnTo>
                      <a:pt x="1168" y="536"/>
                    </a:lnTo>
                    <a:lnTo>
                      <a:pt x="1163" y="539"/>
                    </a:lnTo>
                    <a:lnTo>
                      <a:pt x="1155" y="550"/>
                    </a:lnTo>
                    <a:lnTo>
                      <a:pt x="1148" y="556"/>
                    </a:lnTo>
                    <a:lnTo>
                      <a:pt x="1141" y="562"/>
                    </a:lnTo>
                    <a:lnTo>
                      <a:pt x="1134" y="566"/>
                    </a:lnTo>
                    <a:lnTo>
                      <a:pt x="1126" y="570"/>
                    </a:lnTo>
                    <a:lnTo>
                      <a:pt x="1116" y="571"/>
                    </a:lnTo>
                    <a:lnTo>
                      <a:pt x="1107" y="571"/>
                    </a:lnTo>
                    <a:lnTo>
                      <a:pt x="1095" y="569"/>
                    </a:lnTo>
                    <a:lnTo>
                      <a:pt x="1082" y="563"/>
                    </a:lnTo>
                    <a:lnTo>
                      <a:pt x="1075" y="560"/>
                    </a:lnTo>
                    <a:lnTo>
                      <a:pt x="1071" y="556"/>
                    </a:lnTo>
                    <a:lnTo>
                      <a:pt x="1068" y="552"/>
                    </a:lnTo>
                    <a:lnTo>
                      <a:pt x="1067" y="549"/>
                    </a:lnTo>
                    <a:lnTo>
                      <a:pt x="1074" y="549"/>
                    </a:lnTo>
                    <a:lnTo>
                      <a:pt x="1079" y="552"/>
                    </a:lnTo>
                    <a:lnTo>
                      <a:pt x="1089" y="556"/>
                    </a:lnTo>
                    <a:lnTo>
                      <a:pt x="1093" y="559"/>
                    </a:lnTo>
                    <a:lnTo>
                      <a:pt x="1097" y="560"/>
                    </a:lnTo>
                    <a:lnTo>
                      <a:pt x="1103" y="560"/>
                    </a:lnTo>
                    <a:lnTo>
                      <a:pt x="1110" y="559"/>
                    </a:lnTo>
                    <a:lnTo>
                      <a:pt x="1114" y="539"/>
                    </a:lnTo>
                    <a:lnTo>
                      <a:pt x="1123" y="520"/>
                    </a:lnTo>
                    <a:lnTo>
                      <a:pt x="1113" y="518"/>
                    </a:lnTo>
                    <a:lnTo>
                      <a:pt x="1104" y="517"/>
                    </a:lnTo>
                    <a:lnTo>
                      <a:pt x="1096" y="515"/>
                    </a:lnTo>
                    <a:lnTo>
                      <a:pt x="1085" y="514"/>
                    </a:lnTo>
                    <a:close/>
                    <a:moveTo>
                      <a:pt x="1703" y="477"/>
                    </a:moveTo>
                    <a:lnTo>
                      <a:pt x="1703" y="477"/>
                    </a:lnTo>
                    <a:lnTo>
                      <a:pt x="1704" y="482"/>
                    </a:lnTo>
                    <a:lnTo>
                      <a:pt x="1707" y="484"/>
                    </a:lnTo>
                    <a:lnTo>
                      <a:pt x="1708" y="487"/>
                    </a:lnTo>
                    <a:lnTo>
                      <a:pt x="1708" y="489"/>
                    </a:lnTo>
                    <a:lnTo>
                      <a:pt x="1707" y="491"/>
                    </a:lnTo>
                    <a:lnTo>
                      <a:pt x="1718" y="500"/>
                    </a:lnTo>
                    <a:lnTo>
                      <a:pt x="1729" y="507"/>
                    </a:lnTo>
                    <a:lnTo>
                      <a:pt x="1740" y="514"/>
                    </a:lnTo>
                    <a:lnTo>
                      <a:pt x="1750" y="522"/>
                    </a:lnTo>
                    <a:lnTo>
                      <a:pt x="1761" y="524"/>
                    </a:lnTo>
                    <a:lnTo>
                      <a:pt x="1774" y="527"/>
                    </a:lnTo>
                    <a:lnTo>
                      <a:pt x="1780" y="527"/>
                    </a:lnTo>
                    <a:lnTo>
                      <a:pt x="1785" y="525"/>
                    </a:lnTo>
                    <a:lnTo>
                      <a:pt x="1790" y="522"/>
                    </a:lnTo>
                    <a:lnTo>
                      <a:pt x="1792" y="518"/>
                    </a:lnTo>
                    <a:lnTo>
                      <a:pt x="1790" y="515"/>
                    </a:lnTo>
                    <a:lnTo>
                      <a:pt x="1787" y="514"/>
                    </a:lnTo>
                    <a:lnTo>
                      <a:pt x="1781" y="514"/>
                    </a:lnTo>
                    <a:lnTo>
                      <a:pt x="1774" y="514"/>
                    </a:lnTo>
                    <a:lnTo>
                      <a:pt x="1767" y="515"/>
                    </a:lnTo>
                    <a:lnTo>
                      <a:pt x="1756" y="514"/>
                    </a:lnTo>
                    <a:lnTo>
                      <a:pt x="1746" y="511"/>
                    </a:lnTo>
                    <a:lnTo>
                      <a:pt x="1738" y="505"/>
                    </a:lnTo>
                    <a:lnTo>
                      <a:pt x="1731" y="500"/>
                    </a:lnTo>
                    <a:lnTo>
                      <a:pt x="1726" y="500"/>
                    </a:lnTo>
                    <a:lnTo>
                      <a:pt x="1724" y="500"/>
                    </a:lnTo>
                    <a:lnTo>
                      <a:pt x="1722" y="498"/>
                    </a:lnTo>
                    <a:lnTo>
                      <a:pt x="1722" y="494"/>
                    </a:lnTo>
                    <a:lnTo>
                      <a:pt x="1722" y="491"/>
                    </a:lnTo>
                    <a:lnTo>
                      <a:pt x="1718" y="487"/>
                    </a:lnTo>
                    <a:lnTo>
                      <a:pt x="1715" y="482"/>
                    </a:lnTo>
                    <a:lnTo>
                      <a:pt x="1714" y="479"/>
                    </a:lnTo>
                    <a:lnTo>
                      <a:pt x="1712" y="475"/>
                    </a:lnTo>
                    <a:lnTo>
                      <a:pt x="1711" y="476"/>
                    </a:lnTo>
                    <a:lnTo>
                      <a:pt x="1708" y="476"/>
                    </a:lnTo>
                    <a:lnTo>
                      <a:pt x="1705" y="476"/>
                    </a:lnTo>
                    <a:lnTo>
                      <a:pt x="1703" y="477"/>
                    </a:lnTo>
                    <a:close/>
                    <a:moveTo>
                      <a:pt x="1489" y="484"/>
                    </a:moveTo>
                    <a:lnTo>
                      <a:pt x="1489" y="484"/>
                    </a:lnTo>
                    <a:lnTo>
                      <a:pt x="1486" y="486"/>
                    </a:lnTo>
                    <a:lnTo>
                      <a:pt x="1484" y="487"/>
                    </a:lnTo>
                    <a:lnTo>
                      <a:pt x="1481" y="491"/>
                    </a:lnTo>
                    <a:lnTo>
                      <a:pt x="1482" y="496"/>
                    </a:lnTo>
                    <a:lnTo>
                      <a:pt x="1484" y="498"/>
                    </a:lnTo>
                    <a:lnTo>
                      <a:pt x="1485" y="503"/>
                    </a:lnTo>
                    <a:lnTo>
                      <a:pt x="1489" y="508"/>
                    </a:lnTo>
                    <a:lnTo>
                      <a:pt x="1491" y="511"/>
                    </a:lnTo>
                    <a:lnTo>
                      <a:pt x="1491" y="514"/>
                    </a:lnTo>
                    <a:lnTo>
                      <a:pt x="1495" y="514"/>
                    </a:lnTo>
                    <a:lnTo>
                      <a:pt x="1498" y="515"/>
                    </a:lnTo>
                    <a:lnTo>
                      <a:pt x="1505" y="518"/>
                    </a:lnTo>
                    <a:lnTo>
                      <a:pt x="1510" y="521"/>
                    </a:lnTo>
                    <a:lnTo>
                      <a:pt x="1513" y="521"/>
                    </a:lnTo>
                    <a:lnTo>
                      <a:pt x="1517" y="521"/>
                    </a:lnTo>
                    <a:lnTo>
                      <a:pt x="1520" y="524"/>
                    </a:lnTo>
                    <a:lnTo>
                      <a:pt x="1524" y="527"/>
                    </a:lnTo>
                    <a:lnTo>
                      <a:pt x="1528" y="528"/>
                    </a:lnTo>
                    <a:lnTo>
                      <a:pt x="1534" y="529"/>
                    </a:lnTo>
                    <a:lnTo>
                      <a:pt x="1545" y="531"/>
                    </a:lnTo>
                    <a:lnTo>
                      <a:pt x="1551" y="531"/>
                    </a:lnTo>
                    <a:lnTo>
                      <a:pt x="1555" y="534"/>
                    </a:lnTo>
                    <a:lnTo>
                      <a:pt x="1559" y="531"/>
                    </a:lnTo>
                    <a:lnTo>
                      <a:pt x="1562" y="529"/>
                    </a:lnTo>
                    <a:lnTo>
                      <a:pt x="1571" y="528"/>
                    </a:lnTo>
                    <a:lnTo>
                      <a:pt x="1575" y="528"/>
                    </a:lnTo>
                    <a:lnTo>
                      <a:pt x="1578" y="527"/>
                    </a:lnTo>
                    <a:lnTo>
                      <a:pt x="1579" y="522"/>
                    </a:lnTo>
                    <a:lnTo>
                      <a:pt x="1578" y="518"/>
                    </a:lnTo>
                    <a:lnTo>
                      <a:pt x="1571" y="521"/>
                    </a:lnTo>
                    <a:lnTo>
                      <a:pt x="1565" y="522"/>
                    </a:lnTo>
                    <a:lnTo>
                      <a:pt x="1551" y="524"/>
                    </a:lnTo>
                    <a:lnTo>
                      <a:pt x="1538" y="522"/>
                    </a:lnTo>
                    <a:lnTo>
                      <a:pt x="1526" y="518"/>
                    </a:lnTo>
                    <a:lnTo>
                      <a:pt x="1513" y="511"/>
                    </a:lnTo>
                    <a:lnTo>
                      <a:pt x="1503" y="504"/>
                    </a:lnTo>
                    <a:lnTo>
                      <a:pt x="1495" y="494"/>
                    </a:lnTo>
                    <a:lnTo>
                      <a:pt x="1489" y="484"/>
                    </a:lnTo>
                    <a:close/>
                    <a:moveTo>
                      <a:pt x="426" y="682"/>
                    </a:moveTo>
                    <a:lnTo>
                      <a:pt x="426" y="682"/>
                    </a:lnTo>
                    <a:lnTo>
                      <a:pt x="426" y="684"/>
                    </a:lnTo>
                    <a:lnTo>
                      <a:pt x="426" y="687"/>
                    </a:lnTo>
                    <a:lnTo>
                      <a:pt x="425" y="689"/>
                    </a:lnTo>
                    <a:lnTo>
                      <a:pt x="425" y="692"/>
                    </a:lnTo>
                    <a:lnTo>
                      <a:pt x="426" y="695"/>
                    </a:lnTo>
                    <a:lnTo>
                      <a:pt x="428" y="696"/>
                    </a:lnTo>
                    <a:lnTo>
                      <a:pt x="429" y="699"/>
                    </a:lnTo>
                    <a:lnTo>
                      <a:pt x="431" y="702"/>
                    </a:lnTo>
                    <a:lnTo>
                      <a:pt x="446" y="806"/>
                    </a:lnTo>
                    <a:lnTo>
                      <a:pt x="455" y="859"/>
                    </a:lnTo>
                    <a:lnTo>
                      <a:pt x="467" y="910"/>
                    </a:lnTo>
                    <a:lnTo>
                      <a:pt x="473" y="935"/>
                    </a:lnTo>
                    <a:lnTo>
                      <a:pt x="477" y="962"/>
                    </a:lnTo>
                    <a:lnTo>
                      <a:pt x="485" y="1017"/>
                    </a:lnTo>
                    <a:lnTo>
                      <a:pt x="490" y="1035"/>
                    </a:lnTo>
                    <a:lnTo>
                      <a:pt x="494" y="1053"/>
                    </a:lnTo>
                    <a:lnTo>
                      <a:pt x="497" y="1071"/>
                    </a:lnTo>
                    <a:lnTo>
                      <a:pt x="497" y="1080"/>
                    </a:lnTo>
                    <a:lnTo>
                      <a:pt x="495" y="1088"/>
                    </a:lnTo>
                    <a:lnTo>
                      <a:pt x="501" y="1101"/>
                    </a:lnTo>
                    <a:lnTo>
                      <a:pt x="504" y="1113"/>
                    </a:lnTo>
                    <a:lnTo>
                      <a:pt x="506" y="1125"/>
                    </a:lnTo>
                    <a:lnTo>
                      <a:pt x="511" y="1137"/>
                    </a:lnTo>
                    <a:lnTo>
                      <a:pt x="535" y="1127"/>
                    </a:lnTo>
                    <a:lnTo>
                      <a:pt x="560" y="1119"/>
                    </a:lnTo>
                    <a:lnTo>
                      <a:pt x="588" y="1113"/>
                    </a:lnTo>
                    <a:lnTo>
                      <a:pt x="617" y="1109"/>
                    </a:lnTo>
                    <a:lnTo>
                      <a:pt x="613" y="1080"/>
                    </a:lnTo>
                    <a:lnTo>
                      <a:pt x="608" y="1050"/>
                    </a:lnTo>
                    <a:lnTo>
                      <a:pt x="595" y="991"/>
                    </a:lnTo>
                    <a:lnTo>
                      <a:pt x="582" y="932"/>
                    </a:lnTo>
                    <a:lnTo>
                      <a:pt x="570" y="875"/>
                    </a:lnTo>
                    <a:lnTo>
                      <a:pt x="560" y="844"/>
                    </a:lnTo>
                    <a:lnTo>
                      <a:pt x="556" y="827"/>
                    </a:lnTo>
                    <a:lnTo>
                      <a:pt x="553" y="810"/>
                    </a:lnTo>
                    <a:lnTo>
                      <a:pt x="553" y="800"/>
                    </a:lnTo>
                    <a:lnTo>
                      <a:pt x="554" y="796"/>
                    </a:lnTo>
                    <a:lnTo>
                      <a:pt x="557" y="792"/>
                    </a:lnTo>
                    <a:lnTo>
                      <a:pt x="565" y="792"/>
                    </a:lnTo>
                    <a:lnTo>
                      <a:pt x="572" y="795"/>
                    </a:lnTo>
                    <a:lnTo>
                      <a:pt x="581" y="798"/>
                    </a:lnTo>
                    <a:lnTo>
                      <a:pt x="588" y="803"/>
                    </a:lnTo>
                    <a:lnTo>
                      <a:pt x="599" y="816"/>
                    </a:lnTo>
                    <a:lnTo>
                      <a:pt x="612" y="827"/>
                    </a:lnTo>
                    <a:lnTo>
                      <a:pt x="631" y="847"/>
                    </a:lnTo>
                    <a:lnTo>
                      <a:pt x="640" y="855"/>
                    </a:lnTo>
                    <a:lnTo>
                      <a:pt x="650" y="862"/>
                    </a:lnTo>
                    <a:lnTo>
                      <a:pt x="665" y="879"/>
                    </a:lnTo>
                    <a:lnTo>
                      <a:pt x="679" y="897"/>
                    </a:lnTo>
                    <a:lnTo>
                      <a:pt x="711" y="929"/>
                    </a:lnTo>
                    <a:lnTo>
                      <a:pt x="744" y="962"/>
                    </a:lnTo>
                    <a:lnTo>
                      <a:pt x="776" y="994"/>
                    </a:lnTo>
                    <a:lnTo>
                      <a:pt x="776" y="998"/>
                    </a:lnTo>
                    <a:lnTo>
                      <a:pt x="779" y="1004"/>
                    </a:lnTo>
                    <a:lnTo>
                      <a:pt x="786" y="1011"/>
                    </a:lnTo>
                    <a:lnTo>
                      <a:pt x="794" y="1018"/>
                    </a:lnTo>
                    <a:lnTo>
                      <a:pt x="800" y="1026"/>
                    </a:lnTo>
                    <a:lnTo>
                      <a:pt x="805" y="1035"/>
                    </a:lnTo>
                    <a:lnTo>
                      <a:pt x="808" y="1038"/>
                    </a:lnTo>
                    <a:lnTo>
                      <a:pt x="813" y="1042"/>
                    </a:lnTo>
                    <a:lnTo>
                      <a:pt x="817" y="1045"/>
                    </a:lnTo>
                    <a:lnTo>
                      <a:pt x="821" y="1046"/>
                    </a:lnTo>
                    <a:lnTo>
                      <a:pt x="817" y="1038"/>
                    </a:lnTo>
                    <a:lnTo>
                      <a:pt x="811" y="1031"/>
                    </a:lnTo>
                    <a:lnTo>
                      <a:pt x="805" y="1024"/>
                    </a:lnTo>
                    <a:lnTo>
                      <a:pt x="800" y="1015"/>
                    </a:lnTo>
                    <a:lnTo>
                      <a:pt x="794" y="1001"/>
                    </a:lnTo>
                    <a:lnTo>
                      <a:pt x="791" y="986"/>
                    </a:lnTo>
                    <a:lnTo>
                      <a:pt x="790" y="969"/>
                    </a:lnTo>
                    <a:lnTo>
                      <a:pt x="790" y="953"/>
                    </a:lnTo>
                    <a:lnTo>
                      <a:pt x="791" y="936"/>
                    </a:lnTo>
                    <a:lnTo>
                      <a:pt x="796" y="921"/>
                    </a:lnTo>
                    <a:lnTo>
                      <a:pt x="800" y="906"/>
                    </a:lnTo>
                    <a:lnTo>
                      <a:pt x="805" y="893"/>
                    </a:lnTo>
                    <a:lnTo>
                      <a:pt x="783" y="869"/>
                    </a:lnTo>
                    <a:lnTo>
                      <a:pt x="773" y="856"/>
                    </a:lnTo>
                    <a:lnTo>
                      <a:pt x="763" y="844"/>
                    </a:lnTo>
                    <a:lnTo>
                      <a:pt x="741" y="824"/>
                    </a:lnTo>
                    <a:lnTo>
                      <a:pt x="720" y="803"/>
                    </a:lnTo>
                    <a:lnTo>
                      <a:pt x="678" y="761"/>
                    </a:lnTo>
                    <a:lnTo>
                      <a:pt x="636" y="719"/>
                    </a:lnTo>
                    <a:lnTo>
                      <a:pt x="615" y="699"/>
                    </a:lnTo>
                    <a:lnTo>
                      <a:pt x="594" y="680"/>
                    </a:lnTo>
                    <a:lnTo>
                      <a:pt x="567" y="656"/>
                    </a:lnTo>
                    <a:lnTo>
                      <a:pt x="542" y="630"/>
                    </a:lnTo>
                    <a:lnTo>
                      <a:pt x="492" y="580"/>
                    </a:lnTo>
                    <a:lnTo>
                      <a:pt x="470" y="559"/>
                    </a:lnTo>
                    <a:lnTo>
                      <a:pt x="445" y="538"/>
                    </a:lnTo>
                    <a:lnTo>
                      <a:pt x="422" y="515"/>
                    </a:lnTo>
                    <a:lnTo>
                      <a:pt x="400" y="493"/>
                    </a:lnTo>
                    <a:lnTo>
                      <a:pt x="396" y="493"/>
                    </a:lnTo>
                    <a:lnTo>
                      <a:pt x="396" y="515"/>
                    </a:lnTo>
                    <a:lnTo>
                      <a:pt x="397" y="538"/>
                    </a:lnTo>
                    <a:lnTo>
                      <a:pt x="400" y="562"/>
                    </a:lnTo>
                    <a:lnTo>
                      <a:pt x="404" y="587"/>
                    </a:lnTo>
                    <a:lnTo>
                      <a:pt x="414" y="636"/>
                    </a:lnTo>
                    <a:lnTo>
                      <a:pt x="426" y="682"/>
                    </a:lnTo>
                    <a:close/>
                    <a:moveTo>
                      <a:pt x="1642" y="630"/>
                    </a:moveTo>
                    <a:lnTo>
                      <a:pt x="1642" y="630"/>
                    </a:lnTo>
                    <a:lnTo>
                      <a:pt x="1676" y="625"/>
                    </a:lnTo>
                    <a:lnTo>
                      <a:pt x="1693" y="622"/>
                    </a:lnTo>
                    <a:lnTo>
                      <a:pt x="1710" y="621"/>
                    </a:lnTo>
                    <a:lnTo>
                      <a:pt x="1726" y="601"/>
                    </a:lnTo>
                    <a:lnTo>
                      <a:pt x="1742" y="578"/>
                    </a:lnTo>
                    <a:lnTo>
                      <a:pt x="1771" y="534"/>
                    </a:lnTo>
                    <a:lnTo>
                      <a:pt x="1759" y="532"/>
                    </a:lnTo>
                    <a:lnTo>
                      <a:pt x="1750" y="529"/>
                    </a:lnTo>
                    <a:lnTo>
                      <a:pt x="1743" y="525"/>
                    </a:lnTo>
                    <a:lnTo>
                      <a:pt x="1738" y="520"/>
                    </a:lnTo>
                    <a:lnTo>
                      <a:pt x="1732" y="520"/>
                    </a:lnTo>
                    <a:lnTo>
                      <a:pt x="1728" y="518"/>
                    </a:lnTo>
                    <a:lnTo>
                      <a:pt x="1724" y="517"/>
                    </a:lnTo>
                    <a:lnTo>
                      <a:pt x="1719" y="514"/>
                    </a:lnTo>
                    <a:lnTo>
                      <a:pt x="1711" y="507"/>
                    </a:lnTo>
                    <a:lnTo>
                      <a:pt x="1707" y="504"/>
                    </a:lnTo>
                    <a:lnTo>
                      <a:pt x="1701" y="503"/>
                    </a:lnTo>
                    <a:lnTo>
                      <a:pt x="1672" y="566"/>
                    </a:lnTo>
                    <a:lnTo>
                      <a:pt x="1642" y="630"/>
                    </a:lnTo>
                    <a:close/>
                    <a:moveTo>
                      <a:pt x="1482" y="527"/>
                    </a:moveTo>
                    <a:lnTo>
                      <a:pt x="1482" y="527"/>
                    </a:lnTo>
                    <a:lnTo>
                      <a:pt x="1462" y="573"/>
                    </a:lnTo>
                    <a:lnTo>
                      <a:pt x="1444" y="622"/>
                    </a:lnTo>
                    <a:lnTo>
                      <a:pt x="1426" y="670"/>
                    </a:lnTo>
                    <a:lnTo>
                      <a:pt x="1411" y="719"/>
                    </a:lnTo>
                    <a:lnTo>
                      <a:pt x="1422" y="713"/>
                    </a:lnTo>
                    <a:lnTo>
                      <a:pt x="1433" y="706"/>
                    </a:lnTo>
                    <a:lnTo>
                      <a:pt x="1443" y="699"/>
                    </a:lnTo>
                    <a:lnTo>
                      <a:pt x="1455" y="694"/>
                    </a:lnTo>
                    <a:lnTo>
                      <a:pt x="1469" y="688"/>
                    </a:lnTo>
                    <a:lnTo>
                      <a:pt x="1484" y="684"/>
                    </a:lnTo>
                    <a:lnTo>
                      <a:pt x="1498" y="678"/>
                    </a:lnTo>
                    <a:lnTo>
                      <a:pt x="1502" y="674"/>
                    </a:lnTo>
                    <a:lnTo>
                      <a:pt x="1507" y="670"/>
                    </a:lnTo>
                    <a:lnTo>
                      <a:pt x="1506" y="664"/>
                    </a:lnTo>
                    <a:lnTo>
                      <a:pt x="1507" y="661"/>
                    </a:lnTo>
                    <a:lnTo>
                      <a:pt x="1510" y="659"/>
                    </a:lnTo>
                    <a:lnTo>
                      <a:pt x="1512" y="656"/>
                    </a:lnTo>
                    <a:lnTo>
                      <a:pt x="1514" y="650"/>
                    </a:lnTo>
                    <a:lnTo>
                      <a:pt x="1516" y="643"/>
                    </a:lnTo>
                    <a:lnTo>
                      <a:pt x="1517" y="636"/>
                    </a:lnTo>
                    <a:lnTo>
                      <a:pt x="1519" y="630"/>
                    </a:lnTo>
                    <a:lnTo>
                      <a:pt x="1528" y="614"/>
                    </a:lnTo>
                    <a:lnTo>
                      <a:pt x="1535" y="595"/>
                    </a:lnTo>
                    <a:lnTo>
                      <a:pt x="1545" y="569"/>
                    </a:lnTo>
                    <a:lnTo>
                      <a:pt x="1550" y="556"/>
                    </a:lnTo>
                    <a:lnTo>
                      <a:pt x="1552" y="545"/>
                    </a:lnTo>
                    <a:lnTo>
                      <a:pt x="1535" y="541"/>
                    </a:lnTo>
                    <a:lnTo>
                      <a:pt x="1516" y="536"/>
                    </a:lnTo>
                    <a:lnTo>
                      <a:pt x="1482" y="527"/>
                    </a:lnTo>
                    <a:close/>
                    <a:moveTo>
                      <a:pt x="1940" y="838"/>
                    </a:moveTo>
                    <a:lnTo>
                      <a:pt x="1940" y="838"/>
                    </a:lnTo>
                    <a:lnTo>
                      <a:pt x="1954" y="807"/>
                    </a:lnTo>
                    <a:lnTo>
                      <a:pt x="1968" y="775"/>
                    </a:lnTo>
                    <a:lnTo>
                      <a:pt x="1973" y="761"/>
                    </a:lnTo>
                    <a:lnTo>
                      <a:pt x="1976" y="747"/>
                    </a:lnTo>
                    <a:lnTo>
                      <a:pt x="1978" y="732"/>
                    </a:lnTo>
                    <a:lnTo>
                      <a:pt x="1978" y="715"/>
                    </a:lnTo>
                    <a:lnTo>
                      <a:pt x="1968" y="706"/>
                    </a:lnTo>
                    <a:lnTo>
                      <a:pt x="1959" y="696"/>
                    </a:lnTo>
                    <a:lnTo>
                      <a:pt x="1952" y="687"/>
                    </a:lnTo>
                    <a:lnTo>
                      <a:pt x="1943" y="678"/>
                    </a:lnTo>
                    <a:lnTo>
                      <a:pt x="1933" y="671"/>
                    </a:lnTo>
                    <a:lnTo>
                      <a:pt x="1924" y="666"/>
                    </a:lnTo>
                    <a:lnTo>
                      <a:pt x="1914" y="660"/>
                    </a:lnTo>
                    <a:lnTo>
                      <a:pt x="1906" y="653"/>
                    </a:lnTo>
                    <a:lnTo>
                      <a:pt x="1885" y="646"/>
                    </a:lnTo>
                    <a:lnTo>
                      <a:pt x="1863" y="640"/>
                    </a:lnTo>
                    <a:lnTo>
                      <a:pt x="1840" y="636"/>
                    </a:lnTo>
                    <a:lnTo>
                      <a:pt x="1816" y="633"/>
                    </a:lnTo>
                    <a:lnTo>
                      <a:pt x="1792" y="630"/>
                    </a:lnTo>
                    <a:lnTo>
                      <a:pt x="1769" y="630"/>
                    </a:lnTo>
                    <a:lnTo>
                      <a:pt x="1745" y="630"/>
                    </a:lnTo>
                    <a:lnTo>
                      <a:pt x="1719" y="632"/>
                    </a:lnTo>
                    <a:lnTo>
                      <a:pt x="1696" y="635"/>
                    </a:lnTo>
                    <a:lnTo>
                      <a:pt x="1672" y="637"/>
                    </a:lnTo>
                    <a:lnTo>
                      <a:pt x="1625" y="646"/>
                    </a:lnTo>
                    <a:lnTo>
                      <a:pt x="1580" y="657"/>
                    </a:lnTo>
                    <a:lnTo>
                      <a:pt x="1540" y="671"/>
                    </a:lnTo>
                    <a:lnTo>
                      <a:pt x="1537" y="674"/>
                    </a:lnTo>
                    <a:lnTo>
                      <a:pt x="1533" y="677"/>
                    </a:lnTo>
                    <a:lnTo>
                      <a:pt x="1500" y="688"/>
                    </a:lnTo>
                    <a:lnTo>
                      <a:pt x="1469" y="701"/>
                    </a:lnTo>
                    <a:lnTo>
                      <a:pt x="1440" y="716"/>
                    </a:lnTo>
                    <a:lnTo>
                      <a:pt x="1413" y="732"/>
                    </a:lnTo>
                    <a:lnTo>
                      <a:pt x="1382" y="747"/>
                    </a:lnTo>
                    <a:lnTo>
                      <a:pt x="1353" y="761"/>
                    </a:lnTo>
                    <a:lnTo>
                      <a:pt x="1325" y="776"/>
                    </a:lnTo>
                    <a:lnTo>
                      <a:pt x="1312" y="785"/>
                    </a:lnTo>
                    <a:lnTo>
                      <a:pt x="1300" y="795"/>
                    </a:lnTo>
                    <a:lnTo>
                      <a:pt x="1297" y="802"/>
                    </a:lnTo>
                    <a:lnTo>
                      <a:pt x="1294" y="806"/>
                    </a:lnTo>
                    <a:lnTo>
                      <a:pt x="1287" y="816"/>
                    </a:lnTo>
                    <a:lnTo>
                      <a:pt x="1279" y="826"/>
                    </a:lnTo>
                    <a:lnTo>
                      <a:pt x="1276" y="831"/>
                    </a:lnTo>
                    <a:lnTo>
                      <a:pt x="1273" y="837"/>
                    </a:lnTo>
                    <a:lnTo>
                      <a:pt x="1265" y="841"/>
                    </a:lnTo>
                    <a:lnTo>
                      <a:pt x="1260" y="844"/>
                    </a:lnTo>
                    <a:lnTo>
                      <a:pt x="1258" y="847"/>
                    </a:lnTo>
                    <a:lnTo>
                      <a:pt x="1287" y="847"/>
                    </a:lnTo>
                    <a:lnTo>
                      <a:pt x="1302" y="847"/>
                    </a:lnTo>
                    <a:lnTo>
                      <a:pt x="1319" y="845"/>
                    </a:lnTo>
                    <a:lnTo>
                      <a:pt x="1336" y="828"/>
                    </a:lnTo>
                    <a:lnTo>
                      <a:pt x="1356" y="812"/>
                    </a:lnTo>
                    <a:lnTo>
                      <a:pt x="1367" y="803"/>
                    </a:lnTo>
                    <a:lnTo>
                      <a:pt x="1378" y="796"/>
                    </a:lnTo>
                    <a:lnTo>
                      <a:pt x="1391" y="790"/>
                    </a:lnTo>
                    <a:lnTo>
                      <a:pt x="1404" y="786"/>
                    </a:lnTo>
                    <a:lnTo>
                      <a:pt x="1413" y="785"/>
                    </a:lnTo>
                    <a:lnTo>
                      <a:pt x="1425" y="786"/>
                    </a:lnTo>
                    <a:lnTo>
                      <a:pt x="1437" y="788"/>
                    </a:lnTo>
                    <a:lnTo>
                      <a:pt x="1448" y="790"/>
                    </a:lnTo>
                    <a:lnTo>
                      <a:pt x="1461" y="795"/>
                    </a:lnTo>
                    <a:lnTo>
                      <a:pt x="1471" y="800"/>
                    </a:lnTo>
                    <a:lnTo>
                      <a:pt x="1478" y="806"/>
                    </a:lnTo>
                    <a:lnTo>
                      <a:pt x="1484" y="812"/>
                    </a:lnTo>
                    <a:lnTo>
                      <a:pt x="1485" y="817"/>
                    </a:lnTo>
                    <a:lnTo>
                      <a:pt x="1485" y="821"/>
                    </a:lnTo>
                    <a:lnTo>
                      <a:pt x="1482" y="831"/>
                    </a:lnTo>
                    <a:lnTo>
                      <a:pt x="1481" y="841"/>
                    </a:lnTo>
                    <a:lnTo>
                      <a:pt x="1482" y="847"/>
                    </a:lnTo>
                    <a:lnTo>
                      <a:pt x="1484" y="852"/>
                    </a:lnTo>
                    <a:lnTo>
                      <a:pt x="1486" y="856"/>
                    </a:lnTo>
                    <a:lnTo>
                      <a:pt x="1491" y="861"/>
                    </a:lnTo>
                    <a:lnTo>
                      <a:pt x="1496" y="863"/>
                    </a:lnTo>
                    <a:lnTo>
                      <a:pt x="1500" y="869"/>
                    </a:lnTo>
                    <a:lnTo>
                      <a:pt x="1503" y="876"/>
                    </a:lnTo>
                    <a:lnTo>
                      <a:pt x="1506" y="885"/>
                    </a:lnTo>
                    <a:lnTo>
                      <a:pt x="1509" y="894"/>
                    </a:lnTo>
                    <a:lnTo>
                      <a:pt x="1507" y="904"/>
                    </a:lnTo>
                    <a:lnTo>
                      <a:pt x="1506" y="911"/>
                    </a:lnTo>
                    <a:lnTo>
                      <a:pt x="1505" y="917"/>
                    </a:lnTo>
                    <a:lnTo>
                      <a:pt x="1500" y="922"/>
                    </a:lnTo>
                    <a:lnTo>
                      <a:pt x="1496" y="928"/>
                    </a:lnTo>
                    <a:lnTo>
                      <a:pt x="1492" y="932"/>
                    </a:lnTo>
                    <a:lnTo>
                      <a:pt x="1485" y="935"/>
                    </a:lnTo>
                    <a:lnTo>
                      <a:pt x="1478" y="938"/>
                    </a:lnTo>
                    <a:lnTo>
                      <a:pt x="1471" y="939"/>
                    </a:lnTo>
                    <a:lnTo>
                      <a:pt x="1468" y="946"/>
                    </a:lnTo>
                    <a:lnTo>
                      <a:pt x="1467" y="952"/>
                    </a:lnTo>
                    <a:lnTo>
                      <a:pt x="1467" y="965"/>
                    </a:lnTo>
                    <a:lnTo>
                      <a:pt x="1467" y="977"/>
                    </a:lnTo>
                    <a:lnTo>
                      <a:pt x="1465" y="984"/>
                    </a:lnTo>
                    <a:lnTo>
                      <a:pt x="1464" y="990"/>
                    </a:lnTo>
                    <a:lnTo>
                      <a:pt x="1460" y="997"/>
                    </a:lnTo>
                    <a:lnTo>
                      <a:pt x="1454" y="1004"/>
                    </a:lnTo>
                    <a:lnTo>
                      <a:pt x="1441" y="1015"/>
                    </a:lnTo>
                    <a:lnTo>
                      <a:pt x="1436" y="1019"/>
                    </a:lnTo>
                    <a:lnTo>
                      <a:pt x="1432" y="1026"/>
                    </a:lnTo>
                    <a:lnTo>
                      <a:pt x="1427" y="1033"/>
                    </a:lnTo>
                    <a:lnTo>
                      <a:pt x="1427" y="1042"/>
                    </a:lnTo>
                    <a:lnTo>
                      <a:pt x="1434" y="1043"/>
                    </a:lnTo>
                    <a:lnTo>
                      <a:pt x="1440" y="1046"/>
                    </a:lnTo>
                    <a:lnTo>
                      <a:pt x="1444" y="1050"/>
                    </a:lnTo>
                    <a:lnTo>
                      <a:pt x="1447" y="1056"/>
                    </a:lnTo>
                    <a:lnTo>
                      <a:pt x="1448" y="1063"/>
                    </a:lnTo>
                    <a:lnTo>
                      <a:pt x="1448" y="1068"/>
                    </a:lnTo>
                    <a:lnTo>
                      <a:pt x="1446" y="1075"/>
                    </a:lnTo>
                    <a:lnTo>
                      <a:pt x="1441" y="1080"/>
                    </a:lnTo>
                    <a:lnTo>
                      <a:pt x="1433" y="1081"/>
                    </a:lnTo>
                    <a:lnTo>
                      <a:pt x="1425" y="1080"/>
                    </a:lnTo>
                    <a:lnTo>
                      <a:pt x="1423" y="1084"/>
                    </a:lnTo>
                    <a:lnTo>
                      <a:pt x="1420" y="1087"/>
                    </a:lnTo>
                    <a:lnTo>
                      <a:pt x="1418" y="1091"/>
                    </a:lnTo>
                    <a:lnTo>
                      <a:pt x="1416" y="1095"/>
                    </a:lnTo>
                    <a:lnTo>
                      <a:pt x="1420" y="1097"/>
                    </a:lnTo>
                    <a:lnTo>
                      <a:pt x="1423" y="1099"/>
                    </a:lnTo>
                    <a:lnTo>
                      <a:pt x="1426" y="1106"/>
                    </a:lnTo>
                    <a:lnTo>
                      <a:pt x="1420" y="1115"/>
                    </a:lnTo>
                    <a:lnTo>
                      <a:pt x="1418" y="1119"/>
                    </a:lnTo>
                    <a:lnTo>
                      <a:pt x="1415" y="1123"/>
                    </a:lnTo>
                    <a:lnTo>
                      <a:pt x="1420" y="1130"/>
                    </a:lnTo>
                    <a:lnTo>
                      <a:pt x="1426" y="1133"/>
                    </a:lnTo>
                    <a:lnTo>
                      <a:pt x="1434" y="1136"/>
                    </a:lnTo>
                    <a:lnTo>
                      <a:pt x="1444" y="1136"/>
                    </a:lnTo>
                    <a:lnTo>
                      <a:pt x="1448" y="1144"/>
                    </a:lnTo>
                    <a:lnTo>
                      <a:pt x="1451" y="1153"/>
                    </a:lnTo>
                    <a:lnTo>
                      <a:pt x="1451" y="1156"/>
                    </a:lnTo>
                    <a:lnTo>
                      <a:pt x="1451" y="1160"/>
                    </a:lnTo>
                    <a:lnTo>
                      <a:pt x="1450" y="1164"/>
                    </a:lnTo>
                    <a:lnTo>
                      <a:pt x="1447" y="1168"/>
                    </a:lnTo>
                    <a:lnTo>
                      <a:pt x="1453" y="1167"/>
                    </a:lnTo>
                    <a:lnTo>
                      <a:pt x="1460" y="1167"/>
                    </a:lnTo>
                    <a:lnTo>
                      <a:pt x="1464" y="1168"/>
                    </a:lnTo>
                    <a:lnTo>
                      <a:pt x="1469" y="1171"/>
                    </a:lnTo>
                    <a:lnTo>
                      <a:pt x="1472" y="1175"/>
                    </a:lnTo>
                    <a:lnTo>
                      <a:pt x="1477" y="1178"/>
                    </a:lnTo>
                    <a:lnTo>
                      <a:pt x="1478" y="1184"/>
                    </a:lnTo>
                    <a:lnTo>
                      <a:pt x="1479" y="1188"/>
                    </a:lnTo>
                    <a:lnTo>
                      <a:pt x="1481" y="1192"/>
                    </a:lnTo>
                    <a:lnTo>
                      <a:pt x="1479" y="1198"/>
                    </a:lnTo>
                    <a:lnTo>
                      <a:pt x="1478" y="1202"/>
                    </a:lnTo>
                    <a:lnTo>
                      <a:pt x="1477" y="1205"/>
                    </a:lnTo>
                    <a:lnTo>
                      <a:pt x="1472" y="1207"/>
                    </a:lnTo>
                    <a:lnTo>
                      <a:pt x="1468" y="1210"/>
                    </a:lnTo>
                    <a:lnTo>
                      <a:pt x="1462" y="1210"/>
                    </a:lnTo>
                    <a:lnTo>
                      <a:pt x="1455" y="1210"/>
                    </a:lnTo>
                    <a:lnTo>
                      <a:pt x="1451" y="1213"/>
                    </a:lnTo>
                    <a:lnTo>
                      <a:pt x="1448" y="1217"/>
                    </a:lnTo>
                    <a:lnTo>
                      <a:pt x="1447" y="1222"/>
                    </a:lnTo>
                    <a:lnTo>
                      <a:pt x="1447" y="1226"/>
                    </a:lnTo>
                    <a:lnTo>
                      <a:pt x="1448" y="1231"/>
                    </a:lnTo>
                    <a:lnTo>
                      <a:pt x="1451" y="1234"/>
                    </a:lnTo>
                    <a:lnTo>
                      <a:pt x="1454" y="1238"/>
                    </a:lnTo>
                    <a:lnTo>
                      <a:pt x="1460" y="1241"/>
                    </a:lnTo>
                    <a:lnTo>
                      <a:pt x="1458" y="1245"/>
                    </a:lnTo>
                    <a:lnTo>
                      <a:pt x="1454" y="1248"/>
                    </a:lnTo>
                    <a:lnTo>
                      <a:pt x="1451" y="1251"/>
                    </a:lnTo>
                    <a:lnTo>
                      <a:pt x="1448" y="1254"/>
                    </a:lnTo>
                    <a:lnTo>
                      <a:pt x="1451" y="1258"/>
                    </a:lnTo>
                    <a:lnTo>
                      <a:pt x="1453" y="1262"/>
                    </a:lnTo>
                    <a:lnTo>
                      <a:pt x="1455" y="1273"/>
                    </a:lnTo>
                    <a:lnTo>
                      <a:pt x="1464" y="1276"/>
                    </a:lnTo>
                    <a:lnTo>
                      <a:pt x="1471" y="1280"/>
                    </a:lnTo>
                    <a:lnTo>
                      <a:pt x="1475" y="1283"/>
                    </a:lnTo>
                    <a:lnTo>
                      <a:pt x="1477" y="1288"/>
                    </a:lnTo>
                    <a:lnTo>
                      <a:pt x="1478" y="1292"/>
                    </a:lnTo>
                    <a:lnTo>
                      <a:pt x="1479" y="1296"/>
                    </a:lnTo>
                    <a:lnTo>
                      <a:pt x="1478" y="1300"/>
                    </a:lnTo>
                    <a:lnTo>
                      <a:pt x="1477" y="1303"/>
                    </a:lnTo>
                    <a:lnTo>
                      <a:pt x="1472" y="1310"/>
                    </a:lnTo>
                    <a:lnTo>
                      <a:pt x="1469" y="1316"/>
                    </a:lnTo>
                    <a:lnTo>
                      <a:pt x="1468" y="1320"/>
                    </a:lnTo>
                    <a:lnTo>
                      <a:pt x="1469" y="1324"/>
                    </a:lnTo>
                    <a:lnTo>
                      <a:pt x="1464" y="1331"/>
                    </a:lnTo>
                    <a:lnTo>
                      <a:pt x="1455" y="1335"/>
                    </a:lnTo>
                    <a:lnTo>
                      <a:pt x="1440" y="1344"/>
                    </a:lnTo>
                    <a:lnTo>
                      <a:pt x="1441" y="1348"/>
                    </a:lnTo>
                    <a:lnTo>
                      <a:pt x="1441" y="1352"/>
                    </a:lnTo>
                    <a:lnTo>
                      <a:pt x="1440" y="1361"/>
                    </a:lnTo>
                    <a:lnTo>
                      <a:pt x="1437" y="1369"/>
                    </a:lnTo>
                    <a:lnTo>
                      <a:pt x="1434" y="1379"/>
                    </a:lnTo>
                    <a:lnTo>
                      <a:pt x="1437" y="1383"/>
                    </a:lnTo>
                    <a:lnTo>
                      <a:pt x="1439" y="1387"/>
                    </a:lnTo>
                    <a:lnTo>
                      <a:pt x="1439" y="1396"/>
                    </a:lnTo>
                    <a:lnTo>
                      <a:pt x="1436" y="1404"/>
                    </a:lnTo>
                    <a:lnTo>
                      <a:pt x="1433" y="1412"/>
                    </a:lnTo>
                    <a:lnTo>
                      <a:pt x="1437" y="1419"/>
                    </a:lnTo>
                    <a:lnTo>
                      <a:pt x="1439" y="1426"/>
                    </a:lnTo>
                    <a:lnTo>
                      <a:pt x="1441" y="1435"/>
                    </a:lnTo>
                    <a:lnTo>
                      <a:pt x="1441" y="1443"/>
                    </a:lnTo>
                    <a:lnTo>
                      <a:pt x="1439" y="1448"/>
                    </a:lnTo>
                    <a:lnTo>
                      <a:pt x="1436" y="1450"/>
                    </a:lnTo>
                    <a:lnTo>
                      <a:pt x="1434" y="1455"/>
                    </a:lnTo>
                    <a:lnTo>
                      <a:pt x="1434" y="1460"/>
                    </a:lnTo>
                    <a:lnTo>
                      <a:pt x="1453" y="1455"/>
                    </a:lnTo>
                    <a:lnTo>
                      <a:pt x="1464" y="1452"/>
                    </a:lnTo>
                    <a:lnTo>
                      <a:pt x="1477" y="1449"/>
                    </a:lnTo>
                    <a:lnTo>
                      <a:pt x="1488" y="1448"/>
                    </a:lnTo>
                    <a:lnTo>
                      <a:pt x="1499" y="1449"/>
                    </a:lnTo>
                    <a:lnTo>
                      <a:pt x="1510" y="1450"/>
                    </a:lnTo>
                    <a:lnTo>
                      <a:pt x="1519" y="1455"/>
                    </a:lnTo>
                    <a:lnTo>
                      <a:pt x="1524" y="1462"/>
                    </a:lnTo>
                    <a:lnTo>
                      <a:pt x="1530" y="1469"/>
                    </a:lnTo>
                    <a:lnTo>
                      <a:pt x="1541" y="1481"/>
                    </a:lnTo>
                    <a:lnTo>
                      <a:pt x="1552" y="1484"/>
                    </a:lnTo>
                    <a:lnTo>
                      <a:pt x="1562" y="1484"/>
                    </a:lnTo>
                    <a:lnTo>
                      <a:pt x="1580" y="1487"/>
                    </a:lnTo>
                    <a:lnTo>
                      <a:pt x="1589" y="1488"/>
                    </a:lnTo>
                    <a:lnTo>
                      <a:pt x="1597" y="1492"/>
                    </a:lnTo>
                    <a:lnTo>
                      <a:pt x="1603" y="1498"/>
                    </a:lnTo>
                    <a:lnTo>
                      <a:pt x="1608" y="1508"/>
                    </a:lnTo>
                    <a:lnTo>
                      <a:pt x="1610" y="1514"/>
                    </a:lnTo>
                    <a:lnTo>
                      <a:pt x="1608" y="1518"/>
                    </a:lnTo>
                    <a:lnTo>
                      <a:pt x="1606" y="1528"/>
                    </a:lnTo>
                    <a:lnTo>
                      <a:pt x="1600" y="1537"/>
                    </a:lnTo>
                    <a:lnTo>
                      <a:pt x="1599" y="1542"/>
                    </a:lnTo>
                    <a:lnTo>
                      <a:pt x="1597" y="1547"/>
                    </a:lnTo>
                    <a:lnTo>
                      <a:pt x="1597" y="1551"/>
                    </a:lnTo>
                    <a:lnTo>
                      <a:pt x="1599" y="1557"/>
                    </a:lnTo>
                    <a:lnTo>
                      <a:pt x="1601" y="1567"/>
                    </a:lnTo>
                    <a:lnTo>
                      <a:pt x="1603" y="1573"/>
                    </a:lnTo>
                    <a:lnTo>
                      <a:pt x="1604" y="1578"/>
                    </a:lnTo>
                    <a:lnTo>
                      <a:pt x="1603" y="1584"/>
                    </a:lnTo>
                    <a:lnTo>
                      <a:pt x="1601" y="1589"/>
                    </a:lnTo>
                    <a:lnTo>
                      <a:pt x="1590" y="1608"/>
                    </a:lnTo>
                    <a:lnTo>
                      <a:pt x="1578" y="1627"/>
                    </a:lnTo>
                    <a:lnTo>
                      <a:pt x="1550" y="1667"/>
                    </a:lnTo>
                    <a:lnTo>
                      <a:pt x="1530" y="1675"/>
                    </a:lnTo>
                    <a:lnTo>
                      <a:pt x="1510" y="1682"/>
                    </a:lnTo>
                    <a:lnTo>
                      <a:pt x="1524" y="1683"/>
                    </a:lnTo>
                    <a:lnTo>
                      <a:pt x="1538" y="1686"/>
                    </a:lnTo>
                    <a:lnTo>
                      <a:pt x="1566" y="1695"/>
                    </a:lnTo>
                    <a:lnTo>
                      <a:pt x="1621" y="1713"/>
                    </a:lnTo>
                    <a:lnTo>
                      <a:pt x="1625" y="1709"/>
                    </a:lnTo>
                    <a:lnTo>
                      <a:pt x="1631" y="1706"/>
                    </a:lnTo>
                    <a:lnTo>
                      <a:pt x="1645" y="1702"/>
                    </a:lnTo>
                    <a:lnTo>
                      <a:pt x="1658" y="1699"/>
                    </a:lnTo>
                    <a:lnTo>
                      <a:pt x="1670" y="1695"/>
                    </a:lnTo>
                    <a:lnTo>
                      <a:pt x="1683" y="1689"/>
                    </a:lnTo>
                    <a:lnTo>
                      <a:pt x="1694" y="1682"/>
                    </a:lnTo>
                    <a:lnTo>
                      <a:pt x="1719" y="1665"/>
                    </a:lnTo>
                    <a:lnTo>
                      <a:pt x="1763" y="1633"/>
                    </a:lnTo>
                    <a:lnTo>
                      <a:pt x="1802" y="1606"/>
                    </a:lnTo>
                    <a:lnTo>
                      <a:pt x="1820" y="1592"/>
                    </a:lnTo>
                    <a:lnTo>
                      <a:pt x="1839" y="1577"/>
                    </a:lnTo>
                    <a:lnTo>
                      <a:pt x="1861" y="1551"/>
                    </a:lnTo>
                    <a:lnTo>
                      <a:pt x="1882" y="1528"/>
                    </a:lnTo>
                    <a:lnTo>
                      <a:pt x="1916" y="1490"/>
                    </a:lnTo>
                    <a:lnTo>
                      <a:pt x="1933" y="1470"/>
                    </a:lnTo>
                    <a:lnTo>
                      <a:pt x="1950" y="1450"/>
                    </a:lnTo>
                    <a:lnTo>
                      <a:pt x="1965" y="1429"/>
                    </a:lnTo>
                    <a:lnTo>
                      <a:pt x="1979" y="1408"/>
                    </a:lnTo>
                    <a:lnTo>
                      <a:pt x="1992" y="1386"/>
                    </a:lnTo>
                    <a:lnTo>
                      <a:pt x="2003" y="1362"/>
                    </a:lnTo>
                    <a:lnTo>
                      <a:pt x="2011" y="1335"/>
                    </a:lnTo>
                    <a:lnTo>
                      <a:pt x="2020" y="1309"/>
                    </a:lnTo>
                    <a:lnTo>
                      <a:pt x="2027" y="1280"/>
                    </a:lnTo>
                    <a:lnTo>
                      <a:pt x="2035" y="1252"/>
                    </a:lnTo>
                    <a:lnTo>
                      <a:pt x="2037" y="1241"/>
                    </a:lnTo>
                    <a:lnTo>
                      <a:pt x="2039" y="1229"/>
                    </a:lnTo>
                    <a:lnTo>
                      <a:pt x="2041" y="1217"/>
                    </a:lnTo>
                    <a:lnTo>
                      <a:pt x="2042" y="1205"/>
                    </a:lnTo>
                    <a:lnTo>
                      <a:pt x="2042" y="1191"/>
                    </a:lnTo>
                    <a:lnTo>
                      <a:pt x="2041" y="1177"/>
                    </a:lnTo>
                    <a:lnTo>
                      <a:pt x="2038" y="1163"/>
                    </a:lnTo>
                    <a:lnTo>
                      <a:pt x="2035" y="1149"/>
                    </a:lnTo>
                    <a:lnTo>
                      <a:pt x="2027" y="1123"/>
                    </a:lnTo>
                    <a:lnTo>
                      <a:pt x="2020" y="1099"/>
                    </a:lnTo>
                    <a:lnTo>
                      <a:pt x="2014" y="1095"/>
                    </a:lnTo>
                    <a:lnTo>
                      <a:pt x="2007" y="1092"/>
                    </a:lnTo>
                    <a:lnTo>
                      <a:pt x="1995" y="1088"/>
                    </a:lnTo>
                    <a:lnTo>
                      <a:pt x="1980" y="1085"/>
                    </a:lnTo>
                    <a:lnTo>
                      <a:pt x="1965" y="1084"/>
                    </a:lnTo>
                    <a:lnTo>
                      <a:pt x="1934" y="1084"/>
                    </a:lnTo>
                    <a:lnTo>
                      <a:pt x="1920" y="1084"/>
                    </a:lnTo>
                    <a:lnTo>
                      <a:pt x="1906" y="1081"/>
                    </a:lnTo>
                    <a:lnTo>
                      <a:pt x="1896" y="1078"/>
                    </a:lnTo>
                    <a:lnTo>
                      <a:pt x="1888" y="1073"/>
                    </a:lnTo>
                    <a:lnTo>
                      <a:pt x="1882" y="1066"/>
                    </a:lnTo>
                    <a:lnTo>
                      <a:pt x="1877" y="1059"/>
                    </a:lnTo>
                    <a:lnTo>
                      <a:pt x="1872" y="1050"/>
                    </a:lnTo>
                    <a:lnTo>
                      <a:pt x="1868" y="1042"/>
                    </a:lnTo>
                    <a:lnTo>
                      <a:pt x="1867" y="1032"/>
                    </a:lnTo>
                    <a:lnTo>
                      <a:pt x="1865" y="1024"/>
                    </a:lnTo>
                    <a:lnTo>
                      <a:pt x="1865" y="1004"/>
                    </a:lnTo>
                    <a:lnTo>
                      <a:pt x="1868" y="987"/>
                    </a:lnTo>
                    <a:lnTo>
                      <a:pt x="1872" y="972"/>
                    </a:lnTo>
                    <a:lnTo>
                      <a:pt x="1878" y="960"/>
                    </a:lnTo>
                    <a:lnTo>
                      <a:pt x="1878" y="963"/>
                    </a:lnTo>
                    <a:lnTo>
                      <a:pt x="1878" y="965"/>
                    </a:lnTo>
                    <a:lnTo>
                      <a:pt x="1881" y="956"/>
                    </a:lnTo>
                    <a:lnTo>
                      <a:pt x="1885" y="949"/>
                    </a:lnTo>
                    <a:lnTo>
                      <a:pt x="1889" y="942"/>
                    </a:lnTo>
                    <a:lnTo>
                      <a:pt x="1889" y="938"/>
                    </a:lnTo>
                    <a:lnTo>
                      <a:pt x="1889" y="934"/>
                    </a:lnTo>
                    <a:lnTo>
                      <a:pt x="1886" y="941"/>
                    </a:lnTo>
                    <a:lnTo>
                      <a:pt x="1885" y="946"/>
                    </a:lnTo>
                    <a:lnTo>
                      <a:pt x="1882" y="952"/>
                    </a:lnTo>
                    <a:lnTo>
                      <a:pt x="1877" y="958"/>
                    </a:lnTo>
                    <a:lnTo>
                      <a:pt x="1884" y="942"/>
                    </a:lnTo>
                    <a:lnTo>
                      <a:pt x="1891" y="927"/>
                    </a:lnTo>
                    <a:lnTo>
                      <a:pt x="1906" y="896"/>
                    </a:lnTo>
                    <a:lnTo>
                      <a:pt x="1923" y="868"/>
                    </a:lnTo>
                    <a:lnTo>
                      <a:pt x="1940" y="838"/>
                    </a:lnTo>
                    <a:close/>
                    <a:moveTo>
                      <a:pt x="1976" y="783"/>
                    </a:moveTo>
                    <a:lnTo>
                      <a:pt x="1976" y="783"/>
                    </a:lnTo>
                    <a:lnTo>
                      <a:pt x="1976" y="792"/>
                    </a:lnTo>
                    <a:lnTo>
                      <a:pt x="1975" y="800"/>
                    </a:lnTo>
                    <a:lnTo>
                      <a:pt x="1972" y="809"/>
                    </a:lnTo>
                    <a:lnTo>
                      <a:pt x="1968" y="817"/>
                    </a:lnTo>
                    <a:lnTo>
                      <a:pt x="1959" y="834"/>
                    </a:lnTo>
                    <a:lnTo>
                      <a:pt x="1955" y="844"/>
                    </a:lnTo>
                    <a:lnTo>
                      <a:pt x="1954" y="854"/>
                    </a:lnTo>
                    <a:lnTo>
                      <a:pt x="1941" y="872"/>
                    </a:lnTo>
                    <a:lnTo>
                      <a:pt x="1929" y="893"/>
                    </a:lnTo>
                    <a:lnTo>
                      <a:pt x="1903" y="938"/>
                    </a:lnTo>
                    <a:lnTo>
                      <a:pt x="1891" y="963"/>
                    </a:lnTo>
                    <a:lnTo>
                      <a:pt x="1886" y="976"/>
                    </a:lnTo>
                    <a:lnTo>
                      <a:pt x="1882" y="990"/>
                    </a:lnTo>
                    <a:lnTo>
                      <a:pt x="1879" y="1004"/>
                    </a:lnTo>
                    <a:lnTo>
                      <a:pt x="1878" y="1018"/>
                    </a:lnTo>
                    <a:lnTo>
                      <a:pt x="1878" y="1032"/>
                    </a:lnTo>
                    <a:lnTo>
                      <a:pt x="1879" y="1046"/>
                    </a:lnTo>
                    <a:lnTo>
                      <a:pt x="1882" y="1046"/>
                    </a:lnTo>
                    <a:lnTo>
                      <a:pt x="1885" y="1049"/>
                    </a:lnTo>
                    <a:lnTo>
                      <a:pt x="1888" y="1054"/>
                    </a:lnTo>
                    <a:lnTo>
                      <a:pt x="1891" y="1059"/>
                    </a:lnTo>
                    <a:lnTo>
                      <a:pt x="1892" y="1060"/>
                    </a:lnTo>
                    <a:lnTo>
                      <a:pt x="1895" y="1060"/>
                    </a:lnTo>
                    <a:lnTo>
                      <a:pt x="1893" y="1054"/>
                    </a:lnTo>
                    <a:lnTo>
                      <a:pt x="1893" y="1049"/>
                    </a:lnTo>
                    <a:lnTo>
                      <a:pt x="1895" y="1039"/>
                    </a:lnTo>
                    <a:lnTo>
                      <a:pt x="1895" y="1031"/>
                    </a:lnTo>
                    <a:lnTo>
                      <a:pt x="1895" y="1021"/>
                    </a:lnTo>
                    <a:lnTo>
                      <a:pt x="1906" y="991"/>
                    </a:lnTo>
                    <a:lnTo>
                      <a:pt x="1917" y="963"/>
                    </a:lnTo>
                    <a:lnTo>
                      <a:pt x="1929" y="935"/>
                    </a:lnTo>
                    <a:lnTo>
                      <a:pt x="1940" y="906"/>
                    </a:lnTo>
                    <a:lnTo>
                      <a:pt x="1948" y="890"/>
                    </a:lnTo>
                    <a:lnTo>
                      <a:pt x="1957" y="876"/>
                    </a:lnTo>
                    <a:lnTo>
                      <a:pt x="1976" y="847"/>
                    </a:lnTo>
                    <a:lnTo>
                      <a:pt x="1985" y="831"/>
                    </a:lnTo>
                    <a:lnTo>
                      <a:pt x="1992" y="817"/>
                    </a:lnTo>
                    <a:lnTo>
                      <a:pt x="1997" y="800"/>
                    </a:lnTo>
                    <a:lnTo>
                      <a:pt x="2000" y="783"/>
                    </a:lnTo>
                    <a:lnTo>
                      <a:pt x="2002" y="776"/>
                    </a:lnTo>
                    <a:lnTo>
                      <a:pt x="2003" y="768"/>
                    </a:lnTo>
                    <a:lnTo>
                      <a:pt x="2003" y="761"/>
                    </a:lnTo>
                    <a:lnTo>
                      <a:pt x="2002" y="753"/>
                    </a:lnTo>
                    <a:lnTo>
                      <a:pt x="1997" y="736"/>
                    </a:lnTo>
                    <a:lnTo>
                      <a:pt x="1990" y="722"/>
                    </a:lnTo>
                    <a:lnTo>
                      <a:pt x="1989" y="739"/>
                    </a:lnTo>
                    <a:lnTo>
                      <a:pt x="1987" y="755"/>
                    </a:lnTo>
                    <a:lnTo>
                      <a:pt x="1983" y="771"/>
                    </a:lnTo>
                    <a:lnTo>
                      <a:pt x="1980" y="778"/>
                    </a:lnTo>
                    <a:lnTo>
                      <a:pt x="1976" y="783"/>
                    </a:lnTo>
                    <a:close/>
                    <a:moveTo>
                      <a:pt x="1405" y="795"/>
                    </a:moveTo>
                    <a:lnTo>
                      <a:pt x="1405" y="795"/>
                    </a:lnTo>
                    <a:lnTo>
                      <a:pt x="1401" y="796"/>
                    </a:lnTo>
                    <a:lnTo>
                      <a:pt x="1396" y="799"/>
                    </a:lnTo>
                    <a:lnTo>
                      <a:pt x="1388" y="805"/>
                    </a:lnTo>
                    <a:lnTo>
                      <a:pt x="1371" y="813"/>
                    </a:lnTo>
                    <a:lnTo>
                      <a:pt x="1356" y="821"/>
                    </a:lnTo>
                    <a:lnTo>
                      <a:pt x="1350" y="827"/>
                    </a:lnTo>
                    <a:lnTo>
                      <a:pt x="1345" y="834"/>
                    </a:lnTo>
                    <a:lnTo>
                      <a:pt x="1342" y="840"/>
                    </a:lnTo>
                    <a:lnTo>
                      <a:pt x="1339" y="847"/>
                    </a:lnTo>
                    <a:lnTo>
                      <a:pt x="1361" y="845"/>
                    </a:lnTo>
                    <a:lnTo>
                      <a:pt x="1374" y="847"/>
                    </a:lnTo>
                    <a:lnTo>
                      <a:pt x="1388" y="848"/>
                    </a:lnTo>
                    <a:lnTo>
                      <a:pt x="1399" y="851"/>
                    </a:lnTo>
                    <a:lnTo>
                      <a:pt x="1405" y="852"/>
                    </a:lnTo>
                    <a:lnTo>
                      <a:pt x="1409" y="855"/>
                    </a:lnTo>
                    <a:lnTo>
                      <a:pt x="1412" y="859"/>
                    </a:lnTo>
                    <a:lnTo>
                      <a:pt x="1415" y="863"/>
                    </a:lnTo>
                    <a:lnTo>
                      <a:pt x="1416" y="869"/>
                    </a:lnTo>
                    <a:lnTo>
                      <a:pt x="1416" y="875"/>
                    </a:lnTo>
                    <a:lnTo>
                      <a:pt x="1415" y="882"/>
                    </a:lnTo>
                    <a:lnTo>
                      <a:pt x="1409" y="892"/>
                    </a:lnTo>
                    <a:lnTo>
                      <a:pt x="1406" y="896"/>
                    </a:lnTo>
                    <a:lnTo>
                      <a:pt x="1404" y="900"/>
                    </a:lnTo>
                    <a:lnTo>
                      <a:pt x="1399" y="903"/>
                    </a:lnTo>
                    <a:lnTo>
                      <a:pt x="1395" y="903"/>
                    </a:lnTo>
                    <a:lnTo>
                      <a:pt x="1392" y="899"/>
                    </a:lnTo>
                    <a:lnTo>
                      <a:pt x="1385" y="896"/>
                    </a:lnTo>
                    <a:lnTo>
                      <a:pt x="1380" y="896"/>
                    </a:lnTo>
                    <a:lnTo>
                      <a:pt x="1377" y="896"/>
                    </a:lnTo>
                    <a:lnTo>
                      <a:pt x="1374" y="899"/>
                    </a:lnTo>
                    <a:lnTo>
                      <a:pt x="1375" y="907"/>
                    </a:lnTo>
                    <a:lnTo>
                      <a:pt x="1375" y="914"/>
                    </a:lnTo>
                    <a:lnTo>
                      <a:pt x="1373" y="921"/>
                    </a:lnTo>
                    <a:lnTo>
                      <a:pt x="1370" y="928"/>
                    </a:lnTo>
                    <a:lnTo>
                      <a:pt x="1373" y="932"/>
                    </a:lnTo>
                    <a:lnTo>
                      <a:pt x="1375" y="936"/>
                    </a:lnTo>
                    <a:lnTo>
                      <a:pt x="1377" y="941"/>
                    </a:lnTo>
                    <a:lnTo>
                      <a:pt x="1377" y="946"/>
                    </a:lnTo>
                    <a:lnTo>
                      <a:pt x="1373" y="949"/>
                    </a:lnTo>
                    <a:lnTo>
                      <a:pt x="1370" y="952"/>
                    </a:lnTo>
                    <a:lnTo>
                      <a:pt x="1368" y="955"/>
                    </a:lnTo>
                    <a:lnTo>
                      <a:pt x="1367" y="959"/>
                    </a:lnTo>
                    <a:lnTo>
                      <a:pt x="1367" y="966"/>
                    </a:lnTo>
                    <a:lnTo>
                      <a:pt x="1368" y="974"/>
                    </a:lnTo>
                    <a:lnTo>
                      <a:pt x="1371" y="983"/>
                    </a:lnTo>
                    <a:lnTo>
                      <a:pt x="1371" y="993"/>
                    </a:lnTo>
                    <a:lnTo>
                      <a:pt x="1371" y="1001"/>
                    </a:lnTo>
                    <a:lnTo>
                      <a:pt x="1368" y="1005"/>
                    </a:lnTo>
                    <a:lnTo>
                      <a:pt x="1366" y="1010"/>
                    </a:lnTo>
                    <a:lnTo>
                      <a:pt x="1388" y="1010"/>
                    </a:lnTo>
                    <a:lnTo>
                      <a:pt x="1398" y="1008"/>
                    </a:lnTo>
                    <a:lnTo>
                      <a:pt x="1409" y="1007"/>
                    </a:lnTo>
                    <a:lnTo>
                      <a:pt x="1411" y="1010"/>
                    </a:lnTo>
                    <a:lnTo>
                      <a:pt x="1415" y="1012"/>
                    </a:lnTo>
                    <a:lnTo>
                      <a:pt x="1418" y="1014"/>
                    </a:lnTo>
                    <a:lnTo>
                      <a:pt x="1420" y="1018"/>
                    </a:lnTo>
                    <a:lnTo>
                      <a:pt x="1432" y="1010"/>
                    </a:lnTo>
                    <a:lnTo>
                      <a:pt x="1441" y="1001"/>
                    </a:lnTo>
                    <a:lnTo>
                      <a:pt x="1451" y="991"/>
                    </a:lnTo>
                    <a:lnTo>
                      <a:pt x="1454" y="987"/>
                    </a:lnTo>
                    <a:lnTo>
                      <a:pt x="1457" y="980"/>
                    </a:lnTo>
                    <a:lnTo>
                      <a:pt x="1458" y="973"/>
                    </a:lnTo>
                    <a:lnTo>
                      <a:pt x="1458" y="966"/>
                    </a:lnTo>
                    <a:lnTo>
                      <a:pt x="1458" y="951"/>
                    </a:lnTo>
                    <a:lnTo>
                      <a:pt x="1460" y="944"/>
                    </a:lnTo>
                    <a:lnTo>
                      <a:pt x="1461" y="936"/>
                    </a:lnTo>
                    <a:lnTo>
                      <a:pt x="1467" y="931"/>
                    </a:lnTo>
                    <a:lnTo>
                      <a:pt x="1474" y="927"/>
                    </a:lnTo>
                    <a:lnTo>
                      <a:pt x="1481" y="927"/>
                    </a:lnTo>
                    <a:lnTo>
                      <a:pt x="1488" y="925"/>
                    </a:lnTo>
                    <a:lnTo>
                      <a:pt x="1493" y="913"/>
                    </a:lnTo>
                    <a:lnTo>
                      <a:pt x="1496" y="907"/>
                    </a:lnTo>
                    <a:lnTo>
                      <a:pt x="1499" y="900"/>
                    </a:lnTo>
                    <a:lnTo>
                      <a:pt x="1499" y="894"/>
                    </a:lnTo>
                    <a:lnTo>
                      <a:pt x="1498" y="889"/>
                    </a:lnTo>
                    <a:lnTo>
                      <a:pt x="1493" y="879"/>
                    </a:lnTo>
                    <a:lnTo>
                      <a:pt x="1488" y="871"/>
                    </a:lnTo>
                    <a:lnTo>
                      <a:pt x="1482" y="862"/>
                    </a:lnTo>
                    <a:lnTo>
                      <a:pt x="1475" y="852"/>
                    </a:lnTo>
                    <a:lnTo>
                      <a:pt x="1472" y="842"/>
                    </a:lnTo>
                    <a:lnTo>
                      <a:pt x="1471" y="837"/>
                    </a:lnTo>
                    <a:lnTo>
                      <a:pt x="1471" y="831"/>
                    </a:lnTo>
                    <a:lnTo>
                      <a:pt x="1472" y="824"/>
                    </a:lnTo>
                    <a:lnTo>
                      <a:pt x="1475" y="817"/>
                    </a:lnTo>
                    <a:lnTo>
                      <a:pt x="1468" y="812"/>
                    </a:lnTo>
                    <a:lnTo>
                      <a:pt x="1461" y="806"/>
                    </a:lnTo>
                    <a:lnTo>
                      <a:pt x="1453" y="800"/>
                    </a:lnTo>
                    <a:lnTo>
                      <a:pt x="1443" y="798"/>
                    </a:lnTo>
                    <a:lnTo>
                      <a:pt x="1433" y="795"/>
                    </a:lnTo>
                    <a:lnTo>
                      <a:pt x="1423" y="793"/>
                    </a:lnTo>
                    <a:lnTo>
                      <a:pt x="1415" y="793"/>
                    </a:lnTo>
                    <a:lnTo>
                      <a:pt x="1405" y="795"/>
                    </a:lnTo>
                    <a:close/>
                    <a:moveTo>
                      <a:pt x="570" y="816"/>
                    </a:moveTo>
                    <a:lnTo>
                      <a:pt x="570" y="816"/>
                    </a:lnTo>
                    <a:lnTo>
                      <a:pt x="574" y="851"/>
                    </a:lnTo>
                    <a:lnTo>
                      <a:pt x="578" y="866"/>
                    </a:lnTo>
                    <a:lnTo>
                      <a:pt x="579" y="875"/>
                    </a:lnTo>
                    <a:lnTo>
                      <a:pt x="584" y="882"/>
                    </a:lnTo>
                    <a:lnTo>
                      <a:pt x="610" y="994"/>
                    </a:lnTo>
                    <a:lnTo>
                      <a:pt x="622" y="1050"/>
                    </a:lnTo>
                    <a:lnTo>
                      <a:pt x="633" y="1105"/>
                    </a:lnTo>
                    <a:lnTo>
                      <a:pt x="650" y="1105"/>
                    </a:lnTo>
                    <a:lnTo>
                      <a:pt x="669" y="1106"/>
                    </a:lnTo>
                    <a:lnTo>
                      <a:pt x="686" y="1109"/>
                    </a:lnTo>
                    <a:lnTo>
                      <a:pt x="702" y="1112"/>
                    </a:lnTo>
                    <a:lnTo>
                      <a:pt x="702" y="1104"/>
                    </a:lnTo>
                    <a:lnTo>
                      <a:pt x="703" y="1094"/>
                    </a:lnTo>
                    <a:lnTo>
                      <a:pt x="706" y="1083"/>
                    </a:lnTo>
                    <a:lnTo>
                      <a:pt x="710" y="1073"/>
                    </a:lnTo>
                    <a:lnTo>
                      <a:pt x="716" y="1063"/>
                    </a:lnTo>
                    <a:lnTo>
                      <a:pt x="723" y="1054"/>
                    </a:lnTo>
                    <a:lnTo>
                      <a:pt x="730" y="1049"/>
                    </a:lnTo>
                    <a:lnTo>
                      <a:pt x="738" y="1046"/>
                    </a:lnTo>
                    <a:lnTo>
                      <a:pt x="747" y="1045"/>
                    </a:lnTo>
                    <a:lnTo>
                      <a:pt x="754" y="1043"/>
                    </a:lnTo>
                    <a:lnTo>
                      <a:pt x="770" y="1043"/>
                    </a:lnTo>
                    <a:lnTo>
                      <a:pt x="784" y="1045"/>
                    </a:lnTo>
                    <a:lnTo>
                      <a:pt x="793" y="1043"/>
                    </a:lnTo>
                    <a:lnTo>
                      <a:pt x="800" y="1043"/>
                    </a:lnTo>
                    <a:lnTo>
                      <a:pt x="786" y="1026"/>
                    </a:lnTo>
                    <a:lnTo>
                      <a:pt x="773" y="1010"/>
                    </a:lnTo>
                    <a:lnTo>
                      <a:pt x="744" y="979"/>
                    </a:lnTo>
                    <a:lnTo>
                      <a:pt x="716" y="948"/>
                    </a:lnTo>
                    <a:lnTo>
                      <a:pt x="686" y="915"/>
                    </a:lnTo>
                    <a:lnTo>
                      <a:pt x="685" y="914"/>
                    </a:lnTo>
                    <a:lnTo>
                      <a:pt x="682" y="914"/>
                    </a:lnTo>
                    <a:lnTo>
                      <a:pt x="681" y="914"/>
                    </a:lnTo>
                    <a:lnTo>
                      <a:pt x="678" y="913"/>
                    </a:lnTo>
                    <a:lnTo>
                      <a:pt x="668" y="900"/>
                    </a:lnTo>
                    <a:lnTo>
                      <a:pt x="655" y="887"/>
                    </a:lnTo>
                    <a:lnTo>
                      <a:pt x="630" y="862"/>
                    </a:lnTo>
                    <a:lnTo>
                      <a:pt x="615" y="845"/>
                    </a:lnTo>
                    <a:lnTo>
                      <a:pt x="599" y="830"/>
                    </a:lnTo>
                    <a:lnTo>
                      <a:pt x="592" y="821"/>
                    </a:lnTo>
                    <a:lnTo>
                      <a:pt x="584" y="814"/>
                    </a:lnTo>
                    <a:lnTo>
                      <a:pt x="574" y="809"/>
                    </a:lnTo>
                    <a:lnTo>
                      <a:pt x="564" y="805"/>
                    </a:lnTo>
                    <a:lnTo>
                      <a:pt x="563" y="809"/>
                    </a:lnTo>
                    <a:lnTo>
                      <a:pt x="564" y="812"/>
                    </a:lnTo>
                    <a:lnTo>
                      <a:pt x="567" y="813"/>
                    </a:lnTo>
                    <a:lnTo>
                      <a:pt x="570" y="816"/>
                    </a:lnTo>
                    <a:close/>
                    <a:moveTo>
                      <a:pt x="1394" y="862"/>
                    </a:moveTo>
                    <a:lnTo>
                      <a:pt x="1394" y="862"/>
                    </a:lnTo>
                    <a:lnTo>
                      <a:pt x="1377" y="859"/>
                    </a:lnTo>
                    <a:lnTo>
                      <a:pt x="1361" y="858"/>
                    </a:lnTo>
                    <a:lnTo>
                      <a:pt x="1326" y="858"/>
                    </a:lnTo>
                    <a:lnTo>
                      <a:pt x="1113" y="858"/>
                    </a:lnTo>
                    <a:lnTo>
                      <a:pt x="1006" y="859"/>
                    </a:lnTo>
                    <a:lnTo>
                      <a:pt x="904" y="861"/>
                    </a:lnTo>
                    <a:lnTo>
                      <a:pt x="904" y="863"/>
                    </a:lnTo>
                    <a:lnTo>
                      <a:pt x="905" y="866"/>
                    </a:lnTo>
                    <a:lnTo>
                      <a:pt x="905" y="869"/>
                    </a:lnTo>
                    <a:lnTo>
                      <a:pt x="902" y="871"/>
                    </a:lnTo>
                    <a:lnTo>
                      <a:pt x="901" y="869"/>
                    </a:lnTo>
                    <a:lnTo>
                      <a:pt x="900" y="869"/>
                    </a:lnTo>
                    <a:lnTo>
                      <a:pt x="898" y="865"/>
                    </a:lnTo>
                    <a:lnTo>
                      <a:pt x="897" y="862"/>
                    </a:lnTo>
                    <a:lnTo>
                      <a:pt x="895" y="862"/>
                    </a:lnTo>
                    <a:lnTo>
                      <a:pt x="894" y="862"/>
                    </a:lnTo>
                    <a:lnTo>
                      <a:pt x="888" y="863"/>
                    </a:lnTo>
                    <a:lnTo>
                      <a:pt x="881" y="863"/>
                    </a:lnTo>
                    <a:lnTo>
                      <a:pt x="869" y="863"/>
                    </a:lnTo>
                    <a:lnTo>
                      <a:pt x="856" y="862"/>
                    </a:lnTo>
                    <a:lnTo>
                      <a:pt x="849" y="863"/>
                    </a:lnTo>
                    <a:lnTo>
                      <a:pt x="843" y="865"/>
                    </a:lnTo>
                    <a:lnTo>
                      <a:pt x="838" y="868"/>
                    </a:lnTo>
                    <a:lnTo>
                      <a:pt x="832" y="873"/>
                    </a:lnTo>
                    <a:lnTo>
                      <a:pt x="822" y="885"/>
                    </a:lnTo>
                    <a:lnTo>
                      <a:pt x="824" y="887"/>
                    </a:lnTo>
                    <a:lnTo>
                      <a:pt x="825" y="892"/>
                    </a:lnTo>
                    <a:lnTo>
                      <a:pt x="827" y="894"/>
                    </a:lnTo>
                    <a:lnTo>
                      <a:pt x="827" y="896"/>
                    </a:lnTo>
                    <a:lnTo>
                      <a:pt x="825" y="899"/>
                    </a:lnTo>
                    <a:lnTo>
                      <a:pt x="824" y="900"/>
                    </a:lnTo>
                    <a:lnTo>
                      <a:pt x="822" y="900"/>
                    </a:lnTo>
                    <a:lnTo>
                      <a:pt x="820" y="897"/>
                    </a:lnTo>
                    <a:lnTo>
                      <a:pt x="817" y="896"/>
                    </a:lnTo>
                    <a:lnTo>
                      <a:pt x="815" y="896"/>
                    </a:lnTo>
                    <a:lnTo>
                      <a:pt x="815" y="899"/>
                    </a:lnTo>
                    <a:lnTo>
                      <a:pt x="810" y="907"/>
                    </a:lnTo>
                    <a:lnTo>
                      <a:pt x="805" y="917"/>
                    </a:lnTo>
                    <a:lnTo>
                      <a:pt x="803" y="927"/>
                    </a:lnTo>
                    <a:lnTo>
                      <a:pt x="801" y="938"/>
                    </a:lnTo>
                    <a:lnTo>
                      <a:pt x="800" y="949"/>
                    </a:lnTo>
                    <a:lnTo>
                      <a:pt x="800" y="960"/>
                    </a:lnTo>
                    <a:lnTo>
                      <a:pt x="800" y="970"/>
                    </a:lnTo>
                    <a:lnTo>
                      <a:pt x="801" y="981"/>
                    </a:lnTo>
                    <a:lnTo>
                      <a:pt x="804" y="991"/>
                    </a:lnTo>
                    <a:lnTo>
                      <a:pt x="807" y="1002"/>
                    </a:lnTo>
                    <a:lnTo>
                      <a:pt x="811" y="1011"/>
                    </a:lnTo>
                    <a:lnTo>
                      <a:pt x="817" y="1019"/>
                    </a:lnTo>
                    <a:lnTo>
                      <a:pt x="822" y="1028"/>
                    </a:lnTo>
                    <a:lnTo>
                      <a:pt x="828" y="1035"/>
                    </a:lnTo>
                    <a:lnTo>
                      <a:pt x="836" y="1040"/>
                    </a:lnTo>
                    <a:lnTo>
                      <a:pt x="843" y="1045"/>
                    </a:lnTo>
                    <a:lnTo>
                      <a:pt x="894" y="1042"/>
                    </a:lnTo>
                    <a:lnTo>
                      <a:pt x="944" y="1040"/>
                    </a:lnTo>
                    <a:lnTo>
                      <a:pt x="1048" y="1040"/>
                    </a:lnTo>
                    <a:lnTo>
                      <a:pt x="1149" y="1040"/>
                    </a:lnTo>
                    <a:lnTo>
                      <a:pt x="1199" y="1040"/>
                    </a:lnTo>
                    <a:lnTo>
                      <a:pt x="1246" y="1040"/>
                    </a:lnTo>
                    <a:lnTo>
                      <a:pt x="1409" y="1035"/>
                    </a:lnTo>
                    <a:lnTo>
                      <a:pt x="1406" y="1031"/>
                    </a:lnTo>
                    <a:lnTo>
                      <a:pt x="1404" y="1028"/>
                    </a:lnTo>
                    <a:lnTo>
                      <a:pt x="1399" y="1025"/>
                    </a:lnTo>
                    <a:lnTo>
                      <a:pt x="1395" y="1024"/>
                    </a:lnTo>
                    <a:lnTo>
                      <a:pt x="1385" y="1024"/>
                    </a:lnTo>
                    <a:lnTo>
                      <a:pt x="1374" y="1025"/>
                    </a:lnTo>
                    <a:lnTo>
                      <a:pt x="1319" y="1024"/>
                    </a:lnTo>
                    <a:lnTo>
                      <a:pt x="1265" y="1021"/>
                    </a:lnTo>
                    <a:lnTo>
                      <a:pt x="1208" y="1019"/>
                    </a:lnTo>
                    <a:lnTo>
                      <a:pt x="1147" y="1021"/>
                    </a:lnTo>
                    <a:lnTo>
                      <a:pt x="1110" y="1021"/>
                    </a:lnTo>
                    <a:lnTo>
                      <a:pt x="1074" y="1021"/>
                    </a:lnTo>
                    <a:lnTo>
                      <a:pt x="999" y="1019"/>
                    </a:lnTo>
                    <a:lnTo>
                      <a:pt x="961" y="1019"/>
                    </a:lnTo>
                    <a:lnTo>
                      <a:pt x="923" y="1019"/>
                    </a:lnTo>
                    <a:lnTo>
                      <a:pt x="886" y="1022"/>
                    </a:lnTo>
                    <a:lnTo>
                      <a:pt x="849" y="1026"/>
                    </a:lnTo>
                    <a:lnTo>
                      <a:pt x="843" y="1019"/>
                    </a:lnTo>
                    <a:lnTo>
                      <a:pt x="838" y="1012"/>
                    </a:lnTo>
                    <a:lnTo>
                      <a:pt x="832" y="1005"/>
                    </a:lnTo>
                    <a:lnTo>
                      <a:pt x="829" y="997"/>
                    </a:lnTo>
                    <a:lnTo>
                      <a:pt x="827" y="988"/>
                    </a:lnTo>
                    <a:lnTo>
                      <a:pt x="824" y="979"/>
                    </a:lnTo>
                    <a:lnTo>
                      <a:pt x="822" y="960"/>
                    </a:lnTo>
                    <a:lnTo>
                      <a:pt x="824" y="941"/>
                    </a:lnTo>
                    <a:lnTo>
                      <a:pt x="827" y="922"/>
                    </a:lnTo>
                    <a:lnTo>
                      <a:pt x="832" y="904"/>
                    </a:lnTo>
                    <a:lnTo>
                      <a:pt x="839" y="890"/>
                    </a:lnTo>
                    <a:lnTo>
                      <a:pt x="846" y="886"/>
                    </a:lnTo>
                    <a:lnTo>
                      <a:pt x="852" y="883"/>
                    </a:lnTo>
                    <a:lnTo>
                      <a:pt x="859" y="883"/>
                    </a:lnTo>
                    <a:lnTo>
                      <a:pt x="866" y="883"/>
                    </a:lnTo>
                    <a:lnTo>
                      <a:pt x="880" y="885"/>
                    </a:lnTo>
                    <a:lnTo>
                      <a:pt x="895" y="886"/>
                    </a:lnTo>
                    <a:lnTo>
                      <a:pt x="988" y="882"/>
                    </a:lnTo>
                    <a:lnTo>
                      <a:pt x="1064" y="879"/>
                    </a:lnTo>
                    <a:lnTo>
                      <a:pt x="1134" y="879"/>
                    </a:lnTo>
                    <a:lnTo>
                      <a:pt x="1203" y="879"/>
                    </a:lnTo>
                    <a:lnTo>
                      <a:pt x="1270" y="880"/>
                    </a:lnTo>
                    <a:lnTo>
                      <a:pt x="1300" y="882"/>
                    </a:lnTo>
                    <a:lnTo>
                      <a:pt x="1329" y="883"/>
                    </a:lnTo>
                    <a:lnTo>
                      <a:pt x="1359" y="886"/>
                    </a:lnTo>
                    <a:lnTo>
                      <a:pt x="1387" y="886"/>
                    </a:lnTo>
                    <a:lnTo>
                      <a:pt x="1394" y="886"/>
                    </a:lnTo>
                    <a:lnTo>
                      <a:pt x="1401" y="886"/>
                    </a:lnTo>
                    <a:lnTo>
                      <a:pt x="1404" y="882"/>
                    </a:lnTo>
                    <a:lnTo>
                      <a:pt x="1404" y="879"/>
                    </a:lnTo>
                    <a:lnTo>
                      <a:pt x="1404" y="875"/>
                    </a:lnTo>
                    <a:lnTo>
                      <a:pt x="1402" y="872"/>
                    </a:lnTo>
                    <a:lnTo>
                      <a:pt x="1399" y="866"/>
                    </a:lnTo>
                    <a:lnTo>
                      <a:pt x="1394" y="862"/>
                    </a:lnTo>
                    <a:close/>
                    <a:moveTo>
                      <a:pt x="1015" y="890"/>
                    </a:moveTo>
                    <a:lnTo>
                      <a:pt x="1015" y="890"/>
                    </a:lnTo>
                    <a:lnTo>
                      <a:pt x="995" y="892"/>
                    </a:lnTo>
                    <a:lnTo>
                      <a:pt x="974" y="893"/>
                    </a:lnTo>
                    <a:lnTo>
                      <a:pt x="935" y="894"/>
                    </a:lnTo>
                    <a:lnTo>
                      <a:pt x="895" y="894"/>
                    </a:lnTo>
                    <a:lnTo>
                      <a:pt x="877" y="896"/>
                    </a:lnTo>
                    <a:lnTo>
                      <a:pt x="859" y="899"/>
                    </a:lnTo>
                    <a:lnTo>
                      <a:pt x="859" y="904"/>
                    </a:lnTo>
                    <a:lnTo>
                      <a:pt x="859" y="911"/>
                    </a:lnTo>
                    <a:lnTo>
                      <a:pt x="859" y="918"/>
                    </a:lnTo>
                    <a:lnTo>
                      <a:pt x="857" y="924"/>
                    </a:lnTo>
                    <a:lnTo>
                      <a:pt x="869" y="925"/>
                    </a:lnTo>
                    <a:lnTo>
                      <a:pt x="880" y="925"/>
                    </a:lnTo>
                    <a:lnTo>
                      <a:pt x="905" y="924"/>
                    </a:lnTo>
                    <a:lnTo>
                      <a:pt x="916" y="924"/>
                    </a:lnTo>
                    <a:lnTo>
                      <a:pt x="929" y="924"/>
                    </a:lnTo>
                    <a:lnTo>
                      <a:pt x="939" y="927"/>
                    </a:lnTo>
                    <a:lnTo>
                      <a:pt x="949" y="929"/>
                    </a:lnTo>
                    <a:lnTo>
                      <a:pt x="923" y="929"/>
                    </a:lnTo>
                    <a:lnTo>
                      <a:pt x="901" y="931"/>
                    </a:lnTo>
                    <a:lnTo>
                      <a:pt x="855" y="935"/>
                    </a:lnTo>
                    <a:lnTo>
                      <a:pt x="857" y="939"/>
                    </a:lnTo>
                    <a:lnTo>
                      <a:pt x="859" y="944"/>
                    </a:lnTo>
                    <a:lnTo>
                      <a:pt x="857" y="953"/>
                    </a:lnTo>
                    <a:lnTo>
                      <a:pt x="856" y="959"/>
                    </a:lnTo>
                    <a:lnTo>
                      <a:pt x="856" y="965"/>
                    </a:lnTo>
                    <a:lnTo>
                      <a:pt x="857" y="969"/>
                    </a:lnTo>
                    <a:lnTo>
                      <a:pt x="860" y="973"/>
                    </a:lnTo>
                    <a:lnTo>
                      <a:pt x="859" y="977"/>
                    </a:lnTo>
                    <a:lnTo>
                      <a:pt x="855" y="980"/>
                    </a:lnTo>
                    <a:lnTo>
                      <a:pt x="852" y="984"/>
                    </a:lnTo>
                    <a:lnTo>
                      <a:pt x="852" y="986"/>
                    </a:lnTo>
                    <a:lnTo>
                      <a:pt x="852" y="987"/>
                    </a:lnTo>
                    <a:lnTo>
                      <a:pt x="873" y="986"/>
                    </a:lnTo>
                    <a:lnTo>
                      <a:pt x="894" y="986"/>
                    </a:lnTo>
                    <a:lnTo>
                      <a:pt x="936" y="988"/>
                    </a:lnTo>
                    <a:lnTo>
                      <a:pt x="926" y="991"/>
                    </a:lnTo>
                    <a:lnTo>
                      <a:pt x="918" y="993"/>
                    </a:lnTo>
                    <a:lnTo>
                      <a:pt x="898" y="994"/>
                    </a:lnTo>
                    <a:lnTo>
                      <a:pt x="878" y="994"/>
                    </a:lnTo>
                    <a:lnTo>
                      <a:pt x="869" y="995"/>
                    </a:lnTo>
                    <a:lnTo>
                      <a:pt x="857" y="997"/>
                    </a:lnTo>
                    <a:lnTo>
                      <a:pt x="859" y="1000"/>
                    </a:lnTo>
                    <a:lnTo>
                      <a:pt x="862" y="1002"/>
                    </a:lnTo>
                    <a:lnTo>
                      <a:pt x="863" y="1005"/>
                    </a:lnTo>
                    <a:lnTo>
                      <a:pt x="863" y="1010"/>
                    </a:lnTo>
                    <a:lnTo>
                      <a:pt x="915" y="1010"/>
                    </a:lnTo>
                    <a:lnTo>
                      <a:pt x="966" y="1008"/>
                    </a:lnTo>
                    <a:lnTo>
                      <a:pt x="1017" y="1008"/>
                    </a:lnTo>
                    <a:lnTo>
                      <a:pt x="1071" y="1010"/>
                    </a:lnTo>
                    <a:lnTo>
                      <a:pt x="1104" y="1011"/>
                    </a:lnTo>
                    <a:lnTo>
                      <a:pt x="1140" y="1011"/>
                    </a:lnTo>
                    <a:lnTo>
                      <a:pt x="1213" y="1011"/>
                    </a:lnTo>
                    <a:lnTo>
                      <a:pt x="1287" y="1010"/>
                    </a:lnTo>
                    <a:lnTo>
                      <a:pt x="1356" y="1011"/>
                    </a:lnTo>
                    <a:lnTo>
                      <a:pt x="1356" y="1002"/>
                    </a:lnTo>
                    <a:lnTo>
                      <a:pt x="1356" y="1000"/>
                    </a:lnTo>
                    <a:lnTo>
                      <a:pt x="1356" y="995"/>
                    </a:lnTo>
                    <a:lnTo>
                      <a:pt x="1352" y="994"/>
                    </a:lnTo>
                    <a:lnTo>
                      <a:pt x="1346" y="994"/>
                    </a:lnTo>
                    <a:lnTo>
                      <a:pt x="1340" y="993"/>
                    </a:lnTo>
                    <a:lnTo>
                      <a:pt x="1340" y="991"/>
                    </a:lnTo>
                    <a:lnTo>
                      <a:pt x="1340" y="988"/>
                    </a:lnTo>
                    <a:lnTo>
                      <a:pt x="1339" y="988"/>
                    </a:lnTo>
                    <a:lnTo>
                      <a:pt x="1338" y="991"/>
                    </a:lnTo>
                    <a:lnTo>
                      <a:pt x="1336" y="993"/>
                    </a:lnTo>
                    <a:lnTo>
                      <a:pt x="1333" y="993"/>
                    </a:lnTo>
                    <a:lnTo>
                      <a:pt x="1316" y="991"/>
                    </a:lnTo>
                    <a:lnTo>
                      <a:pt x="1301" y="991"/>
                    </a:lnTo>
                    <a:lnTo>
                      <a:pt x="1266" y="991"/>
                    </a:lnTo>
                    <a:lnTo>
                      <a:pt x="1231" y="990"/>
                    </a:lnTo>
                    <a:lnTo>
                      <a:pt x="1213" y="988"/>
                    </a:lnTo>
                    <a:lnTo>
                      <a:pt x="1194" y="987"/>
                    </a:lnTo>
                    <a:lnTo>
                      <a:pt x="1222" y="984"/>
                    </a:lnTo>
                    <a:lnTo>
                      <a:pt x="1253" y="984"/>
                    </a:lnTo>
                    <a:lnTo>
                      <a:pt x="1318" y="984"/>
                    </a:lnTo>
                    <a:lnTo>
                      <a:pt x="1338" y="984"/>
                    </a:lnTo>
                    <a:lnTo>
                      <a:pt x="1347" y="983"/>
                    </a:lnTo>
                    <a:lnTo>
                      <a:pt x="1352" y="983"/>
                    </a:lnTo>
                    <a:lnTo>
                      <a:pt x="1354" y="980"/>
                    </a:lnTo>
                    <a:lnTo>
                      <a:pt x="1349" y="977"/>
                    </a:lnTo>
                    <a:lnTo>
                      <a:pt x="1342" y="976"/>
                    </a:lnTo>
                    <a:lnTo>
                      <a:pt x="1323" y="976"/>
                    </a:lnTo>
                    <a:lnTo>
                      <a:pt x="1315" y="976"/>
                    </a:lnTo>
                    <a:lnTo>
                      <a:pt x="1305" y="976"/>
                    </a:lnTo>
                    <a:lnTo>
                      <a:pt x="1297" y="974"/>
                    </a:lnTo>
                    <a:lnTo>
                      <a:pt x="1290" y="970"/>
                    </a:lnTo>
                    <a:lnTo>
                      <a:pt x="1321" y="969"/>
                    </a:lnTo>
                    <a:lnTo>
                      <a:pt x="1354" y="967"/>
                    </a:lnTo>
                    <a:lnTo>
                      <a:pt x="1353" y="959"/>
                    </a:lnTo>
                    <a:lnTo>
                      <a:pt x="1353" y="953"/>
                    </a:lnTo>
                    <a:lnTo>
                      <a:pt x="1354" y="948"/>
                    </a:lnTo>
                    <a:lnTo>
                      <a:pt x="1359" y="942"/>
                    </a:lnTo>
                    <a:lnTo>
                      <a:pt x="1342" y="942"/>
                    </a:lnTo>
                    <a:lnTo>
                      <a:pt x="1325" y="942"/>
                    </a:lnTo>
                    <a:lnTo>
                      <a:pt x="1290" y="944"/>
                    </a:lnTo>
                    <a:lnTo>
                      <a:pt x="1255" y="946"/>
                    </a:lnTo>
                    <a:lnTo>
                      <a:pt x="1220" y="949"/>
                    </a:lnTo>
                    <a:lnTo>
                      <a:pt x="1185" y="951"/>
                    </a:lnTo>
                    <a:lnTo>
                      <a:pt x="1148" y="949"/>
                    </a:lnTo>
                    <a:lnTo>
                      <a:pt x="1112" y="949"/>
                    </a:lnTo>
                    <a:lnTo>
                      <a:pt x="1075" y="951"/>
                    </a:lnTo>
                    <a:lnTo>
                      <a:pt x="1046" y="952"/>
                    </a:lnTo>
                    <a:lnTo>
                      <a:pt x="1016" y="953"/>
                    </a:lnTo>
                    <a:lnTo>
                      <a:pt x="987" y="955"/>
                    </a:lnTo>
                    <a:lnTo>
                      <a:pt x="960" y="958"/>
                    </a:lnTo>
                    <a:lnTo>
                      <a:pt x="949" y="962"/>
                    </a:lnTo>
                    <a:lnTo>
                      <a:pt x="944" y="962"/>
                    </a:lnTo>
                    <a:lnTo>
                      <a:pt x="942" y="960"/>
                    </a:lnTo>
                    <a:lnTo>
                      <a:pt x="939" y="959"/>
                    </a:lnTo>
                    <a:lnTo>
                      <a:pt x="953" y="955"/>
                    </a:lnTo>
                    <a:lnTo>
                      <a:pt x="968" y="952"/>
                    </a:lnTo>
                    <a:lnTo>
                      <a:pt x="998" y="948"/>
                    </a:lnTo>
                    <a:lnTo>
                      <a:pt x="1029" y="946"/>
                    </a:lnTo>
                    <a:lnTo>
                      <a:pt x="1060" y="945"/>
                    </a:lnTo>
                    <a:lnTo>
                      <a:pt x="1124" y="946"/>
                    </a:lnTo>
                    <a:lnTo>
                      <a:pt x="1159" y="946"/>
                    </a:lnTo>
                    <a:lnTo>
                      <a:pt x="1193" y="944"/>
                    </a:lnTo>
                    <a:lnTo>
                      <a:pt x="1262" y="938"/>
                    </a:lnTo>
                    <a:lnTo>
                      <a:pt x="1325" y="934"/>
                    </a:lnTo>
                    <a:lnTo>
                      <a:pt x="1345" y="934"/>
                    </a:lnTo>
                    <a:lnTo>
                      <a:pt x="1349" y="934"/>
                    </a:lnTo>
                    <a:lnTo>
                      <a:pt x="1353" y="932"/>
                    </a:lnTo>
                    <a:lnTo>
                      <a:pt x="1356" y="931"/>
                    </a:lnTo>
                    <a:lnTo>
                      <a:pt x="1357" y="927"/>
                    </a:lnTo>
                    <a:lnTo>
                      <a:pt x="1349" y="924"/>
                    </a:lnTo>
                    <a:lnTo>
                      <a:pt x="1338" y="924"/>
                    </a:lnTo>
                    <a:lnTo>
                      <a:pt x="1312" y="924"/>
                    </a:lnTo>
                    <a:lnTo>
                      <a:pt x="1287" y="925"/>
                    </a:lnTo>
                    <a:lnTo>
                      <a:pt x="1274" y="925"/>
                    </a:lnTo>
                    <a:lnTo>
                      <a:pt x="1263" y="922"/>
                    </a:lnTo>
                    <a:lnTo>
                      <a:pt x="1284" y="920"/>
                    </a:lnTo>
                    <a:lnTo>
                      <a:pt x="1309" y="918"/>
                    </a:lnTo>
                    <a:lnTo>
                      <a:pt x="1361" y="914"/>
                    </a:lnTo>
                    <a:lnTo>
                      <a:pt x="1361" y="910"/>
                    </a:lnTo>
                    <a:lnTo>
                      <a:pt x="1361" y="906"/>
                    </a:lnTo>
                    <a:lnTo>
                      <a:pt x="1361" y="900"/>
                    </a:lnTo>
                    <a:lnTo>
                      <a:pt x="1363" y="899"/>
                    </a:lnTo>
                    <a:lnTo>
                      <a:pt x="1364" y="897"/>
                    </a:lnTo>
                    <a:lnTo>
                      <a:pt x="1366" y="896"/>
                    </a:lnTo>
                    <a:lnTo>
                      <a:pt x="1364" y="896"/>
                    </a:lnTo>
                    <a:lnTo>
                      <a:pt x="1322" y="892"/>
                    </a:lnTo>
                    <a:lnTo>
                      <a:pt x="1279" y="890"/>
                    </a:lnTo>
                    <a:lnTo>
                      <a:pt x="1190" y="889"/>
                    </a:lnTo>
                    <a:lnTo>
                      <a:pt x="1100" y="889"/>
                    </a:lnTo>
                    <a:lnTo>
                      <a:pt x="1015" y="890"/>
                    </a:lnTo>
                    <a:close/>
                    <a:moveTo>
                      <a:pt x="185" y="966"/>
                    </a:moveTo>
                    <a:lnTo>
                      <a:pt x="185" y="966"/>
                    </a:lnTo>
                    <a:lnTo>
                      <a:pt x="178" y="960"/>
                    </a:lnTo>
                    <a:lnTo>
                      <a:pt x="170" y="953"/>
                    </a:lnTo>
                    <a:lnTo>
                      <a:pt x="160" y="945"/>
                    </a:lnTo>
                    <a:lnTo>
                      <a:pt x="149" y="939"/>
                    </a:lnTo>
                    <a:lnTo>
                      <a:pt x="147" y="936"/>
                    </a:lnTo>
                    <a:lnTo>
                      <a:pt x="144" y="934"/>
                    </a:lnTo>
                    <a:lnTo>
                      <a:pt x="137" y="929"/>
                    </a:lnTo>
                    <a:lnTo>
                      <a:pt x="130" y="924"/>
                    </a:lnTo>
                    <a:lnTo>
                      <a:pt x="127" y="921"/>
                    </a:lnTo>
                    <a:lnTo>
                      <a:pt x="125" y="915"/>
                    </a:lnTo>
                    <a:lnTo>
                      <a:pt x="113" y="924"/>
                    </a:lnTo>
                    <a:lnTo>
                      <a:pt x="102" y="931"/>
                    </a:lnTo>
                    <a:lnTo>
                      <a:pt x="90" y="938"/>
                    </a:lnTo>
                    <a:lnTo>
                      <a:pt x="76" y="942"/>
                    </a:lnTo>
                    <a:lnTo>
                      <a:pt x="49" y="955"/>
                    </a:lnTo>
                    <a:lnTo>
                      <a:pt x="38" y="960"/>
                    </a:lnTo>
                    <a:lnTo>
                      <a:pt x="26" y="969"/>
                    </a:lnTo>
                    <a:lnTo>
                      <a:pt x="74" y="1014"/>
                    </a:lnTo>
                    <a:lnTo>
                      <a:pt x="122" y="1059"/>
                    </a:lnTo>
                    <a:lnTo>
                      <a:pt x="147" y="1081"/>
                    </a:lnTo>
                    <a:lnTo>
                      <a:pt x="172" y="1101"/>
                    </a:lnTo>
                    <a:lnTo>
                      <a:pt x="198" y="1122"/>
                    </a:lnTo>
                    <a:lnTo>
                      <a:pt x="226" y="1140"/>
                    </a:lnTo>
                    <a:lnTo>
                      <a:pt x="241" y="1156"/>
                    </a:lnTo>
                    <a:lnTo>
                      <a:pt x="257" y="1171"/>
                    </a:lnTo>
                    <a:lnTo>
                      <a:pt x="290" y="1199"/>
                    </a:lnTo>
                    <a:lnTo>
                      <a:pt x="324" y="1227"/>
                    </a:lnTo>
                    <a:lnTo>
                      <a:pt x="339" y="1243"/>
                    </a:lnTo>
                    <a:lnTo>
                      <a:pt x="355" y="1258"/>
                    </a:lnTo>
                    <a:lnTo>
                      <a:pt x="360" y="1261"/>
                    </a:lnTo>
                    <a:lnTo>
                      <a:pt x="366" y="1265"/>
                    </a:lnTo>
                    <a:lnTo>
                      <a:pt x="370" y="1271"/>
                    </a:lnTo>
                    <a:lnTo>
                      <a:pt x="375" y="1273"/>
                    </a:lnTo>
                    <a:lnTo>
                      <a:pt x="382" y="1259"/>
                    </a:lnTo>
                    <a:lnTo>
                      <a:pt x="389" y="1247"/>
                    </a:lnTo>
                    <a:lnTo>
                      <a:pt x="397" y="1234"/>
                    </a:lnTo>
                    <a:lnTo>
                      <a:pt x="405" y="1223"/>
                    </a:lnTo>
                    <a:lnTo>
                      <a:pt x="425" y="1200"/>
                    </a:lnTo>
                    <a:lnTo>
                      <a:pt x="445" y="1179"/>
                    </a:lnTo>
                    <a:lnTo>
                      <a:pt x="443" y="1178"/>
                    </a:lnTo>
                    <a:lnTo>
                      <a:pt x="442" y="1178"/>
                    </a:lnTo>
                    <a:lnTo>
                      <a:pt x="442" y="1175"/>
                    </a:lnTo>
                    <a:lnTo>
                      <a:pt x="432" y="1177"/>
                    </a:lnTo>
                    <a:lnTo>
                      <a:pt x="424" y="1181"/>
                    </a:lnTo>
                    <a:lnTo>
                      <a:pt x="408" y="1189"/>
                    </a:lnTo>
                    <a:lnTo>
                      <a:pt x="401" y="1193"/>
                    </a:lnTo>
                    <a:lnTo>
                      <a:pt x="394" y="1198"/>
                    </a:lnTo>
                    <a:lnTo>
                      <a:pt x="386" y="1199"/>
                    </a:lnTo>
                    <a:lnTo>
                      <a:pt x="376" y="1200"/>
                    </a:lnTo>
                    <a:lnTo>
                      <a:pt x="389" y="1191"/>
                    </a:lnTo>
                    <a:lnTo>
                      <a:pt x="403" y="1182"/>
                    </a:lnTo>
                    <a:lnTo>
                      <a:pt x="415" y="1174"/>
                    </a:lnTo>
                    <a:lnTo>
                      <a:pt x="426" y="1163"/>
                    </a:lnTo>
                    <a:lnTo>
                      <a:pt x="422" y="1160"/>
                    </a:lnTo>
                    <a:lnTo>
                      <a:pt x="419" y="1156"/>
                    </a:lnTo>
                    <a:lnTo>
                      <a:pt x="405" y="1164"/>
                    </a:lnTo>
                    <a:lnTo>
                      <a:pt x="397" y="1167"/>
                    </a:lnTo>
                    <a:lnTo>
                      <a:pt x="394" y="1167"/>
                    </a:lnTo>
                    <a:lnTo>
                      <a:pt x="391" y="1165"/>
                    </a:lnTo>
                    <a:lnTo>
                      <a:pt x="393" y="1161"/>
                    </a:lnTo>
                    <a:lnTo>
                      <a:pt x="394" y="1158"/>
                    </a:lnTo>
                    <a:lnTo>
                      <a:pt x="400" y="1156"/>
                    </a:lnTo>
                    <a:lnTo>
                      <a:pt x="405" y="1151"/>
                    </a:lnTo>
                    <a:lnTo>
                      <a:pt x="411" y="1147"/>
                    </a:lnTo>
                    <a:lnTo>
                      <a:pt x="407" y="1146"/>
                    </a:lnTo>
                    <a:lnTo>
                      <a:pt x="403" y="1146"/>
                    </a:lnTo>
                    <a:lnTo>
                      <a:pt x="397" y="1149"/>
                    </a:lnTo>
                    <a:lnTo>
                      <a:pt x="393" y="1151"/>
                    </a:lnTo>
                    <a:lnTo>
                      <a:pt x="389" y="1154"/>
                    </a:lnTo>
                    <a:lnTo>
                      <a:pt x="384" y="1156"/>
                    </a:lnTo>
                    <a:lnTo>
                      <a:pt x="380" y="1156"/>
                    </a:lnTo>
                    <a:lnTo>
                      <a:pt x="376" y="1153"/>
                    </a:lnTo>
                    <a:lnTo>
                      <a:pt x="380" y="1147"/>
                    </a:lnTo>
                    <a:lnTo>
                      <a:pt x="386" y="1143"/>
                    </a:lnTo>
                    <a:lnTo>
                      <a:pt x="398" y="1134"/>
                    </a:lnTo>
                    <a:lnTo>
                      <a:pt x="394" y="1132"/>
                    </a:lnTo>
                    <a:lnTo>
                      <a:pt x="390" y="1130"/>
                    </a:lnTo>
                    <a:lnTo>
                      <a:pt x="384" y="1132"/>
                    </a:lnTo>
                    <a:lnTo>
                      <a:pt x="379" y="1134"/>
                    </a:lnTo>
                    <a:lnTo>
                      <a:pt x="367" y="1140"/>
                    </a:lnTo>
                    <a:lnTo>
                      <a:pt x="363" y="1140"/>
                    </a:lnTo>
                    <a:lnTo>
                      <a:pt x="358" y="1139"/>
                    </a:lnTo>
                    <a:lnTo>
                      <a:pt x="359" y="1136"/>
                    </a:lnTo>
                    <a:lnTo>
                      <a:pt x="360" y="1133"/>
                    </a:lnTo>
                    <a:lnTo>
                      <a:pt x="367" y="1129"/>
                    </a:lnTo>
                    <a:lnTo>
                      <a:pt x="375" y="1125"/>
                    </a:lnTo>
                    <a:lnTo>
                      <a:pt x="382" y="1120"/>
                    </a:lnTo>
                    <a:lnTo>
                      <a:pt x="379" y="1119"/>
                    </a:lnTo>
                    <a:lnTo>
                      <a:pt x="376" y="1118"/>
                    </a:lnTo>
                    <a:lnTo>
                      <a:pt x="375" y="1115"/>
                    </a:lnTo>
                    <a:lnTo>
                      <a:pt x="370" y="1113"/>
                    </a:lnTo>
                    <a:lnTo>
                      <a:pt x="355" y="1120"/>
                    </a:lnTo>
                    <a:lnTo>
                      <a:pt x="346" y="1122"/>
                    </a:lnTo>
                    <a:lnTo>
                      <a:pt x="344" y="1122"/>
                    </a:lnTo>
                    <a:lnTo>
                      <a:pt x="339" y="1120"/>
                    </a:lnTo>
                    <a:lnTo>
                      <a:pt x="341" y="1118"/>
                    </a:lnTo>
                    <a:lnTo>
                      <a:pt x="344" y="1115"/>
                    </a:lnTo>
                    <a:lnTo>
                      <a:pt x="351" y="1111"/>
                    </a:lnTo>
                    <a:lnTo>
                      <a:pt x="358" y="1108"/>
                    </a:lnTo>
                    <a:lnTo>
                      <a:pt x="360" y="1106"/>
                    </a:lnTo>
                    <a:lnTo>
                      <a:pt x="362" y="1102"/>
                    </a:lnTo>
                    <a:lnTo>
                      <a:pt x="351" y="1094"/>
                    </a:lnTo>
                    <a:lnTo>
                      <a:pt x="341" y="1098"/>
                    </a:lnTo>
                    <a:lnTo>
                      <a:pt x="332" y="1102"/>
                    </a:lnTo>
                    <a:lnTo>
                      <a:pt x="324" y="1106"/>
                    </a:lnTo>
                    <a:lnTo>
                      <a:pt x="313" y="1109"/>
                    </a:lnTo>
                    <a:lnTo>
                      <a:pt x="304" y="1115"/>
                    </a:lnTo>
                    <a:lnTo>
                      <a:pt x="295" y="1122"/>
                    </a:lnTo>
                    <a:lnTo>
                      <a:pt x="285" y="1126"/>
                    </a:lnTo>
                    <a:lnTo>
                      <a:pt x="280" y="1127"/>
                    </a:lnTo>
                    <a:lnTo>
                      <a:pt x="275" y="1127"/>
                    </a:lnTo>
                    <a:lnTo>
                      <a:pt x="280" y="1120"/>
                    </a:lnTo>
                    <a:lnTo>
                      <a:pt x="287" y="1115"/>
                    </a:lnTo>
                    <a:lnTo>
                      <a:pt x="296" y="1109"/>
                    </a:lnTo>
                    <a:lnTo>
                      <a:pt x="304" y="1105"/>
                    </a:lnTo>
                    <a:lnTo>
                      <a:pt x="321" y="1095"/>
                    </a:lnTo>
                    <a:lnTo>
                      <a:pt x="330" y="1091"/>
                    </a:lnTo>
                    <a:lnTo>
                      <a:pt x="338" y="1085"/>
                    </a:lnTo>
                    <a:lnTo>
                      <a:pt x="335" y="1081"/>
                    </a:lnTo>
                    <a:lnTo>
                      <a:pt x="331" y="1078"/>
                    </a:lnTo>
                    <a:lnTo>
                      <a:pt x="321" y="1073"/>
                    </a:lnTo>
                    <a:lnTo>
                      <a:pt x="314" y="1075"/>
                    </a:lnTo>
                    <a:lnTo>
                      <a:pt x="307" y="1078"/>
                    </a:lnTo>
                    <a:lnTo>
                      <a:pt x="300" y="1083"/>
                    </a:lnTo>
                    <a:lnTo>
                      <a:pt x="293" y="1085"/>
                    </a:lnTo>
                    <a:lnTo>
                      <a:pt x="292" y="1081"/>
                    </a:lnTo>
                    <a:lnTo>
                      <a:pt x="293" y="1078"/>
                    </a:lnTo>
                    <a:lnTo>
                      <a:pt x="296" y="1075"/>
                    </a:lnTo>
                    <a:lnTo>
                      <a:pt x="299" y="1073"/>
                    </a:lnTo>
                    <a:lnTo>
                      <a:pt x="306" y="1067"/>
                    </a:lnTo>
                    <a:lnTo>
                      <a:pt x="309" y="1064"/>
                    </a:lnTo>
                    <a:lnTo>
                      <a:pt x="310" y="1061"/>
                    </a:lnTo>
                    <a:lnTo>
                      <a:pt x="307" y="1060"/>
                    </a:lnTo>
                    <a:lnTo>
                      <a:pt x="306" y="1057"/>
                    </a:lnTo>
                    <a:lnTo>
                      <a:pt x="304" y="1056"/>
                    </a:lnTo>
                    <a:lnTo>
                      <a:pt x="300" y="1056"/>
                    </a:lnTo>
                    <a:lnTo>
                      <a:pt x="293" y="1060"/>
                    </a:lnTo>
                    <a:lnTo>
                      <a:pt x="285" y="1064"/>
                    </a:lnTo>
                    <a:lnTo>
                      <a:pt x="276" y="1066"/>
                    </a:lnTo>
                    <a:lnTo>
                      <a:pt x="272" y="1066"/>
                    </a:lnTo>
                    <a:lnTo>
                      <a:pt x="269" y="1064"/>
                    </a:lnTo>
                    <a:lnTo>
                      <a:pt x="273" y="1059"/>
                    </a:lnTo>
                    <a:lnTo>
                      <a:pt x="280" y="1054"/>
                    </a:lnTo>
                    <a:lnTo>
                      <a:pt x="293" y="1049"/>
                    </a:lnTo>
                    <a:lnTo>
                      <a:pt x="290" y="1046"/>
                    </a:lnTo>
                    <a:lnTo>
                      <a:pt x="286" y="1043"/>
                    </a:lnTo>
                    <a:lnTo>
                      <a:pt x="280" y="1039"/>
                    </a:lnTo>
                    <a:lnTo>
                      <a:pt x="272" y="1043"/>
                    </a:lnTo>
                    <a:lnTo>
                      <a:pt x="264" y="1049"/>
                    </a:lnTo>
                    <a:lnTo>
                      <a:pt x="254" y="1052"/>
                    </a:lnTo>
                    <a:lnTo>
                      <a:pt x="248" y="1052"/>
                    </a:lnTo>
                    <a:lnTo>
                      <a:pt x="244" y="1052"/>
                    </a:lnTo>
                    <a:lnTo>
                      <a:pt x="250" y="1045"/>
                    </a:lnTo>
                    <a:lnTo>
                      <a:pt x="255" y="1040"/>
                    </a:lnTo>
                    <a:lnTo>
                      <a:pt x="262" y="1036"/>
                    </a:lnTo>
                    <a:lnTo>
                      <a:pt x="271" y="1033"/>
                    </a:lnTo>
                    <a:lnTo>
                      <a:pt x="268" y="1031"/>
                    </a:lnTo>
                    <a:lnTo>
                      <a:pt x="266" y="1029"/>
                    </a:lnTo>
                    <a:lnTo>
                      <a:pt x="261" y="1029"/>
                    </a:lnTo>
                    <a:lnTo>
                      <a:pt x="254" y="1031"/>
                    </a:lnTo>
                    <a:lnTo>
                      <a:pt x="248" y="1032"/>
                    </a:lnTo>
                    <a:lnTo>
                      <a:pt x="241" y="1035"/>
                    </a:lnTo>
                    <a:lnTo>
                      <a:pt x="234" y="1038"/>
                    </a:lnTo>
                    <a:lnTo>
                      <a:pt x="229" y="1038"/>
                    </a:lnTo>
                    <a:lnTo>
                      <a:pt x="226" y="1036"/>
                    </a:lnTo>
                    <a:lnTo>
                      <a:pt x="224" y="1035"/>
                    </a:lnTo>
                    <a:lnTo>
                      <a:pt x="231" y="1029"/>
                    </a:lnTo>
                    <a:lnTo>
                      <a:pt x="238" y="1026"/>
                    </a:lnTo>
                    <a:lnTo>
                      <a:pt x="252" y="1018"/>
                    </a:lnTo>
                    <a:lnTo>
                      <a:pt x="248" y="1015"/>
                    </a:lnTo>
                    <a:lnTo>
                      <a:pt x="245" y="1014"/>
                    </a:lnTo>
                    <a:lnTo>
                      <a:pt x="243" y="1011"/>
                    </a:lnTo>
                    <a:lnTo>
                      <a:pt x="240" y="1010"/>
                    </a:lnTo>
                    <a:lnTo>
                      <a:pt x="222" y="1018"/>
                    </a:lnTo>
                    <a:lnTo>
                      <a:pt x="205" y="1025"/>
                    </a:lnTo>
                    <a:lnTo>
                      <a:pt x="188" y="1032"/>
                    </a:lnTo>
                    <a:lnTo>
                      <a:pt x="179" y="1036"/>
                    </a:lnTo>
                    <a:lnTo>
                      <a:pt x="172" y="1042"/>
                    </a:lnTo>
                    <a:lnTo>
                      <a:pt x="170" y="1039"/>
                    </a:lnTo>
                    <a:lnTo>
                      <a:pt x="168" y="1035"/>
                    </a:lnTo>
                    <a:lnTo>
                      <a:pt x="174" y="1028"/>
                    </a:lnTo>
                    <a:lnTo>
                      <a:pt x="181" y="1024"/>
                    </a:lnTo>
                    <a:lnTo>
                      <a:pt x="198" y="1015"/>
                    </a:lnTo>
                    <a:lnTo>
                      <a:pt x="213" y="1008"/>
                    </a:lnTo>
                    <a:lnTo>
                      <a:pt x="222" y="1004"/>
                    </a:lnTo>
                    <a:lnTo>
                      <a:pt x="227" y="998"/>
                    </a:lnTo>
                    <a:lnTo>
                      <a:pt x="205" y="979"/>
                    </a:lnTo>
                    <a:lnTo>
                      <a:pt x="193" y="970"/>
                    </a:lnTo>
                    <a:lnTo>
                      <a:pt x="182" y="965"/>
                    </a:lnTo>
                    <a:lnTo>
                      <a:pt x="184" y="965"/>
                    </a:lnTo>
                    <a:lnTo>
                      <a:pt x="185" y="966"/>
                    </a:lnTo>
                    <a:close/>
                    <a:moveTo>
                      <a:pt x="12" y="1010"/>
                    </a:moveTo>
                    <a:lnTo>
                      <a:pt x="12" y="1010"/>
                    </a:lnTo>
                    <a:lnTo>
                      <a:pt x="102" y="1081"/>
                    </a:lnTo>
                    <a:lnTo>
                      <a:pt x="191" y="1153"/>
                    </a:lnTo>
                    <a:lnTo>
                      <a:pt x="278" y="1226"/>
                    </a:lnTo>
                    <a:lnTo>
                      <a:pt x="363" y="1300"/>
                    </a:lnTo>
                    <a:lnTo>
                      <a:pt x="366" y="1292"/>
                    </a:lnTo>
                    <a:lnTo>
                      <a:pt x="370" y="1285"/>
                    </a:lnTo>
                    <a:lnTo>
                      <a:pt x="365" y="1282"/>
                    </a:lnTo>
                    <a:lnTo>
                      <a:pt x="360" y="1278"/>
                    </a:lnTo>
                    <a:lnTo>
                      <a:pt x="356" y="1273"/>
                    </a:lnTo>
                    <a:lnTo>
                      <a:pt x="353" y="1272"/>
                    </a:lnTo>
                    <a:lnTo>
                      <a:pt x="351" y="1271"/>
                    </a:lnTo>
                    <a:lnTo>
                      <a:pt x="349" y="1266"/>
                    </a:lnTo>
                    <a:lnTo>
                      <a:pt x="346" y="1264"/>
                    </a:lnTo>
                    <a:lnTo>
                      <a:pt x="342" y="1261"/>
                    </a:lnTo>
                    <a:lnTo>
                      <a:pt x="339" y="1258"/>
                    </a:lnTo>
                    <a:lnTo>
                      <a:pt x="324" y="1243"/>
                    </a:lnTo>
                    <a:lnTo>
                      <a:pt x="309" y="1227"/>
                    </a:lnTo>
                    <a:lnTo>
                      <a:pt x="292" y="1212"/>
                    </a:lnTo>
                    <a:lnTo>
                      <a:pt x="273" y="1199"/>
                    </a:lnTo>
                    <a:lnTo>
                      <a:pt x="231" y="1161"/>
                    </a:lnTo>
                    <a:lnTo>
                      <a:pt x="209" y="1143"/>
                    </a:lnTo>
                    <a:lnTo>
                      <a:pt x="186" y="1126"/>
                    </a:lnTo>
                    <a:lnTo>
                      <a:pt x="164" y="1109"/>
                    </a:lnTo>
                    <a:lnTo>
                      <a:pt x="143" y="1091"/>
                    </a:lnTo>
                    <a:lnTo>
                      <a:pt x="99" y="1054"/>
                    </a:lnTo>
                    <a:lnTo>
                      <a:pt x="94" y="1046"/>
                    </a:lnTo>
                    <a:lnTo>
                      <a:pt x="85" y="1039"/>
                    </a:lnTo>
                    <a:lnTo>
                      <a:pt x="70" y="1024"/>
                    </a:lnTo>
                    <a:lnTo>
                      <a:pt x="52" y="1010"/>
                    </a:lnTo>
                    <a:lnTo>
                      <a:pt x="35" y="994"/>
                    </a:lnTo>
                    <a:lnTo>
                      <a:pt x="32" y="988"/>
                    </a:lnTo>
                    <a:lnTo>
                      <a:pt x="29" y="984"/>
                    </a:lnTo>
                    <a:lnTo>
                      <a:pt x="25" y="981"/>
                    </a:lnTo>
                    <a:lnTo>
                      <a:pt x="19" y="979"/>
                    </a:lnTo>
                    <a:lnTo>
                      <a:pt x="17" y="986"/>
                    </a:lnTo>
                    <a:lnTo>
                      <a:pt x="15" y="994"/>
                    </a:lnTo>
                    <a:lnTo>
                      <a:pt x="12" y="1010"/>
                    </a:lnTo>
                    <a:close/>
                    <a:moveTo>
                      <a:pt x="1399" y="1049"/>
                    </a:moveTo>
                    <a:lnTo>
                      <a:pt x="1399" y="1049"/>
                    </a:lnTo>
                    <a:lnTo>
                      <a:pt x="1380" y="1047"/>
                    </a:lnTo>
                    <a:lnTo>
                      <a:pt x="1363" y="1046"/>
                    </a:lnTo>
                    <a:lnTo>
                      <a:pt x="1328" y="1046"/>
                    </a:lnTo>
                    <a:lnTo>
                      <a:pt x="1294" y="1047"/>
                    </a:lnTo>
                    <a:lnTo>
                      <a:pt x="1260" y="1049"/>
                    </a:lnTo>
                    <a:lnTo>
                      <a:pt x="1235" y="1049"/>
                    </a:lnTo>
                    <a:lnTo>
                      <a:pt x="1208" y="1049"/>
                    </a:lnTo>
                    <a:lnTo>
                      <a:pt x="1158" y="1052"/>
                    </a:lnTo>
                    <a:lnTo>
                      <a:pt x="1110" y="1050"/>
                    </a:lnTo>
                    <a:lnTo>
                      <a:pt x="1062" y="1052"/>
                    </a:lnTo>
                    <a:lnTo>
                      <a:pt x="1013" y="1052"/>
                    </a:lnTo>
                    <a:lnTo>
                      <a:pt x="964" y="1052"/>
                    </a:lnTo>
                    <a:lnTo>
                      <a:pt x="915" y="1052"/>
                    </a:lnTo>
                    <a:lnTo>
                      <a:pt x="863" y="1054"/>
                    </a:lnTo>
                    <a:lnTo>
                      <a:pt x="834" y="1056"/>
                    </a:lnTo>
                    <a:lnTo>
                      <a:pt x="804" y="1056"/>
                    </a:lnTo>
                    <a:lnTo>
                      <a:pt x="773" y="1056"/>
                    </a:lnTo>
                    <a:lnTo>
                      <a:pt x="742" y="1059"/>
                    </a:lnTo>
                    <a:lnTo>
                      <a:pt x="744" y="1063"/>
                    </a:lnTo>
                    <a:lnTo>
                      <a:pt x="745" y="1067"/>
                    </a:lnTo>
                    <a:lnTo>
                      <a:pt x="748" y="1073"/>
                    </a:lnTo>
                    <a:lnTo>
                      <a:pt x="751" y="1074"/>
                    </a:lnTo>
                    <a:lnTo>
                      <a:pt x="754" y="1074"/>
                    </a:lnTo>
                    <a:lnTo>
                      <a:pt x="791" y="1075"/>
                    </a:lnTo>
                    <a:lnTo>
                      <a:pt x="836" y="1075"/>
                    </a:lnTo>
                    <a:lnTo>
                      <a:pt x="884" y="1075"/>
                    </a:lnTo>
                    <a:lnTo>
                      <a:pt x="908" y="1077"/>
                    </a:lnTo>
                    <a:lnTo>
                      <a:pt x="932" y="1078"/>
                    </a:lnTo>
                    <a:lnTo>
                      <a:pt x="943" y="1077"/>
                    </a:lnTo>
                    <a:lnTo>
                      <a:pt x="956" y="1074"/>
                    </a:lnTo>
                    <a:lnTo>
                      <a:pt x="985" y="1074"/>
                    </a:lnTo>
                    <a:lnTo>
                      <a:pt x="1013" y="1074"/>
                    </a:lnTo>
                    <a:lnTo>
                      <a:pt x="1037" y="1075"/>
                    </a:lnTo>
                    <a:lnTo>
                      <a:pt x="1074" y="1070"/>
                    </a:lnTo>
                    <a:lnTo>
                      <a:pt x="1113" y="1067"/>
                    </a:lnTo>
                    <a:lnTo>
                      <a:pt x="1154" y="1066"/>
                    </a:lnTo>
                    <a:lnTo>
                      <a:pt x="1196" y="1066"/>
                    </a:lnTo>
                    <a:lnTo>
                      <a:pt x="1283" y="1067"/>
                    </a:lnTo>
                    <a:lnTo>
                      <a:pt x="1368" y="1070"/>
                    </a:lnTo>
                    <a:lnTo>
                      <a:pt x="1415" y="1068"/>
                    </a:lnTo>
                    <a:lnTo>
                      <a:pt x="1427" y="1070"/>
                    </a:lnTo>
                    <a:lnTo>
                      <a:pt x="1433" y="1068"/>
                    </a:lnTo>
                    <a:lnTo>
                      <a:pt x="1436" y="1067"/>
                    </a:lnTo>
                    <a:lnTo>
                      <a:pt x="1439" y="1066"/>
                    </a:lnTo>
                    <a:lnTo>
                      <a:pt x="1436" y="1060"/>
                    </a:lnTo>
                    <a:lnTo>
                      <a:pt x="1432" y="1057"/>
                    </a:lnTo>
                    <a:lnTo>
                      <a:pt x="1427" y="1054"/>
                    </a:lnTo>
                    <a:lnTo>
                      <a:pt x="1422" y="1053"/>
                    </a:lnTo>
                    <a:lnTo>
                      <a:pt x="1411" y="1050"/>
                    </a:lnTo>
                    <a:lnTo>
                      <a:pt x="1399" y="1049"/>
                    </a:lnTo>
                    <a:close/>
                    <a:moveTo>
                      <a:pt x="738" y="1156"/>
                    </a:moveTo>
                    <a:lnTo>
                      <a:pt x="738" y="1156"/>
                    </a:lnTo>
                    <a:lnTo>
                      <a:pt x="734" y="1147"/>
                    </a:lnTo>
                    <a:lnTo>
                      <a:pt x="730" y="1139"/>
                    </a:lnTo>
                    <a:lnTo>
                      <a:pt x="728" y="1129"/>
                    </a:lnTo>
                    <a:lnTo>
                      <a:pt x="727" y="1118"/>
                    </a:lnTo>
                    <a:lnTo>
                      <a:pt x="728" y="1102"/>
                    </a:lnTo>
                    <a:lnTo>
                      <a:pt x="731" y="1088"/>
                    </a:lnTo>
                    <a:lnTo>
                      <a:pt x="732" y="1075"/>
                    </a:lnTo>
                    <a:lnTo>
                      <a:pt x="732" y="1071"/>
                    </a:lnTo>
                    <a:lnTo>
                      <a:pt x="730" y="1067"/>
                    </a:lnTo>
                    <a:lnTo>
                      <a:pt x="725" y="1071"/>
                    </a:lnTo>
                    <a:lnTo>
                      <a:pt x="721" y="1077"/>
                    </a:lnTo>
                    <a:lnTo>
                      <a:pt x="716" y="1088"/>
                    </a:lnTo>
                    <a:lnTo>
                      <a:pt x="714" y="1102"/>
                    </a:lnTo>
                    <a:lnTo>
                      <a:pt x="713" y="1116"/>
                    </a:lnTo>
                    <a:lnTo>
                      <a:pt x="716" y="1130"/>
                    </a:lnTo>
                    <a:lnTo>
                      <a:pt x="721" y="1141"/>
                    </a:lnTo>
                    <a:lnTo>
                      <a:pt x="724" y="1147"/>
                    </a:lnTo>
                    <a:lnTo>
                      <a:pt x="728" y="1150"/>
                    </a:lnTo>
                    <a:lnTo>
                      <a:pt x="732" y="1154"/>
                    </a:lnTo>
                    <a:lnTo>
                      <a:pt x="738" y="1156"/>
                    </a:lnTo>
                    <a:close/>
                    <a:moveTo>
                      <a:pt x="787" y="1122"/>
                    </a:moveTo>
                    <a:lnTo>
                      <a:pt x="787" y="1122"/>
                    </a:lnTo>
                    <a:lnTo>
                      <a:pt x="770" y="1120"/>
                    </a:lnTo>
                    <a:lnTo>
                      <a:pt x="759" y="1122"/>
                    </a:lnTo>
                    <a:lnTo>
                      <a:pt x="755" y="1123"/>
                    </a:lnTo>
                    <a:lnTo>
                      <a:pt x="752" y="1125"/>
                    </a:lnTo>
                    <a:lnTo>
                      <a:pt x="754" y="1127"/>
                    </a:lnTo>
                    <a:lnTo>
                      <a:pt x="755" y="1129"/>
                    </a:lnTo>
                    <a:lnTo>
                      <a:pt x="759" y="1130"/>
                    </a:lnTo>
                    <a:lnTo>
                      <a:pt x="770" y="1132"/>
                    </a:lnTo>
                    <a:lnTo>
                      <a:pt x="838" y="1139"/>
                    </a:lnTo>
                    <a:lnTo>
                      <a:pt x="873" y="1140"/>
                    </a:lnTo>
                    <a:lnTo>
                      <a:pt x="901" y="1140"/>
                    </a:lnTo>
                    <a:lnTo>
                      <a:pt x="902" y="1139"/>
                    </a:lnTo>
                    <a:lnTo>
                      <a:pt x="907" y="1139"/>
                    </a:lnTo>
                    <a:lnTo>
                      <a:pt x="914" y="1139"/>
                    </a:lnTo>
                    <a:lnTo>
                      <a:pt x="919" y="1137"/>
                    </a:lnTo>
                    <a:lnTo>
                      <a:pt x="926" y="1139"/>
                    </a:lnTo>
                    <a:lnTo>
                      <a:pt x="932" y="1139"/>
                    </a:lnTo>
                    <a:lnTo>
                      <a:pt x="946" y="1139"/>
                    </a:lnTo>
                    <a:lnTo>
                      <a:pt x="959" y="1137"/>
                    </a:lnTo>
                    <a:lnTo>
                      <a:pt x="964" y="1137"/>
                    </a:lnTo>
                    <a:lnTo>
                      <a:pt x="970" y="1137"/>
                    </a:lnTo>
                    <a:lnTo>
                      <a:pt x="967" y="1137"/>
                    </a:lnTo>
                    <a:lnTo>
                      <a:pt x="966" y="1139"/>
                    </a:lnTo>
                    <a:lnTo>
                      <a:pt x="968" y="1139"/>
                    </a:lnTo>
                    <a:lnTo>
                      <a:pt x="971" y="1139"/>
                    </a:lnTo>
                    <a:lnTo>
                      <a:pt x="973" y="1136"/>
                    </a:lnTo>
                    <a:lnTo>
                      <a:pt x="1076" y="1134"/>
                    </a:lnTo>
                    <a:lnTo>
                      <a:pt x="1187" y="1132"/>
                    </a:lnTo>
                    <a:lnTo>
                      <a:pt x="1300" y="1130"/>
                    </a:lnTo>
                    <a:lnTo>
                      <a:pt x="1356" y="1130"/>
                    </a:lnTo>
                    <a:lnTo>
                      <a:pt x="1409" y="1130"/>
                    </a:lnTo>
                    <a:lnTo>
                      <a:pt x="1408" y="1129"/>
                    </a:lnTo>
                    <a:lnTo>
                      <a:pt x="1406" y="1126"/>
                    </a:lnTo>
                    <a:lnTo>
                      <a:pt x="1404" y="1119"/>
                    </a:lnTo>
                    <a:lnTo>
                      <a:pt x="1387" y="1116"/>
                    </a:lnTo>
                    <a:lnTo>
                      <a:pt x="1368" y="1115"/>
                    </a:lnTo>
                    <a:lnTo>
                      <a:pt x="1329" y="1113"/>
                    </a:lnTo>
                    <a:lnTo>
                      <a:pt x="1291" y="1113"/>
                    </a:lnTo>
                    <a:lnTo>
                      <a:pt x="1255" y="1113"/>
                    </a:lnTo>
                    <a:lnTo>
                      <a:pt x="1245" y="1112"/>
                    </a:lnTo>
                    <a:lnTo>
                      <a:pt x="1239" y="1111"/>
                    </a:lnTo>
                    <a:lnTo>
                      <a:pt x="1235" y="1108"/>
                    </a:lnTo>
                    <a:lnTo>
                      <a:pt x="1301" y="1106"/>
                    </a:lnTo>
                    <a:lnTo>
                      <a:pt x="1333" y="1106"/>
                    </a:lnTo>
                    <a:lnTo>
                      <a:pt x="1366" y="1106"/>
                    </a:lnTo>
                    <a:lnTo>
                      <a:pt x="1378" y="1108"/>
                    </a:lnTo>
                    <a:lnTo>
                      <a:pt x="1391" y="1111"/>
                    </a:lnTo>
                    <a:lnTo>
                      <a:pt x="1396" y="1111"/>
                    </a:lnTo>
                    <a:lnTo>
                      <a:pt x="1402" y="1109"/>
                    </a:lnTo>
                    <a:lnTo>
                      <a:pt x="1408" y="1108"/>
                    </a:lnTo>
                    <a:lnTo>
                      <a:pt x="1413" y="1104"/>
                    </a:lnTo>
                    <a:lnTo>
                      <a:pt x="1392" y="1102"/>
                    </a:lnTo>
                    <a:lnTo>
                      <a:pt x="1367" y="1101"/>
                    </a:lnTo>
                    <a:lnTo>
                      <a:pt x="1343" y="1099"/>
                    </a:lnTo>
                    <a:lnTo>
                      <a:pt x="1323" y="1097"/>
                    </a:lnTo>
                    <a:lnTo>
                      <a:pt x="1332" y="1095"/>
                    </a:lnTo>
                    <a:lnTo>
                      <a:pt x="1342" y="1094"/>
                    </a:lnTo>
                    <a:lnTo>
                      <a:pt x="1363" y="1092"/>
                    </a:lnTo>
                    <a:lnTo>
                      <a:pt x="1384" y="1094"/>
                    </a:lnTo>
                    <a:lnTo>
                      <a:pt x="1405" y="1092"/>
                    </a:lnTo>
                    <a:lnTo>
                      <a:pt x="1406" y="1090"/>
                    </a:lnTo>
                    <a:lnTo>
                      <a:pt x="1408" y="1087"/>
                    </a:lnTo>
                    <a:lnTo>
                      <a:pt x="1409" y="1083"/>
                    </a:lnTo>
                    <a:lnTo>
                      <a:pt x="1412" y="1080"/>
                    </a:lnTo>
                    <a:lnTo>
                      <a:pt x="1373" y="1080"/>
                    </a:lnTo>
                    <a:lnTo>
                      <a:pt x="1331" y="1080"/>
                    </a:lnTo>
                    <a:lnTo>
                      <a:pt x="1245" y="1077"/>
                    </a:lnTo>
                    <a:lnTo>
                      <a:pt x="1158" y="1075"/>
                    </a:lnTo>
                    <a:lnTo>
                      <a:pt x="1116" y="1077"/>
                    </a:lnTo>
                    <a:lnTo>
                      <a:pt x="1075" y="1078"/>
                    </a:lnTo>
                    <a:lnTo>
                      <a:pt x="1034" y="1081"/>
                    </a:lnTo>
                    <a:lnTo>
                      <a:pt x="994" y="1084"/>
                    </a:lnTo>
                    <a:lnTo>
                      <a:pt x="915" y="1085"/>
                    </a:lnTo>
                    <a:lnTo>
                      <a:pt x="755" y="1087"/>
                    </a:lnTo>
                    <a:lnTo>
                      <a:pt x="756" y="1092"/>
                    </a:lnTo>
                    <a:lnTo>
                      <a:pt x="756" y="1098"/>
                    </a:lnTo>
                    <a:lnTo>
                      <a:pt x="765" y="1099"/>
                    </a:lnTo>
                    <a:lnTo>
                      <a:pt x="775" y="1099"/>
                    </a:lnTo>
                    <a:lnTo>
                      <a:pt x="794" y="1099"/>
                    </a:lnTo>
                    <a:lnTo>
                      <a:pt x="814" y="1098"/>
                    </a:lnTo>
                    <a:lnTo>
                      <a:pt x="825" y="1098"/>
                    </a:lnTo>
                    <a:lnTo>
                      <a:pt x="835" y="1099"/>
                    </a:lnTo>
                    <a:lnTo>
                      <a:pt x="828" y="1102"/>
                    </a:lnTo>
                    <a:lnTo>
                      <a:pt x="820" y="1105"/>
                    </a:lnTo>
                    <a:lnTo>
                      <a:pt x="798" y="1106"/>
                    </a:lnTo>
                    <a:lnTo>
                      <a:pt x="776" y="1108"/>
                    </a:lnTo>
                    <a:lnTo>
                      <a:pt x="755" y="1111"/>
                    </a:lnTo>
                    <a:lnTo>
                      <a:pt x="773" y="1113"/>
                    </a:lnTo>
                    <a:lnTo>
                      <a:pt x="793" y="1113"/>
                    </a:lnTo>
                    <a:lnTo>
                      <a:pt x="835" y="1113"/>
                    </a:lnTo>
                    <a:lnTo>
                      <a:pt x="877" y="1113"/>
                    </a:lnTo>
                    <a:lnTo>
                      <a:pt x="897" y="1113"/>
                    </a:lnTo>
                    <a:lnTo>
                      <a:pt x="915" y="1115"/>
                    </a:lnTo>
                    <a:lnTo>
                      <a:pt x="850" y="1119"/>
                    </a:lnTo>
                    <a:lnTo>
                      <a:pt x="818" y="1122"/>
                    </a:lnTo>
                    <a:lnTo>
                      <a:pt x="787" y="1122"/>
                    </a:lnTo>
                    <a:close/>
                    <a:moveTo>
                      <a:pt x="2051" y="1238"/>
                    </a:moveTo>
                    <a:lnTo>
                      <a:pt x="2051" y="1238"/>
                    </a:lnTo>
                    <a:lnTo>
                      <a:pt x="2048" y="1251"/>
                    </a:lnTo>
                    <a:lnTo>
                      <a:pt x="2044" y="1266"/>
                    </a:lnTo>
                    <a:lnTo>
                      <a:pt x="2032" y="1295"/>
                    </a:lnTo>
                    <a:lnTo>
                      <a:pt x="2028" y="1316"/>
                    </a:lnTo>
                    <a:lnTo>
                      <a:pt x="2025" y="1325"/>
                    </a:lnTo>
                    <a:lnTo>
                      <a:pt x="2024" y="1335"/>
                    </a:lnTo>
                    <a:lnTo>
                      <a:pt x="2020" y="1341"/>
                    </a:lnTo>
                    <a:lnTo>
                      <a:pt x="2017" y="1346"/>
                    </a:lnTo>
                    <a:lnTo>
                      <a:pt x="2014" y="1353"/>
                    </a:lnTo>
                    <a:lnTo>
                      <a:pt x="2013" y="1362"/>
                    </a:lnTo>
                    <a:lnTo>
                      <a:pt x="2010" y="1369"/>
                    </a:lnTo>
                    <a:lnTo>
                      <a:pt x="2009" y="1377"/>
                    </a:lnTo>
                    <a:lnTo>
                      <a:pt x="1995" y="1404"/>
                    </a:lnTo>
                    <a:lnTo>
                      <a:pt x="1978" y="1431"/>
                    </a:lnTo>
                    <a:lnTo>
                      <a:pt x="1961" y="1456"/>
                    </a:lnTo>
                    <a:lnTo>
                      <a:pt x="1943" y="1478"/>
                    </a:lnTo>
                    <a:lnTo>
                      <a:pt x="1920" y="1505"/>
                    </a:lnTo>
                    <a:lnTo>
                      <a:pt x="1896" y="1532"/>
                    </a:lnTo>
                    <a:lnTo>
                      <a:pt x="1881" y="1547"/>
                    </a:lnTo>
                    <a:lnTo>
                      <a:pt x="1865" y="1561"/>
                    </a:lnTo>
                    <a:lnTo>
                      <a:pt x="1860" y="1568"/>
                    </a:lnTo>
                    <a:lnTo>
                      <a:pt x="1853" y="1575"/>
                    </a:lnTo>
                    <a:lnTo>
                      <a:pt x="1847" y="1584"/>
                    </a:lnTo>
                    <a:lnTo>
                      <a:pt x="1841" y="1591"/>
                    </a:lnTo>
                    <a:lnTo>
                      <a:pt x="1837" y="1594"/>
                    </a:lnTo>
                    <a:lnTo>
                      <a:pt x="1832" y="1595"/>
                    </a:lnTo>
                    <a:lnTo>
                      <a:pt x="1823" y="1601"/>
                    </a:lnTo>
                    <a:lnTo>
                      <a:pt x="1818" y="1608"/>
                    </a:lnTo>
                    <a:lnTo>
                      <a:pt x="1812" y="1613"/>
                    </a:lnTo>
                    <a:lnTo>
                      <a:pt x="1798" y="1622"/>
                    </a:lnTo>
                    <a:lnTo>
                      <a:pt x="1791" y="1626"/>
                    </a:lnTo>
                    <a:lnTo>
                      <a:pt x="1784" y="1630"/>
                    </a:lnTo>
                    <a:lnTo>
                      <a:pt x="1773" y="1641"/>
                    </a:lnTo>
                    <a:lnTo>
                      <a:pt x="1760" y="1651"/>
                    </a:lnTo>
                    <a:lnTo>
                      <a:pt x="1733" y="1669"/>
                    </a:lnTo>
                    <a:lnTo>
                      <a:pt x="1710" y="1685"/>
                    </a:lnTo>
                    <a:lnTo>
                      <a:pt x="1686" y="1699"/>
                    </a:lnTo>
                    <a:lnTo>
                      <a:pt x="1673" y="1704"/>
                    </a:lnTo>
                    <a:lnTo>
                      <a:pt x="1660" y="1710"/>
                    </a:lnTo>
                    <a:lnTo>
                      <a:pt x="1648" y="1713"/>
                    </a:lnTo>
                    <a:lnTo>
                      <a:pt x="1634" y="1716"/>
                    </a:lnTo>
                    <a:lnTo>
                      <a:pt x="1639" y="1720"/>
                    </a:lnTo>
                    <a:lnTo>
                      <a:pt x="1646" y="1723"/>
                    </a:lnTo>
                    <a:lnTo>
                      <a:pt x="1660" y="1731"/>
                    </a:lnTo>
                    <a:lnTo>
                      <a:pt x="1669" y="1724"/>
                    </a:lnTo>
                    <a:lnTo>
                      <a:pt x="1679" y="1720"/>
                    </a:lnTo>
                    <a:lnTo>
                      <a:pt x="1698" y="1713"/>
                    </a:lnTo>
                    <a:lnTo>
                      <a:pt x="1708" y="1707"/>
                    </a:lnTo>
                    <a:lnTo>
                      <a:pt x="1718" y="1702"/>
                    </a:lnTo>
                    <a:lnTo>
                      <a:pt x="1726" y="1696"/>
                    </a:lnTo>
                    <a:lnTo>
                      <a:pt x="1736" y="1693"/>
                    </a:lnTo>
                    <a:lnTo>
                      <a:pt x="1754" y="1682"/>
                    </a:lnTo>
                    <a:lnTo>
                      <a:pt x="1773" y="1669"/>
                    </a:lnTo>
                    <a:lnTo>
                      <a:pt x="1808" y="1643"/>
                    </a:lnTo>
                    <a:lnTo>
                      <a:pt x="1840" y="1615"/>
                    </a:lnTo>
                    <a:lnTo>
                      <a:pt x="1870" y="1585"/>
                    </a:lnTo>
                    <a:lnTo>
                      <a:pt x="1888" y="1565"/>
                    </a:lnTo>
                    <a:lnTo>
                      <a:pt x="1905" y="1549"/>
                    </a:lnTo>
                    <a:lnTo>
                      <a:pt x="1922" y="1530"/>
                    </a:lnTo>
                    <a:lnTo>
                      <a:pt x="1929" y="1521"/>
                    </a:lnTo>
                    <a:lnTo>
                      <a:pt x="1934" y="1509"/>
                    </a:lnTo>
                    <a:lnTo>
                      <a:pt x="1940" y="1505"/>
                    </a:lnTo>
                    <a:lnTo>
                      <a:pt x="1945" y="1501"/>
                    </a:lnTo>
                    <a:lnTo>
                      <a:pt x="1954" y="1488"/>
                    </a:lnTo>
                    <a:lnTo>
                      <a:pt x="1962" y="1474"/>
                    </a:lnTo>
                    <a:lnTo>
                      <a:pt x="1971" y="1460"/>
                    </a:lnTo>
                    <a:lnTo>
                      <a:pt x="1979" y="1446"/>
                    </a:lnTo>
                    <a:lnTo>
                      <a:pt x="1987" y="1435"/>
                    </a:lnTo>
                    <a:lnTo>
                      <a:pt x="1996" y="1424"/>
                    </a:lnTo>
                    <a:lnTo>
                      <a:pt x="2006" y="1412"/>
                    </a:lnTo>
                    <a:lnTo>
                      <a:pt x="2014" y="1400"/>
                    </a:lnTo>
                    <a:lnTo>
                      <a:pt x="2024" y="1376"/>
                    </a:lnTo>
                    <a:lnTo>
                      <a:pt x="2034" y="1353"/>
                    </a:lnTo>
                    <a:lnTo>
                      <a:pt x="2045" y="1327"/>
                    </a:lnTo>
                    <a:lnTo>
                      <a:pt x="2053" y="1302"/>
                    </a:lnTo>
                    <a:lnTo>
                      <a:pt x="2059" y="1275"/>
                    </a:lnTo>
                    <a:lnTo>
                      <a:pt x="2063" y="1245"/>
                    </a:lnTo>
                    <a:lnTo>
                      <a:pt x="2066" y="1226"/>
                    </a:lnTo>
                    <a:lnTo>
                      <a:pt x="2069" y="1203"/>
                    </a:lnTo>
                    <a:lnTo>
                      <a:pt x="2069" y="1182"/>
                    </a:lnTo>
                    <a:lnTo>
                      <a:pt x="2069" y="1160"/>
                    </a:lnTo>
                    <a:lnTo>
                      <a:pt x="2068" y="1150"/>
                    </a:lnTo>
                    <a:lnTo>
                      <a:pt x="2065" y="1140"/>
                    </a:lnTo>
                    <a:lnTo>
                      <a:pt x="2063" y="1134"/>
                    </a:lnTo>
                    <a:lnTo>
                      <a:pt x="2060" y="1129"/>
                    </a:lnTo>
                    <a:lnTo>
                      <a:pt x="2052" y="1119"/>
                    </a:lnTo>
                    <a:lnTo>
                      <a:pt x="2042" y="1109"/>
                    </a:lnTo>
                    <a:lnTo>
                      <a:pt x="2034" y="1102"/>
                    </a:lnTo>
                    <a:lnTo>
                      <a:pt x="2044" y="1136"/>
                    </a:lnTo>
                    <a:lnTo>
                      <a:pt x="2048" y="1153"/>
                    </a:lnTo>
                    <a:lnTo>
                      <a:pt x="2052" y="1170"/>
                    </a:lnTo>
                    <a:lnTo>
                      <a:pt x="2053" y="1186"/>
                    </a:lnTo>
                    <a:lnTo>
                      <a:pt x="2055" y="1203"/>
                    </a:lnTo>
                    <a:lnTo>
                      <a:pt x="2053" y="1220"/>
                    </a:lnTo>
                    <a:lnTo>
                      <a:pt x="2051" y="1238"/>
                    </a:lnTo>
                    <a:close/>
                    <a:moveTo>
                      <a:pt x="547" y="1133"/>
                    </a:moveTo>
                    <a:lnTo>
                      <a:pt x="547" y="1133"/>
                    </a:lnTo>
                    <a:lnTo>
                      <a:pt x="512" y="1150"/>
                    </a:lnTo>
                    <a:lnTo>
                      <a:pt x="478" y="1167"/>
                    </a:lnTo>
                    <a:lnTo>
                      <a:pt x="463" y="1179"/>
                    </a:lnTo>
                    <a:lnTo>
                      <a:pt x="449" y="1193"/>
                    </a:lnTo>
                    <a:lnTo>
                      <a:pt x="433" y="1209"/>
                    </a:lnTo>
                    <a:lnTo>
                      <a:pt x="419" y="1226"/>
                    </a:lnTo>
                    <a:lnTo>
                      <a:pt x="407" y="1244"/>
                    </a:lnTo>
                    <a:lnTo>
                      <a:pt x="396" y="1262"/>
                    </a:lnTo>
                    <a:lnTo>
                      <a:pt x="384" y="1283"/>
                    </a:lnTo>
                    <a:lnTo>
                      <a:pt x="375" y="1304"/>
                    </a:lnTo>
                    <a:lnTo>
                      <a:pt x="366" y="1327"/>
                    </a:lnTo>
                    <a:lnTo>
                      <a:pt x="360" y="1349"/>
                    </a:lnTo>
                    <a:lnTo>
                      <a:pt x="355" y="1373"/>
                    </a:lnTo>
                    <a:lnTo>
                      <a:pt x="352" y="1397"/>
                    </a:lnTo>
                    <a:lnTo>
                      <a:pt x="351" y="1422"/>
                    </a:lnTo>
                    <a:lnTo>
                      <a:pt x="352" y="1448"/>
                    </a:lnTo>
                    <a:lnTo>
                      <a:pt x="355" y="1474"/>
                    </a:lnTo>
                    <a:lnTo>
                      <a:pt x="360" y="1501"/>
                    </a:lnTo>
                    <a:lnTo>
                      <a:pt x="365" y="1516"/>
                    </a:lnTo>
                    <a:lnTo>
                      <a:pt x="370" y="1530"/>
                    </a:lnTo>
                    <a:lnTo>
                      <a:pt x="383" y="1557"/>
                    </a:lnTo>
                    <a:lnTo>
                      <a:pt x="397" y="1582"/>
                    </a:lnTo>
                    <a:lnTo>
                      <a:pt x="410" y="1609"/>
                    </a:lnTo>
                    <a:lnTo>
                      <a:pt x="417" y="1615"/>
                    </a:lnTo>
                    <a:lnTo>
                      <a:pt x="422" y="1620"/>
                    </a:lnTo>
                    <a:lnTo>
                      <a:pt x="428" y="1627"/>
                    </a:lnTo>
                    <a:lnTo>
                      <a:pt x="435" y="1631"/>
                    </a:lnTo>
                    <a:lnTo>
                      <a:pt x="439" y="1633"/>
                    </a:lnTo>
                    <a:lnTo>
                      <a:pt x="442" y="1634"/>
                    </a:lnTo>
                    <a:lnTo>
                      <a:pt x="446" y="1634"/>
                    </a:lnTo>
                    <a:lnTo>
                      <a:pt x="449" y="1637"/>
                    </a:lnTo>
                    <a:lnTo>
                      <a:pt x="452" y="1643"/>
                    </a:lnTo>
                    <a:lnTo>
                      <a:pt x="452" y="1647"/>
                    </a:lnTo>
                    <a:lnTo>
                      <a:pt x="450" y="1651"/>
                    </a:lnTo>
                    <a:lnTo>
                      <a:pt x="448" y="1655"/>
                    </a:lnTo>
                    <a:lnTo>
                      <a:pt x="442" y="1662"/>
                    </a:lnTo>
                    <a:lnTo>
                      <a:pt x="436" y="1667"/>
                    </a:lnTo>
                    <a:lnTo>
                      <a:pt x="425" y="1678"/>
                    </a:lnTo>
                    <a:lnTo>
                      <a:pt x="415" y="1690"/>
                    </a:lnTo>
                    <a:lnTo>
                      <a:pt x="405" y="1702"/>
                    </a:lnTo>
                    <a:lnTo>
                      <a:pt x="396" y="1710"/>
                    </a:lnTo>
                    <a:lnTo>
                      <a:pt x="396" y="1717"/>
                    </a:lnTo>
                    <a:lnTo>
                      <a:pt x="396" y="1724"/>
                    </a:lnTo>
                    <a:lnTo>
                      <a:pt x="398" y="1731"/>
                    </a:lnTo>
                    <a:lnTo>
                      <a:pt x="404" y="1737"/>
                    </a:lnTo>
                    <a:lnTo>
                      <a:pt x="417" y="1721"/>
                    </a:lnTo>
                    <a:lnTo>
                      <a:pt x="432" y="1706"/>
                    </a:lnTo>
                    <a:lnTo>
                      <a:pt x="446" y="1693"/>
                    </a:lnTo>
                    <a:lnTo>
                      <a:pt x="462" y="1679"/>
                    </a:lnTo>
                    <a:lnTo>
                      <a:pt x="478" y="1668"/>
                    </a:lnTo>
                    <a:lnTo>
                      <a:pt x="495" y="1655"/>
                    </a:lnTo>
                    <a:lnTo>
                      <a:pt x="513" y="1646"/>
                    </a:lnTo>
                    <a:lnTo>
                      <a:pt x="533" y="1636"/>
                    </a:lnTo>
                    <a:lnTo>
                      <a:pt x="532" y="1627"/>
                    </a:lnTo>
                    <a:lnTo>
                      <a:pt x="532" y="1620"/>
                    </a:lnTo>
                    <a:lnTo>
                      <a:pt x="533" y="1612"/>
                    </a:lnTo>
                    <a:lnTo>
                      <a:pt x="536" y="1606"/>
                    </a:lnTo>
                    <a:lnTo>
                      <a:pt x="542" y="1594"/>
                    </a:lnTo>
                    <a:lnTo>
                      <a:pt x="547" y="1585"/>
                    </a:lnTo>
                    <a:lnTo>
                      <a:pt x="539" y="1585"/>
                    </a:lnTo>
                    <a:lnTo>
                      <a:pt x="532" y="1582"/>
                    </a:lnTo>
                    <a:lnTo>
                      <a:pt x="526" y="1577"/>
                    </a:lnTo>
                    <a:lnTo>
                      <a:pt x="521" y="1570"/>
                    </a:lnTo>
                    <a:lnTo>
                      <a:pt x="511" y="1554"/>
                    </a:lnTo>
                    <a:lnTo>
                      <a:pt x="502" y="1539"/>
                    </a:lnTo>
                    <a:lnTo>
                      <a:pt x="494" y="1523"/>
                    </a:lnTo>
                    <a:lnTo>
                      <a:pt x="487" y="1507"/>
                    </a:lnTo>
                    <a:lnTo>
                      <a:pt x="480" y="1490"/>
                    </a:lnTo>
                    <a:lnTo>
                      <a:pt x="476" y="1471"/>
                    </a:lnTo>
                    <a:lnTo>
                      <a:pt x="474" y="1453"/>
                    </a:lnTo>
                    <a:lnTo>
                      <a:pt x="473" y="1434"/>
                    </a:lnTo>
                    <a:lnTo>
                      <a:pt x="474" y="1414"/>
                    </a:lnTo>
                    <a:lnTo>
                      <a:pt x="477" y="1396"/>
                    </a:lnTo>
                    <a:lnTo>
                      <a:pt x="483" y="1376"/>
                    </a:lnTo>
                    <a:lnTo>
                      <a:pt x="488" y="1356"/>
                    </a:lnTo>
                    <a:lnTo>
                      <a:pt x="495" y="1338"/>
                    </a:lnTo>
                    <a:lnTo>
                      <a:pt x="498" y="1330"/>
                    </a:lnTo>
                    <a:lnTo>
                      <a:pt x="502" y="1323"/>
                    </a:lnTo>
                    <a:lnTo>
                      <a:pt x="513" y="1310"/>
                    </a:lnTo>
                    <a:lnTo>
                      <a:pt x="528" y="1297"/>
                    </a:lnTo>
                    <a:lnTo>
                      <a:pt x="543" y="1285"/>
                    </a:lnTo>
                    <a:lnTo>
                      <a:pt x="556" y="1275"/>
                    </a:lnTo>
                    <a:lnTo>
                      <a:pt x="577" y="1265"/>
                    </a:lnTo>
                    <a:lnTo>
                      <a:pt x="599" y="1258"/>
                    </a:lnTo>
                    <a:lnTo>
                      <a:pt x="622" y="1252"/>
                    </a:lnTo>
                    <a:lnTo>
                      <a:pt x="645" y="1251"/>
                    </a:lnTo>
                    <a:lnTo>
                      <a:pt x="669" y="1251"/>
                    </a:lnTo>
                    <a:lnTo>
                      <a:pt x="693" y="1255"/>
                    </a:lnTo>
                    <a:lnTo>
                      <a:pt x="716" y="1261"/>
                    </a:lnTo>
                    <a:lnTo>
                      <a:pt x="738" y="1268"/>
                    </a:lnTo>
                    <a:lnTo>
                      <a:pt x="742" y="1265"/>
                    </a:lnTo>
                    <a:lnTo>
                      <a:pt x="744" y="1259"/>
                    </a:lnTo>
                    <a:lnTo>
                      <a:pt x="745" y="1255"/>
                    </a:lnTo>
                    <a:lnTo>
                      <a:pt x="745" y="1250"/>
                    </a:lnTo>
                    <a:lnTo>
                      <a:pt x="745" y="1238"/>
                    </a:lnTo>
                    <a:lnTo>
                      <a:pt x="747" y="1229"/>
                    </a:lnTo>
                    <a:lnTo>
                      <a:pt x="749" y="1219"/>
                    </a:lnTo>
                    <a:lnTo>
                      <a:pt x="752" y="1210"/>
                    </a:lnTo>
                    <a:lnTo>
                      <a:pt x="761" y="1196"/>
                    </a:lnTo>
                    <a:lnTo>
                      <a:pt x="770" y="1184"/>
                    </a:lnTo>
                    <a:lnTo>
                      <a:pt x="780" y="1171"/>
                    </a:lnTo>
                    <a:lnTo>
                      <a:pt x="773" y="1172"/>
                    </a:lnTo>
                    <a:lnTo>
                      <a:pt x="766" y="1172"/>
                    </a:lnTo>
                    <a:lnTo>
                      <a:pt x="754" y="1171"/>
                    </a:lnTo>
                    <a:lnTo>
                      <a:pt x="742" y="1170"/>
                    </a:lnTo>
                    <a:lnTo>
                      <a:pt x="735" y="1168"/>
                    </a:lnTo>
                    <a:lnTo>
                      <a:pt x="730" y="1170"/>
                    </a:lnTo>
                    <a:lnTo>
                      <a:pt x="724" y="1165"/>
                    </a:lnTo>
                    <a:lnTo>
                      <a:pt x="720" y="1161"/>
                    </a:lnTo>
                    <a:lnTo>
                      <a:pt x="716" y="1156"/>
                    </a:lnTo>
                    <a:lnTo>
                      <a:pt x="711" y="1150"/>
                    </a:lnTo>
                    <a:lnTo>
                      <a:pt x="706" y="1137"/>
                    </a:lnTo>
                    <a:lnTo>
                      <a:pt x="703" y="1125"/>
                    </a:lnTo>
                    <a:lnTo>
                      <a:pt x="685" y="1120"/>
                    </a:lnTo>
                    <a:lnTo>
                      <a:pt x="665" y="1119"/>
                    </a:lnTo>
                    <a:lnTo>
                      <a:pt x="645" y="1119"/>
                    </a:lnTo>
                    <a:lnTo>
                      <a:pt x="624" y="1120"/>
                    </a:lnTo>
                    <a:lnTo>
                      <a:pt x="605" y="1123"/>
                    </a:lnTo>
                    <a:lnTo>
                      <a:pt x="585" y="1126"/>
                    </a:lnTo>
                    <a:lnTo>
                      <a:pt x="547" y="1133"/>
                    </a:lnTo>
                    <a:close/>
                    <a:moveTo>
                      <a:pt x="1419" y="1144"/>
                    </a:moveTo>
                    <a:lnTo>
                      <a:pt x="1419" y="1144"/>
                    </a:lnTo>
                    <a:lnTo>
                      <a:pt x="1401" y="1143"/>
                    </a:lnTo>
                    <a:lnTo>
                      <a:pt x="1382" y="1144"/>
                    </a:lnTo>
                    <a:lnTo>
                      <a:pt x="1366" y="1144"/>
                    </a:lnTo>
                    <a:lnTo>
                      <a:pt x="1347" y="1144"/>
                    </a:lnTo>
                    <a:lnTo>
                      <a:pt x="1323" y="1143"/>
                    </a:lnTo>
                    <a:lnTo>
                      <a:pt x="1295" y="1141"/>
                    </a:lnTo>
                    <a:lnTo>
                      <a:pt x="1258" y="1141"/>
                    </a:lnTo>
                    <a:lnTo>
                      <a:pt x="1222" y="1141"/>
                    </a:lnTo>
                    <a:lnTo>
                      <a:pt x="1130" y="1146"/>
                    </a:lnTo>
                    <a:lnTo>
                      <a:pt x="1036" y="1147"/>
                    </a:lnTo>
                    <a:lnTo>
                      <a:pt x="1009" y="1147"/>
                    </a:lnTo>
                    <a:lnTo>
                      <a:pt x="981" y="1146"/>
                    </a:lnTo>
                    <a:lnTo>
                      <a:pt x="954" y="1146"/>
                    </a:lnTo>
                    <a:lnTo>
                      <a:pt x="928" y="1146"/>
                    </a:lnTo>
                    <a:lnTo>
                      <a:pt x="919" y="1147"/>
                    </a:lnTo>
                    <a:lnTo>
                      <a:pt x="912" y="1149"/>
                    </a:lnTo>
                    <a:lnTo>
                      <a:pt x="905" y="1150"/>
                    </a:lnTo>
                    <a:lnTo>
                      <a:pt x="897" y="1151"/>
                    </a:lnTo>
                    <a:lnTo>
                      <a:pt x="862" y="1151"/>
                    </a:lnTo>
                    <a:lnTo>
                      <a:pt x="827" y="1150"/>
                    </a:lnTo>
                    <a:lnTo>
                      <a:pt x="756" y="1143"/>
                    </a:lnTo>
                    <a:lnTo>
                      <a:pt x="755" y="1149"/>
                    </a:lnTo>
                    <a:lnTo>
                      <a:pt x="752" y="1153"/>
                    </a:lnTo>
                    <a:lnTo>
                      <a:pt x="751" y="1156"/>
                    </a:lnTo>
                    <a:lnTo>
                      <a:pt x="749" y="1158"/>
                    </a:lnTo>
                    <a:lnTo>
                      <a:pt x="751" y="1160"/>
                    </a:lnTo>
                    <a:lnTo>
                      <a:pt x="765" y="1160"/>
                    </a:lnTo>
                    <a:lnTo>
                      <a:pt x="780" y="1161"/>
                    </a:lnTo>
                    <a:lnTo>
                      <a:pt x="796" y="1164"/>
                    </a:lnTo>
                    <a:lnTo>
                      <a:pt x="801" y="1165"/>
                    </a:lnTo>
                    <a:lnTo>
                      <a:pt x="807" y="1168"/>
                    </a:lnTo>
                    <a:lnTo>
                      <a:pt x="944" y="1167"/>
                    </a:lnTo>
                    <a:lnTo>
                      <a:pt x="1083" y="1165"/>
                    </a:lnTo>
                    <a:lnTo>
                      <a:pt x="1133" y="1164"/>
                    </a:lnTo>
                    <a:lnTo>
                      <a:pt x="1156" y="1163"/>
                    </a:lnTo>
                    <a:lnTo>
                      <a:pt x="1179" y="1164"/>
                    </a:lnTo>
                    <a:lnTo>
                      <a:pt x="1214" y="1165"/>
                    </a:lnTo>
                    <a:lnTo>
                      <a:pt x="1248" y="1165"/>
                    </a:lnTo>
                    <a:lnTo>
                      <a:pt x="1316" y="1164"/>
                    </a:lnTo>
                    <a:lnTo>
                      <a:pt x="1349" y="1165"/>
                    </a:lnTo>
                    <a:lnTo>
                      <a:pt x="1381" y="1167"/>
                    </a:lnTo>
                    <a:lnTo>
                      <a:pt x="1412" y="1168"/>
                    </a:lnTo>
                    <a:lnTo>
                      <a:pt x="1425" y="1168"/>
                    </a:lnTo>
                    <a:lnTo>
                      <a:pt x="1437" y="1167"/>
                    </a:lnTo>
                    <a:lnTo>
                      <a:pt x="1439" y="1161"/>
                    </a:lnTo>
                    <a:lnTo>
                      <a:pt x="1440" y="1157"/>
                    </a:lnTo>
                    <a:lnTo>
                      <a:pt x="1439" y="1154"/>
                    </a:lnTo>
                    <a:lnTo>
                      <a:pt x="1436" y="1151"/>
                    </a:lnTo>
                    <a:lnTo>
                      <a:pt x="1432" y="1149"/>
                    </a:lnTo>
                    <a:lnTo>
                      <a:pt x="1427" y="1147"/>
                    </a:lnTo>
                    <a:lnTo>
                      <a:pt x="1419" y="1144"/>
                    </a:lnTo>
                    <a:close/>
                    <a:moveTo>
                      <a:pt x="1462" y="1182"/>
                    </a:moveTo>
                    <a:lnTo>
                      <a:pt x="1462" y="1182"/>
                    </a:lnTo>
                    <a:lnTo>
                      <a:pt x="1384" y="1179"/>
                    </a:lnTo>
                    <a:lnTo>
                      <a:pt x="1304" y="1177"/>
                    </a:lnTo>
                    <a:lnTo>
                      <a:pt x="1221" y="1177"/>
                    </a:lnTo>
                    <a:lnTo>
                      <a:pt x="1138" y="1177"/>
                    </a:lnTo>
                    <a:lnTo>
                      <a:pt x="973" y="1178"/>
                    </a:lnTo>
                    <a:lnTo>
                      <a:pt x="815" y="1181"/>
                    </a:lnTo>
                    <a:lnTo>
                      <a:pt x="815" y="1185"/>
                    </a:lnTo>
                    <a:lnTo>
                      <a:pt x="817" y="1188"/>
                    </a:lnTo>
                    <a:lnTo>
                      <a:pt x="818" y="1195"/>
                    </a:lnTo>
                    <a:lnTo>
                      <a:pt x="1013" y="1191"/>
                    </a:lnTo>
                    <a:lnTo>
                      <a:pt x="1112" y="1191"/>
                    </a:lnTo>
                    <a:lnTo>
                      <a:pt x="1159" y="1191"/>
                    </a:lnTo>
                    <a:lnTo>
                      <a:pt x="1206" y="1193"/>
                    </a:lnTo>
                    <a:lnTo>
                      <a:pt x="1235" y="1193"/>
                    </a:lnTo>
                    <a:lnTo>
                      <a:pt x="1263" y="1193"/>
                    </a:lnTo>
                    <a:lnTo>
                      <a:pt x="1291" y="1192"/>
                    </a:lnTo>
                    <a:lnTo>
                      <a:pt x="1319" y="1193"/>
                    </a:lnTo>
                    <a:lnTo>
                      <a:pt x="1354" y="1195"/>
                    </a:lnTo>
                    <a:lnTo>
                      <a:pt x="1389" y="1196"/>
                    </a:lnTo>
                    <a:lnTo>
                      <a:pt x="1405" y="1196"/>
                    </a:lnTo>
                    <a:lnTo>
                      <a:pt x="1420" y="1198"/>
                    </a:lnTo>
                    <a:lnTo>
                      <a:pt x="1436" y="1199"/>
                    </a:lnTo>
                    <a:lnTo>
                      <a:pt x="1450" y="1199"/>
                    </a:lnTo>
                    <a:lnTo>
                      <a:pt x="1455" y="1199"/>
                    </a:lnTo>
                    <a:lnTo>
                      <a:pt x="1461" y="1198"/>
                    </a:lnTo>
                    <a:lnTo>
                      <a:pt x="1467" y="1195"/>
                    </a:lnTo>
                    <a:lnTo>
                      <a:pt x="1468" y="1193"/>
                    </a:lnTo>
                    <a:lnTo>
                      <a:pt x="1469" y="1191"/>
                    </a:lnTo>
                    <a:lnTo>
                      <a:pt x="1469" y="1189"/>
                    </a:lnTo>
                    <a:lnTo>
                      <a:pt x="1468" y="1188"/>
                    </a:lnTo>
                    <a:lnTo>
                      <a:pt x="1465" y="1186"/>
                    </a:lnTo>
                    <a:lnTo>
                      <a:pt x="1462" y="1186"/>
                    </a:lnTo>
                    <a:lnTo>
                      <a:pt x="1461" y="1185"/>
                    </a:lnTo>
                    <a:lnTo>
                      <a:pt x="1462" y="1182"/>
                    </a:lnTo>
                    <a:close/>
                    <a:moveTo>
                      <a:pt x="791" y="1179"/>
                    </a:moveTo>
                    <a:lnTo>
                      <a:pt x="791" y="1179"/>
                    </a:lnTo>
                    <a:lnTo>
                      <a:pt x="783" y="1186"/>
                    </a:lnTo>
                    <a:lnTo>
                      <a:pt x="776" y="1193"/>
                    </a:lnTo>
                    <a:lnTo>
                      <a:pt x="770" y="1202"/>
                    </a:lnTo>
                    <a:lnTo>
                      <a:pt x="765" y="1212"/>
                    </a:lnTo>
                    <a:lnTo>
                      <a:pt x="762" y="1222"/>
                    </a:lnTo>
                    <a:lnTo>
                      <a:pt x="759" y="1231"/>
                    </a:lnTo>
                    <a:lnTo>
                      <a:pt x="758" y="1243"/>
                    </a:lnTo>
                    <a:lnTo>
                      <a:pt x="758" y="1254"/>
                    </a:lnTo>
                    <a:lnTo>
                      <a:pt x="759" y="1257"/>
                    </a:lnTo>
                    <a:lnTo>
                      <a:pt x="761" y="1258"/>
                    </a:lnTo>
                    <a:lnTo>
                      <a:pt x="762" y="1259"/>
                    </a:lnTo>
                    <a:lnTo>
                      <a:pt x="763" y="1261"/>
                    </a:lnTo>
                    <a:lnTo>
                      <a:pt x="762" y="1265"/>
                    </a:lnTo>
                    <a:lnTo>
                      <a:pt x="761" y="1269"/>
                    </a:lnTo>
                    <a:lnTo>
                      <a:pt x="768" y="1282"/>
                    </a:lnTo>
                    <a:lnTo>
                      <a:pt x="777" y="1293"/>
                    </a:lnTo>
                    <a:lnTo>
                      <a:pt x="782" y="1297"/>
                    </a:lnTo>
                    <a:lnTo>
                      <a:pt x="789" y="1300"/>
                    </a:lnTo>
                    <a:lnTo>
                      <a:pt x="794" y="1303"/>
                    </a:lnTo>
                    <a:lnTo>
                      <a:pt x="803" y="1303"/>
                    </a:lnTo>
                    <a:lnTo>
                      <a:pt x="789" y="1269"/>
                    </a:lnTo>
                    <a:lnTo>
                      <a:pt x="782" y="1251"/>
                    </a:lnTo>
                    <a:lnTo>
                      <a:pt x="776" y="1234"/>
                    </a:lnTo>
                    <a:lnTo>
                      <a:pt x="786" y="1209"/>
                    </a:lnTo>
                    <a:lnTo>
                      <a:pt x="791" y="1196"/>
                    </a:lnTo>
                    <a:lnTo>
                      <a:pt x="800" y="1185"/>
                    </a:lnTo>
                    <a:lnTo>
                      <a:pt x="796" y="1184"/>
                    </a:lnTo>
                    <a:lnTo>
                      <a:pt x="794" y="1182"/>
                    </a:lnTo>
                    <a:lnTo>
                      <a:pt x="794" y="1181"/>
                    </a:lnTo>
                    <a:lnTo>
                      <a:pt x="791" y="1179"/>
                    </a:lnTo>
                    <a:close/>
                    <a:moveTo>
                      <a:pt x="1095" y="1200"/>
                    </a:moveTo>
                    <a:lnTo>
                      <a:pt x="1095" y="1200"/>
                    </a:lnTo>
                    <a:lnTo>
                      <a:pt x="947" y="1202"/>
                    </a:lnTo>
                    <a:lnTo>
                      <a:pt x="876" y="1205"/>
                    </a:lnTo>
                    <a:lnTo>
                      <a:pt x="810" y="1207"/>
                    </a:lnTo>
                    <a:lnTo>
                      <a:pt x="810" y="1217"/>
                    </a:lnTo>
                    <a:lnTo>
                      <a:pt x="814" y="1227"/>
                    </a:lnTo>
                    <a:lnTo>
                      <a:pt x="845" y="1227"/>
                    </a:lnTo>
                    <a:lnTo>
                      <a:pt x="874" y="1226"/>
                    </a:lnTo>
                    <a:lnTo>
                      <a:pt x="930" y="1223"/>
                    </a:lnTo>
                    <a:lnTo>
                      <a:pt x="939" y="1222"/>
                    </a:lnTo>
                    <a:lnTo>
                      <a:pt x="949" y="1220"/>
                    </a:lnTo>
                    <a:lnTo>
                      <a:pt x="957" y="1220"/>
                    </a:lnTo>
                    <a:lnTo>
                      <a:pt x="961" y="1222"/>
                    </a:lnTo>
                    <a:lnTo>
                      <a:pt x="966" y="1224"/>
                    </a:lnTo>
                    <a:lnTo>
                      <a:pt x="891" y="1230"/>
                    </a:lnTo>
                    <a:lnTo>
                      <a:pt x="852" y="1234"/>
                    </a:lnTo>
                    <a:lnTo>
                      <a:pt x="814" y="1236"/>
                    </a:lnTo>
                    <a:lnTo>
                      <a:pt x="811" y="1247"/>
                    </a:lnTo>
                    <a:lnTo>
                      <a:pt x="811" y="1251"/>
                    </a:lnTo>
                    <a:lnTo>
                      <a:pt x="813" y="1257"/>
                    </a:lnTo>
                    <a:lnTo>
                      <a:pt x="890" y="1252"/>
                    </a:lnTo>
                    <a:lnTo>
                      <a:pt x="928" y="1250"/>
                    </a:lnTo>
                    <a:lnTo>
                      <a:pt x="961" y="1250"/>
                    </a:lnTo>
                    <a:lnTo>
                      <a:pt x="943" y="1254"/>
                    </a:lnTo>
                    <a:lnTo>
                      <a:pt x="925" y="1255"/>
                    </a:lnTo>
                    <a:lnTo>
                      <a:pt x="887" y="1259"/>
                    </a:lnTo>
                    <a:lnTo>
                      <a:pt x="850" y="1261"/>
                    </a:lnTo>
                    <a:lnTo>
                      <a:pt x="814" y="1265"/>
                    </a:lnTo>
                    <a:lnTo>
                      <a:pt x="815" y="1272"/>
                    </a:lnTo>
                    <a:lnTo>
                      <a:pt x="817" y="1275"/>
                    </a:lnTo>
                    <a:lnTo>
                      <a:pt x="815" y="1276"/>
                    </a:lnTo>
                    <a:lnTo>
                      <a:pt x="831" y="1280"/>
                    </a:lnTo>
                    <a:lnTo>
                      <a:pt x="849" y="1283"/>
                    </a:lnTo>
                    <a:lnTo>
                      <a:pt x="866" y="1285"/>
                    </a:lnTo>
                    <a:lnTo>
                      <a:pt x="873" y="1285"/>
                    </a:lnTo>
                    <a:lnTo>
                      <a:pt x="878" y="1283"/>
                    </a:lnTo>
                    <a:lnTo>
                      <a:pt x="907" y="1288"/>
                    </a:lnTo>
                    <a:lnTo>
                      <a:pt x="937" y="1289"/>
                    </a:lnTo>
                    <a:lnTo>
                      <a:pt x="970" y="1289"/>
                    </a:lnTo>
                    <a:lnTo>
                      <a:pt x="1003" y="1289"/>
                    </a:lnTo>
                    <a:lnTo>
                      <a:pt x="1072" y="1286"/>
                    </a:lnTo>
                    <a:lnTo>
                      <a:pt x="1104" y="1286"/>
                    </a:lnTo>
                    <a:lnTo>
                      <a:pt x="1135" y="1286"/>
                    </a:lnTo>
                    <a:lnTo>
                      <a:pt x="1147" y="1286"/>
                    </a:lnTo>
                    <a:lnTo>
                      <a:pt x="1159" y="1285"/>
                    </a:lnTo>
                    <a:lnTo>
                      <a:pt x="1172" y="1285"/>
                    </a:lnTo>
                    <a:lnTo>
                      <a:pt x="1183" y="1283"/>
                    </a:lnTo>
                    <a:lnTo>
                      <a:pt x="1201" y="1285"/>
                    </a:lnTo>
                    <a:lnTo>
                      <a:pt x="1220" y="1286"/>
                    </a:lnTo>
                    <a:lnTo>
                      <a:pt x="1245" y="1286"/>
                    </a:lnTo>
                    <a:lnTo>
                      <a:pt x="1270" y="1283"/>
                    </a:lnTo>
                    <a:lnTo>
                      <a:pt x="1297" y="1282"/>
                    </a:lnTo>
                    <a:lnTo>
                      <a:pt x="1322" y="1280"/>
                    </a:lnTo>
                    <a:lnTo>
                      <a:pt x="1353" y="1282"/>
                    </a:lnTo>
                    <a:lnTo>
                      <a:pt x="1384" y="1283"/>
                    </a:lnTo>
                    <a:lnTo>
                      <a:pt x="1399" y="1282"/>
                    </a:lnTo>
                    <a:lnTo>
                      <a:pt x="1415" y="1282"/>
                    </a:lnTo>
                    <a:lnTo>
                      <a:pt x="1430" y="1280"/>
                    </a:lnTo>
                    <a:lnTo>
                      <a:pt x="1446" y="1276"/>
                    </a:lnTo>
                    <a:lnTo>
                      <a:pt x="1446" y="1273"/>
                    </a:lnTo>
                    <a:lnTo>
                      <a:pt x="1444" y="1271"/>
                    </a:lnTo>
                    <a:lnTo>
                      <a:pt x="1441" y="1268"/>
                    </a:lnTo>
                    <a:lnTo>
                      <a:pt x="1441" y="1264"/>
                    </a:lnTo>
                    <a:lnTo>
                      <a:pt x="1408" y="1262"/>
                    </a:lnTo>
                    <a:lnTo>
                      <a:pt x="1374" y="1261"/>
                    </a:lnTo>
                    <a:lnTo>
                      <a:pt x="1304" y="1259"/>
                    </a:lnTo>
                    <a:lnTo>
                      <a:pt x="1270" y="1259"/>
                    </a:lnTo>
                    <a:lnTo>
                      <a:pt x="1236" y="1257"/>
                    </a:lnTo>
                    <a:lnTo>
                      <a:pt x="1204" y="1254"/>
                    </a:lnTo>
                    <a:lnTo>
                      <a:pt x="1173" y="1248"/>
                    </a:lnTo>
                    <a:lnTo>
                      <a:pt x="1238" y="1252"/>
                    </a:lnTo>
                    <a:lnTo>
                      <a:pt x="1297" y="1254"/>
                    </a:lnTo>
                    <a:lnTo>
                      <a:pt x="1412" y="1255"/>
                    </a:lnTo>
                    <a:lnTo>
                      <a:pt x="1425" y="1257"/>
                    </a:lnTo>
                    <a:lnTo>
                      <a:pt x="1432" y="1255"/>
                    </a:lnTo>
                    <a:lnTo>
                      <a:pt x="1434" y="1254"/>
                    </a:lnTo>
                    <a:lnTo>
                      <a:pt x="1436" y="1250"/>
                    </a:lnTo>
                    <a:lnTo>
                      <a:pt x="1425" y="1248"/>
                    </a:lnTo>
                    <a:lnTo>
                      <a:pt x="1412" y="1248"/>
                    </a:lnTo>
                    <a:lnTo>
                      <a:pt x="1382" y="1248"/>
                    </a:lnTo>
                    <a:lnTo>
                      <a:pt x="1352" y="1248"/>
                    </a:lnTo>
                    <a:lnTo>
                      <a:pt x="1338" y="1247"/>
                    </a:lnTo>
                    <a:lnTo>
                      <a:pt x="1325" y="1245"/>
                    </a:lnTo>
                    <a:lnTo>
                      <a:pt x="1339" y="1243"/>
                    </a:lnTo>
                    <a:lnTo>
                      <a:pt x="1353" y="1241"/>
                    </a:lnTo>
                    <a:lnTo>
                      <a:pt x="1382" y="1241"/>
                    </a:lnTo>
                    <a:lnTo>
                      <a:pt x="1411" y="1240"/>
                    </a:lnTo>
                    <a:lnTo>
                      <a:pt x="1425" y="1238"/>
                    </a:lnTo>
                    <a:lnTo>
                      <a:pt x="1440" y="1237"/>
                    </a:lnTo>
                    <a:lnTo>
                      <a:pt x="1437" y="1234"/>
                    </a:lnTo>
                    <a:lnTo>
                      <a:pt x="1434" y="1231"/>
                    </a:lnTo>
                    <a:lnTo>
                      <a:pt x="1427" y="1229"/>
                    </a:lnTo>
                    <a:lnTo>
                      <a:pt x="1411" y="1229"/>
                    </a:lnTo>
                    <a:lnTo>
                      <a:pt x="1375" y="1227"/>
                    </a:lnTo>
                    <a:lnTo>
                      <a:pt x="1378" y="1224"/>
                    </a:lnTo>
                    <a:lnTo>
                      <a:pt x="1382" y="1223"/>
                    </a:lnTo>
                    <a:lnTo>
                      <a:pt x="1391" y="1222"/>
                    </a:lnTo>
                    <a:lnTo>
                      <a:pt x="1413" y="1220"/>
                    </a:lnTo>
                    <a:lnTo>
                      <a:pt x="1423" y="1220"/>
                    </a:lnTo>
                    <a:lnTo>
                      <a:pt x="1432" y="1217"/>
                    </a:lnTo>
                    <a:lnTo>
                      <a:pt x="1436" y="1216"/>
                    </a:lnTo>
                    <a:lnTo>
                      <a:pt x="1437" y="1213"/>
                    </a:lnTo>
                    <a:lnTo>
                      <a:pt x="1440" y="1210"/>
                    </a:lnTo>
                    <a:lnTo>
                      <a:pt x="1440" y="1206"/>
                    </a:lnTo>
                    <a:lnTo>
                      <a:pt x="1396" y="1206"/>
                    </a:lnTo>
                    <a:lnTo>
                      <a:pt x="1353" y="1206"/>
                    </a:lnTo>
                    <a:lnTo>
                      <a:pt x="1267" y="1203"/>
                    </a:lnTo>
                    <a:lnTo>
                      <a:pt x="1182" y="1200"/>
                    </a:lnTo>
                    <a:lnTo>
                      <a:pt x="1138" y="1200"/>
                    </a:lnTo>
                    <a:lnTo>
                      <a:pt x="1095" y="1200"/>
                    </a:lnTo>
                    <a:close/>
                    <a:moveTo>
                      <a:pt x="536" y="1317"/>
                    </a:moveTo>
                    <a:lnTo>
                      <a:pt x="536" y="1317"/>
                    </a:lnTo>
                    <a:lnTo>
                      <a:pt x="540" y="1318"/>
                    </a:lnTo>
                    <a:lnTo>
                      <a:pt x="542" y="1321"/>
                    </a:lnTo>
                    <a:lnTo>
                      <a:pt x="543" y="1327"/>
                    </a:lnTo>
                    <a:lnTo>
                      <a:pt x="546" y="1344"/>
                    </a:lnTo>
                    <a:lnTo>
                      <a:pt x="547" y="1361"/>
                    </a:lnTo>
                    <a:lnTo>
                      <a:pt x="547" y="1377"/>
                    </a:lnTo>
                    <a:lnTo>
                      <a:pt x="547" y="1396"/>
                    </a:lnTo>
                    <a:lnTo>
                      <a:pt x="550" y="1421"/>
                    </a:lnTo>
                    <a:lnTo>
                      <a:pt x="554" y="1445"/>
                    </a:lnTo>
                    <a:lnTo>
                      <a:pt x="564" y="1511"/>
                    </a:lnTo>
                    <a:lnTo>
                      <a:pt x="567" y="1542"/>
                    </a:lnTo>
                    <a:lnTo>
                      <a:pt x="570" y="1574"/>
                    </a:lnTo>
                    <a:lnTo>
                      <a:pt x="596" y="1563"/>
                    </a:lnTo>
                    <a:lnTo>
                      <a:pt x="609" y="1557"/>
                    </a:lnTo>
                    <a:lnTo>
                      <a:pt x="622" y="1550"/>
                    </a:lnTo>
                    <a:lnTo>
                      <a:pt x="612" y="1530"/>
                    </a:lnTo>
                    <a:lnTo>
                      <a:pt x="603" y="1507"/>
                    </a:lnTo>
                    <a:lnTo>
                      <a:pt x="598" y="1483"/>
                    </a:lnTo>
                    <a:lnTo>
                      <a:pt x="595" y="1470"/>
                    </a:lnTo>
                    <a:lnTo>
                      <a:pt x="595" y="1457"/>
                    </a:lnTo>
                    <a:lnTo>
                      <a:pt x="595" y="1432"/>
                    </a:lnTo>
                    <a:lnTo>
                      <a:pt x="596" y="1407"/>
                    </a:lnTo>
                    <a:lnTo>
                      <a:pt x="601" y="1382"/>
                    </a:lnTo>
                    <a:lnTo>
                      <a:pt x="606" y="1359"/>
                    </a:lnTo>
                    <a:lnTo>
                      <a:pt x="610" y="1348"/>
                    </a:lnTo>
                    <a:lnTo>
                      <a:pt x="615" y="1338"/>
                    </a:lnTo>
                    <a:lnTo>
                      <a:pt x="620" y="1328"/>
                    </a:lnTo>
                    <a:lnTo>
                      <a:pt x="626" y="1320"/>
                    </a:lnTo>
                    <a:lnTo>
                      <a:pt x="633" y="1313"/>
                    </a:lnTo>
                    <a:lnTo>
                      <a:pt x="640" y="1307"/>
                    </a:lnTo>
                    <a:lnTo>
                      <a:pt x="648" y="1303"/>
                    </a:lnTo>
                    <a:lnTo>
                      <a:pt x="657" y="1299"/>
                    </a:lnTo>
                    <a:lnTo>
                      <a:pt x="654" y="1280"/>
                    </a:lnTo>
                    <a:lnTo>
                      <a:pt x="650" y="1262"/>
                    </a:lnTo>
                    <a:lnTo>
                      <a:pt x="631" y="1265"/>
                    </a:lnTo>
                    <a:lnTo>
                      <a:pt x="613" y="1268"/>
                    </a:lnTo>
                    <a:lnTo>
                      <a:pt x="596" y="1272"/>
                    </a:lnTo>
                    <a:lnTo>
                      <a:pt x="581" y="1278"/>
                    </a:lnTo>
                    <a:lnTo>
                      <a:pt x="567" y="1285"/>
                    </a:lnTo>
                    <a:lnTo>
                      <a:pt x="554" y="1293"/>
                    </a:lnTo>
                    <a:lnTo>
                      <a:pt x="544" y="1304"/>
                    </a:lnTo>
                    <a:lnTo>
                      <a:pt x="536" y="1317"/>
                    </a:lnTo>
                    <a:close/>
                    <a:moveTo>
                      <a:pt x="671" y="1296"/>
                    </a:moveTo>
                    <a:lnTo>
                      <a:pt x="671" y="1296"/>
                    </a:lnTo>
                    <a:lnTo>
                      <a:pt x="683" y="1290"/>
                    </a:lnTo>
                    <a:lnTo>
                      <a:pt x="697" y="1286"/>
                    </a:lnTo>
                    <a:lnTo>
                      <a:pt x="710" y="1280"/>
                    </a:lnTo>
                    <a:lnTo>
                      <a:pt x="716" y="1278"/>
                    </a:lnTo>
                    <a:lnTo>
                      <a:pt x="721" y="1273"/>
                    </a:lnTo>
                    <a:lnTo>
                      <a:pt x="707" y="1271"/>
                    </a:lnTo>
                    <a:lnTo>
                      <a:pt x="693" y="1268"/>
                    </a:lnTo>
                    <a:lnTo>
                      <a:pt x="664" y="1262"/>
                    </a:lnTo>
                    <a:lnTo>
                      <a:pt x="665" y="1272"/>
                    </a:lnTo>
                    <a:lnTo>
                      <a:pt x="667" y="1280"/>
                    </a:lnTo>
                    <a:lnTo>
                      <a:pt x="671" y="1296"/>
                    </a:lnTo>
                    <a:close/>
                    <a:moveTo>
                      <a:pt x="693" y="1300"/>
                    </a:moveTo>
                    <a:lnTo>
                      <a:pt x="693" y="1300"/>
                    </a:lnTo>
                    <a:lnTo>
                      <a:pt x="716" y="1300"/>
                    </a:lnTo>
                    <a:lnTo>
                      <a:pt x="735" y="1302"/>
                    </a:lnTo>
                    <a:lnTo>
                      <a:pt x="754" y="1303"/>
                    </a:lnTo>
                    <a:lnTo>
                      <a:pt x="770" y="1302"/>
                    </a:lnTo>
                    <a:lnTo>
                      <a:pt x="763" y="1296"/>
                    </a:lnTo>
                    <a:lnTo>
                      <a:pt x="756" y="1290"/>
                    </a:lnTo>
                    <a:lnTo>
                      <a:pt x="747" y="1275"/>
                    </a:lnTo>
                    <a:lnTo>
                      <a:pt x="693" y="1300"/>
                    </a:lnTo>
                    <a:close/>
                    <a:moveTo>
                      <a:pt x="1455" y="1290"/>
                    </a:moveTo>
                    <a:lnTo>
                      <a:pt x="1455" y="1290"/>
                    </a:lnTo>
                    <a:lnTo>
                      <a:pt x="1217" y="1295"/>
                    </a:lnTo>
                    <a:lnTo>
                      <a:pt x="1095" y="1296"/>
                    </a:lnTo>
                    <a:lnTo>
                      <a:pt x="975" y="1299"/>
                    </a:lnTo>
                    <a:lnTo>
                      <a:pt x="951" y="1299"/>
                    </a:lnTo>
                    <a:lnTo>
                      <a:pt x="930" y="1299"/>
                    </a:lnTo>
                    <a:lnTo>
                      <a:pt x="887" y="1296"/>
                    </a:lnTo>
                    <a:lnTo>
                      <a:pt x="871" y="1296"/>
                    </a:lnTo>
                    <a:lnTo>
                      <a:pt x="856" y="1296"/>
                    </a:lnTo>
                    <a:lnTo>
                      <a:pt x="846" y="1295"/>
                    </a:lnTo>
                    <a:lnTo>
                      <a:pt x="836" y="1293"/>
                    </a:lnTo>
                    <a:lnTo>
                      <a:pt x="832" y="1292"/>
                    </a:lnTo>
                    <a:lnTo>
                      <a:pt x="828" y="1293"/>
                    </a:lnTo>
                    <a:lnTo>
                      <a:pt x="825" y="1296"/>
                    </a:lnTo>
                    <a:lnTo>
                      <a:pt x="821" y="1299"/>
                    </a:lnTo>
                    <a:lnTo>
                      <a:pt x="825" y="1299"/>
                    </a:lnTo>
                    <a:lnTo>
                      <a:pt x="825" y="1300"/>
                    </a:lnTo>
                    <a:lnTo>
                      <a:pt x="824" y="1303"/>
                    </a:lnTo>
                    <a:lnTo>
                      <a:pt x="824" y="1306"/>
                    </a:lnTo>
                    <a:lnTo>
                      <a:pt x="894" y="1310"/>
                    </a:lnTo>
                    <a:lnTo>
                      <a:pt x="964" y="1313"/>
                    </a:lnTo>
                    <a:lnTo>
                      <a:pt x="966" y="1313"/>
                    </a:lnTo>
                    <a:lnTo>
                      <a:pt x="967" y="1313"/>
                    </a:lnTo>
                    <a:lnTo>
                      <a:pt x="968" y="1310"/>
                    </a:lnTo>
                    <a:lnTo>
                      <a:pt x="970" y="1307"/>
                    </a:lnTo>
                    <a:lnTo>
                      <a:pt x="971" y="1307"/>
                    </a:lnTo>
                    <a:lnTo>
                      <a:pt x="974" y="1307"/>
                    </a:lnTo>
                    <a:lnTo>
                      <a:pt x="1040" y="1309"/>
                    </a:lnTo>
                    <a:lnTo>
                      <a:pt x="1112" y="1309"/>
                    </a:lnTo>
                    <a:lnTo>
                      <a:pt x="1183" y="1307"/>
                    </a:lnTo>
                    <a:lnTo>
                      <a:pt x="1255" y="1309"/>
                    </a:lnTo>
                    <a:lnTo>
                      <a:pt x="1284" y="1309"/>
                    </a:lnTo>
                    <a:lnTo>
                      <a:pt x="1318" y="1307"/>
                    </a:lnTo>
                    <a:lnTo>
                      <a:pt x="1352" y="1304"/>
                    </a:lnTo>
                    <a:lnTo>
                      <a:pt x="1384" y="1303"/>
                    </a:lnTo>
                    <a:lnTo>
                      <a:pt x="1408" y="1304"/>
                    </a:lnTo>
                    <a:lnTo>
                      <a:pt x="1434" y="1306"/>
                    </a:lnTo>
                    <a:lnTo>
                      <a:pt x="1447" y="1304"/>
                    </a:lnTo>
                    <a:lnTo>
                      <a:pt x="1457" y="1302"/>
                    </a:lnTo>
                    <a:lnTo>
                      <a:pt x="1460" y="1299"/>
                    </a:lnTo>
                    <a:lnTo>
                      <a:pt x="1462" y="1296"/>
                    </a:lnTo>
                    <a:lnTo>
                      <a:pt x="1462" y="1293"/>
                    </a:lnTo>
                    <a:lnTo>
                      <a:pt x="1462" y="1288"/>
                    </a:lnTo>
                    <a:lnTo>
                      <a:pt x="1460" y="1288"/>
                    </a:lnTo>
                    <a:lnTo>
                      <a:pt x="1455" y="1290"/>
                    </a:lnTo>
                    <a:close/>
                    <a:moveTo>
                      <a:pt x="1302" y="1346"/>
                    </a:moveTo>
                    <a:lnTo>
                      <a:pt x="1302" y="1346"/>
                    </a:lnTo>
                    <a:lnTo>
                      <a:pt x="1248" y="1342"/>
                    </a:lnTo>
                    <a:lnTo>
                      <a:pt x="1194" y="1338"/>
                    </a:lnTo>
                    <a:lnTo>
                      <a:pt x="1140" y="1332"/>
                    </a:lnTo>
                    <a:lnTo>
                      <a:pt x="1085" y="1328"/>
                    </a:lnTo>
                    <a:lnTo>
                      <a:pt x="1057" y="1328"/>
                    </a:lnTo>
                    <a:lnTo>
                      <a:pt x="1029" y="1327"/>
                    </a:lnTo>
                    <a:lnTo>
                      <a:pt x="981" y="1324"/>
                    </a:lnTo>
                    <a:lnTo>
                      <a:pt x="935" y="1323"/>
                    </a:lnTo>
                    <a:lnTo>
                      <a:pt x="839" y="1320"/>
                    </a:lnTo>
                    <a:lnTo>
                      <a:pt x="831" y="1320"/>
                    </a:lnTo>
                    <a:lnTo>
                      <a:pt x="824" y="1318"/>
                    </a:lnTo>
                    <a:lnTo>
                      <a:pt x="815" y="1317"/>
                    </a:lnTo>
                    <a:lnTo>
                      <a:pt x="808" y="1316"/>
                    </a:lnTo>
                    <a:lnTo>
                      <a:pt x="772" y="1314"/>
                    </a:lnTo>
                    <a:lnTo>
                      <a:pt x="740" y="1313"/>
                    </a:lnTo>
                    <a:lnTo>
                      <a:pt x="707" y="1311"/>
                    </a:lnTo>
                    <a:lnTo>
                      <a:pt x="671" y="1310"/>
                    </a:lnTo>
                    <a:lnTo>
                      <a:pt x="671" y="1309"/>
                    </a:lnTo>
                    <a:lnTo>
                      <a:pt x="669" y="1309"/>
                    </a:lnTo>
                    <a:lnTo>
                      <a:pt x="669" y="1311"/>
                    </a:lnTo>
                    <a:lnTo>
                      <a:pt x="669" y="1313"/>
                    </a:lnTo>
                    <a:lnTo>
                      <a:pt x="668" y="1314"/>
                    </a:lnTo>
                    <a:lnTo>
                      <a:pt x="668" y="1317"/>
                    </a:lnTo>
                    <a:lnTo>
                      <a:pt x="662" y="1314"/>
                    </a:lnTo>
                    <a:lnTo>
                      <a:pt x="657" y="1314"/>
                    </a:lnTo>
                    <a:lnTo>
                      <a:pt x="651" y="1316"/>
                    </a:lnTo>
                    <a:lnTo>
                      <a:pt x="645" y="1318"/>
                    </a:lnTo>
                    <a:lnTo>
                      <a:pt x="636" y="1325"/>
                    </a:lnTo>
                    <a:lnTo>
                      <a:pt x="629" y="1334"/>
                    </a:lnTo>
                    <a:lnTo>
                      <a:pt x="619" y="1361"/>
                    </a:lnTo>
                    <a:lnTo>
                      <a:pt x="612" y="1387"/>
                    </a:lnTo>
                    <a:lnTo>
                      <a:pt x="608" y="1415"/>
                    </a:lnTo>
                    <a:lnTo>
                      <a:pt x="608" y="1443"/>
                    </a:lnTo>
                    <a:lnTo>
                      <a:pt x="609" y="1471"/>
                    </a:lnTo>
                    <a:lnTo>
                      <a:pt x="615" y="1498"/>
                    </a:lnTo>
                    <a:lnTo>
                      <a:pt x="617" y="1512"/>
                    </a:lnTo>
                    <a:lnTo>
                      <a:pt x="623" y="1525"/>
                    </a:lnTo>
                    <a:lnTo>
                      <a:pt x="627" y="1536"/>
                    </a:lnTo>
                    <a:lnTo>
                      <a:pt x="634" y="1549"/>
                    </a:lnTo>
                    <a:lnTo>
                      <a:pt x="672" y="1551"/>
                    </a:lnTo>
                    <a:lnTo>
                      <a:pt x="707" y="1551"/>
                    </a:lnTo>
                    <a:lnTo>
                      <a:pt x="744" y="1551"/>
                    </a:lnTo>
                    <a:lnTo>
                      <a:pt x="780" y="1550"/>
                    </a:lnTo>
                    <a:lnTo>
                      <a:pt x="765" y="1547"/>
                    </a:lnTo>
                    <a:lnTo>
                      <a:pt x="749" y="1546"/>
                    </a:lnTo>
                    <a:lnTo>
                      <a:pt x="718" y="1544"/>
                    </a:lnTo>
                    <a:lnTo>
                      <a:pt x="686" y="1543"/>
                    </a:lnTo>
                    <a:lnTo>
                      <a:pt x="669" y="1540"/>
                    </a:lnTo>
                    <a:lnTo>
                      <a:pt x="652" y="1539"/>
                    </a:lnTo>
                    <a:lnTo>
                      <a:pt x="652" y="1537"/>
                    </a:lnTo>
                    <a:lnTo>
                      <a:pt x="651" y="1536"/>
                    </a:lnTo>
                    <a:lnTo>
                      <a:pt x="654" y="1535"/>
                    </a:lnTo>
                    <a:lnTo>
                      <a:pt x="655" y="1532"/>
                    </a:lnTo>
                    <a:lnTo>
                      <a:pt x="654" y="1530"/>
                    </a:lnTo>
                    <a:lnTo>
                      <a:pt x="647" y="1519"/>
                    </a:lnTo>
                    <a:lnTo>
                      <a:pt x="640" y="1507"/>
                    </a:lnTo>
                    <a:lnTo>
                      <a:pt x="634" y="1494"/>
                    </a:lnTo>
                    <a:lnTo>
                      <a:pt x="630" y="1481"/>
                    </a:lnTo>
                    <a:lnTo>
                      <a:pt x="626" y="1467"/>
                    </a:lnTo>
                    <a:lnTo>
                      <a:pt x="624" y="1455"/>
                    </a:lnTo>
                    <a:lnTo>
                      <a:pt x="623" y="1441"/>
                    </a:lnTo>
                    <a:lnTo>
                      <a:pt x="623" y="1426"/>
                    </a:lnTo>
                    <a:lnTo>
                      <a:pt x="624" y="1412"/>
                    </a:lnTo>
                    <a:lnTo>
                      <a:pt x="626" y="1398"/>
                    </a:lnTo>
                    <a:lnTo>
                      <a:pt x="631" y="1372"/>
                    </a:lnTo>
                    <a:lnTo>
                      <a:pt x="638" y="1345"/>
                    </a:lnTo>
                    <a:lnTo>
                      <a:pt x="648" y="1321"/>
                    </a:lnTo>
                    <a:lnTo>
                      <a:pt x="659" y="1321"/>
                    </a:lnTo>
                    <a:lnTo>
                      <a:pt x="669" y="1323"/>
                    </a:lnTo>
                    <a:lnTo>
                      <a:pt x="686" y="1328"/>
                    </a:lnTo>
                    <a:lnTo>
                      <a:pt x="699" y="1330"/>
                    </a:lnTo>
                    <a:lnTo>
                      <a:pt x="710" y="1331"/>
                    </a:lnTo>
                    <a:lnTo>
                      <a:pt x="749" y="1335"/>
                    </a:lnTo>
                    <a:lnTo>
                      <a:pt x="766" y="1337"/>
                    </a:lnTo>
                    <a:lnTo>
                      <a:pt x="784" y="1337"/>
                    </a:lnTo>
                    <a:lnTo>
                      <a:pt x="825" y="1337"/>
                    </a:lnTo>
                    <a:lnTo>
                      <a:pt x="867" y="1337"/>
                    </a:lnTo>
                    <a:lnTo>
                      <a:pt x="949" y="1341"/>
                    </a:lnTo>
                    <a:lnTo>
                      <a:pt x="1030" y="1348"/>
                    </a:lnTo>
                    <a:lnTo>
                      <a:pt x="1109" y="1356"/>
                    </a:lnTo>
                    <a:lnTo>
                      <a:pt x="1126" y="1355"/>
                    </a:lnTo>
                    <a:lnTo>
                      <a:pt x="1144" y="1356"/>
                    </a:lnTo>
                    <a:lnTo>
                      <a:pt x="1182" y="1361"/>
                    </a:lnTo>
                    <a:lnTo>
                      <a:pt x="1220" y="1363"/>
                    </a:lnTo>
                    <a:lnTo>
                      <a:pt x="1258" y="1365"/>
                    </a:lnTo>
                    <a:lnTo>
                      <a:pt x="1294" y="1366"/>
                    </a:lnTo>
                    <a:lnTo>
                      <a:pt x="1329" y="1370"/>
                    </a:lnTo>
                    <a:lnTo>
                      <a:pt x="1328" y="1365"/>
                    </a:lnTo>
                    <a:lnTo>
                      <a:pt x="1326" y="1361"/>
                    </a:lnTo>
                    <a:lnTo>
                      <a:pt x="1323" y="1356"/>
                    </a:lnTo>
                    <a:lnTo>
                      <a:pt x="1321" y="1352"/>
                    </a:lnTo>
                    <a:lnTo>
                      <a:pt x="1318" y="1351"/>
                    </a:lnTo>
                    <a:lnTo>
                      <a:pt x="1312" y="1348"/>
                    </a:lnTo>
                    <a:lnTo>
                      <a:pt x="1302" y="1346"/>
                    </a:lnTo>
                    <a:close/>
                    <a:moveTo>
                      <a:pt x="1089" y="1317"/>
                    </a:moveTo>
                    <a:lnTo>
                      <a:pt x="1089" y="1317"/>
                    </a:lnTo>
                    <a:lnTo>
                      <a:pt x="1083" y="1317"/>
                    </a:lnTo>
                    <a:lnTo>
                      <a:pt x="1083" y="1318"/>
                    </a:lnTo>
                    <a:lnTo>
                      <a:pt x="1086" y="1318"/>
                    </a:lnTo>
                    <a:lnTo>
                      <a:pt x="1092" y="1318"/>
                    </a:lnTo>
                    <a:lnTo>
                      <a:pt x="1155" y="1324"/>
                    </a:lnTo>
                    <a:lnTo>
                      <a:pt x="1220" y="1331"/>
                    </a:lnTo>
                    <a:lnTo>
                      <a:pt x="1256" y="1335"/>
                    </a:lnTo>
                    <a:lnTo>
                      <a:pt x="1291" y="1338"/>
                    </a:lnTo>
                    <a:lnTo>
                      <a:pt x="1309" y="1337"/>
                    </a:lnTo>
                    <a:lnTo>
                      <a:pt x="1318" y="1338"/>
                    </a:lnTo>
                    <a:lnTo>
                      <a:pt x="1322" y="1339"/>
                    </a:lnTo>
                    <a:lnTo>
                      <a:pt x="1326" y="1342"/>
                    </a:lnTo>
                    <a:lnTo>
                      <a:pt x="1345" y="1337"/>
                    </a:lnTo>
                    <a:lnTo>
                      <a:pt x="1363" y="1330"/>
                    </a:lnTo>
                    <a:lnTo>
                      <a:pt x="1381" y="1323"/>
                    </a:lnTo>
                    <a:lnTo>
                      <a:pt x="1396" y="1314"/>
                    </a:lnTo>
                    <a:lnTo>
                      <a:pt x="1318" y="1317"/>
                    </a:lnTo>
                    <a:lnTo>
                      <a:pt x="1241" y="1317"/>
                    </a:lnTo>
                    <a:lnTo>
                      <a:pt x="1165" y="1318"/>
                    </a:lnTo>
                    <a:lnTo>
                      <a:pt x="1089" y="1317"/>
                    </a:lnTo>
                    <a:close/>
                    <a:moveTo>
                      <a:pt x="1408" y="1325"/>
                    </a:moveTo>
                    <a:lnTo>
                      <a:pt x="1408" y="1325"/>
                    </a:lnTo>
                    <a:lnTo>
                      <a:pt x="1398" y="1327"/>
                    </a:lnTo>
                    <a:lnTo>
                      <a:pt x="1389" y="1330"/>
                    </a:lnTo>
                    <a:lnTo>
                      <a:pt x="1373" y="1337"/>
                    </a:lnTo>
                    <a:lnTo>
                      <a:pt x="1356" y="1344"/>
                    </a:lnTo>
                    <a:lnTo>
                      <a:pt x="1346" y="1346"/>
                    </a:lnTo>
                    <a:lnTo>
                      <a:pt x="1336" y="1349"/>
                    </a:lnTo>
                    <a:lnTo>
                      <a:pt x="1338" y="1353"/>
                    </a:lnTo>
                    <a:lnTo>
                      <a:pt x="1339" y="1356"/>
                    </a:lnTo>
                    <a:lnTo>
                      <a:pt x="1340" y="1361"/>
                    </a:lnTo>
                    <a:lnTo>
                      <a:pt x="1340" y="1365"/>
                    </a:lnTo>
                    <a:lnTo>
                      <a:pt x="1371" y="1355"/>
                    </a:lnTo>
                    <a:lnTo>
                      <a:pt x="1402" y="1345"/>
                    </a:lnTo>
                    <a:lnTo>
                      <a:pt x="1416" y="1339"/>
                    </a:lnTo>
                    <a:lnTo>
                      <a:pt x="1430" y="1332"/>
                    </a:lnTo>
                    <a:lnTo>
                      <a:pt x="1443" y="1325"/>
                    </a:lnTo>
                    <a:lnTo>
                      <a:pt x="1454" y="1317"/>
                    </a:lnTo>
                    <a:lnTo>
                      <a:pt x="1413" y="1316"/>
                    </a:lnTo>
                    <a:lnTo>
                      <a:pt x="1412" y="1321"/>
                    </a:lnTo>
                    <a:lnTo>
                      <a:pt x="1411" y="1324"/>
                    </a:lnTo>
                    <a:lnTo>
                      <a:pt x="1408" y="1325"/>
                    </a:lnTo>
                    <a:close/>
                    <a:moveTo>
                      <a:pt x="492" y="1400"/>
                    </a:moveTo>
                    <a:lnTo>
                      <a:pt x="492" y="1400"/>
                    </a:lnTo>
                    <a:lnTo>
                      <a:pt x="502" y="1411"/>
                    </a:lnTo>
                    <a:lnTo>
                      <a:pt x="513" y="1422"/>
                    </a:lnTo>
                    <a:lnTo>
                      <a:pt x="537" y="1442"/>
                    </a:lnTo>
                    <a:lnTo>
                      <a:pt x="536" y="1417"/>
                    </a:lnTo>
                    <a:lnTo>
                      <a:pt x="532" y="1387"/>
                    </a:lnTo>
                    <a:lnTo>
                      <a:pt x="523" y="1332"/>
                    </a:lnTo>
                    <a:lnTo>
                      <a:pt x="506" y="1365"/>
                    </a:lnTo>
                    <a:lnTo>
                      <a:pt x="499" y="1382"/>
                    </a:lnTo>
                    <a:lnTo>
                      <a:pt x="492" y="1400"/>
                    </a:lnTo>
                    <a:close/>
                    <a:moveTo>
                      <a:pt x="1119" y="1435"/>
                    </a:moveTo>
                    <a:lnTo>
                      <a:pt x="1119" y="1435"/>
                    </a:lnTo>
                    <a:lnTo>
                      <a:pt x="1169" y="1431"/>
                    </a:lnTo>
                    <a:lnTo>
                      <a:pt x="1218" y="1428"/>
                    </a:lnTo>
                    <a:lnTo>
                      <a:pt x="1325" y="1424"/>
                    </a:lnTo>
                    <a:lnTo>
                      <a:pt x="1326" y="1418"/>
                    </a:lnTo>
                    <a:lnTo>
                      <a:pt x="1328" y="1411"/>
                    </a:lnTo>
                    <a:lnTo>
                      <a:pt x="1328" y="1405"/>
                    </a:lnTo>
                    <a:lnTo>
                      <a:pt x="1326" y="1398"/>
                    </a:lnTo>
                    <a:lnTo>
                      <a:pt x="1322" y="1387"/>
                    </a:lnTo>
                    <a:lnTo>
                      <a:pt x="1319" y="1383"/>
                    </a:lnTo>
                    <a:lnTo>
                      <a:pt x="1316" y="1379"/>
                    </a:lnTo>
                    <a:lnTo>
                      <a:pt x="1274" y="1375"/>
                    </a:lnTo>
                    <a:lnTo>
                      <a:pt x="1235" y="1375"/>
                    </a:lnTo>
                    <a:lnTo>
                      <a:pt x="1199" y="1373"/>
                    </a:lnTo>
                    <a:lnTo>
                      <a:pt x="1163" y="1372"/>
                    </a:lnTo>
                    <a:lnTo>
                      <a:pt x="1081" y="1362"/>
                    </a:lnTo>
                    <a:lnTo>
                      <a:pt x="1029" y="1355"/>
                    </a:lnTo>
                    <a:lnTo>
                      <a:pt x="1002" y="1352"/>
                    </a:lnTo>
                    <a:lnTo>
                      <a:pt x="975" y="1351"/>
                    </a:lnTo>
                    <a:lnTo>
                      <a:pt x="895" y="1351"/>
                    </a:lnTo>
                    <a:lnTo>
                      <a:pt x="818" y="1349"/>
                    </a:lnTo>
                    <a:lnTo>
                      <a:pt x="779" y="1348"/>
                    </a:lnTo>
                    <a:lnTo>
                      <a:pt x="741" y="1346"/>
                    </a:lnTo>
                    <a:lnTo>
                      <a:pt x="702" y="1342"/>
                    </a:lnTo>
                    <a:lnTo>
                      <a:pt x="661" y="1338"/>
                    </a:lnTo>
                    <a:lnTo>
                      <a:pt x="661" y="1344"/>
                    </a:lnTo>
                    <a:lnTo>
                      <a:pt x="661" y="1349"/>
                    </a:lnTo>
                    <a:lnTo>
                      <a:pt x="662" y="1359"/>
                    </a:lnTo>
                    <a:lnTo>
                      <a:pt x="667" y="1368"/>
                    </a:lnTo>
                    <a:lnTo>
                      <a:pt x="671" y="1377"/>
                    </a:lnTo>
                    <a:lnTo>
                      <a:pt x="695" y="1379"/>
                    </a:lnTo>
                    <a:lnTo>
                      <a:pt x="716" y="1380"/>
                    </a:lnTo>
                    <a:lnTo>
                      <a:pt x="756" y="1380"/>
                    </a:lnTo>
                    <a:lnTo>
                      <a:pt x="797" y="1380"/>
                    </a:lnTo>
                    <a:lnTo>
                      <a:pt x="817" y="1380"/>
                    </a:lnTo>
                    <a:lnTo>
                      <a:pt x="836" y="1383"/>
                    </a:lnTo>
                    <a:lnTo>
                      <a:pt x="848" y="1384"/>
                    </a:lnTo>
                    <a:lnTo>
                      <a:pt x="853" y="1387"/>
                    </a:lnTo>
                    <a:lnTo>
                      <a:pt x="856" y="1391"/>
                    </a:lnTo>
                    <a:lnTo>
                      <a:pt x="804" y="1389"/>
                    </a:lnTo>
                    <a:lnTo>
                      <a:pt x="755" y="1387"/>
                    </a:lnTo>
                    <a:lnTo>
                      <a:pt x="710" y="1387"/>
                    </a:lnTo>
                    <a:lnTo>
                      <a:pt x="668" y="1387"/>
                    </a:lnTo>
                    <a:lnTo>
                      <a:pt x="668" y="1393"/>
                    </a:lnTo>
                    <a:lnTo>
                      <a:pt x="669" y="1398"/>
                    </a:lnTo>
                    <a:lnTo>
                      <a:pt x="672" y="1401"/>
                    </a:lnTo>
                    <a:lnTo>
                      <a:pt x="678" y="1403"/>
                    </a:lnTo>
                    <a:lnTo>
                      <a:pt x="689" y="1404"/>
                    </a:lnTo>
                    <a:lnTo>
                      <a:pt x="699" y="1405"/>
                    </a:lnTo>
                    <a:lnTo>
                      <a:pt x="751" y="1407"/>
                    </a:lnTo>
                    <a:lnTo>
                      <a:pt x="807" y="1410"/>
                    </a:lnTo>
                    <a:lnTo>
                      <a:pt x="793" y="1411"/>
                    </a:lnTo>
                    <a:lnTo>
                      <a:pt x="776" y="1412"/>
                    </a:lnTo>
                    <a:lnTo>
                      <a:pt x="740" y="1414"/>
                    </a:lnTo>
                    <a:lnTo>
                      <a:pt x="703" y="1412"/>
                    </a:lnTo>
                    <a:lnTo>
                      <a:pt x="675" y="1412"/>
                    </a:lnTo>
                    <a:lnTo>
                      <a:pt x="672" y="1425"/>
                    </a:lnTo>
                    <a:lnTo>
                      <a:pt x="672" y="1436"/>
                    </a:lnTo>
                    <a:lnTo>
                      <a:pt x="672" y="1448"/>
                    </a:lnTo>
                    <a:lnTo>
                      <a:pt x="675" y="1460"/>
                    </a:lnTo>
                    <a:lnTo>
                      <a:pt x="709" y="1464"/>
                    </a:lnTo>
                    <a:lnTo>
                      <a:pt x="744" y="1466"/>
                    </a:lnTo>
                    <a:lnTo>
                      <a:pt x="807" y="1467"/>
                    </a:lnTo>
                    <a:lnTo>
                      <a:pt x="804" y="1467"/>
                    </a:lnTo>
                    <a:lnTo>
                      <a:pt x="804" y="1466"/>
                    </a:lnTo>
                    <a:lnTo>
                      <a:pt x="807" y="1466"/>
                    </a:lnTo>
                    <a:lnTo>
                      <a:pt x="883" y="1469"/>
                    </a:lnTo>
                    <a:lnTo>
                      <a:pt x="921" y="1470"/>
                    </a:lnTo>
                    <a:lnTo>
                      <a:pt x="957" y="1474"/>
                    </a:lnTo>
                    <a:lnTo>
                      <a:pt x="921" y="1473"/>
                    </a:lnTo>
                    <a:lnTo>
                      <a:pt x="886" y="1473"/>
                    </a:lnTo>
                    <a:lnTo>
                      <a:pt x="814" y="1473"/>
                    </a:lnTo>
                    <a:lnTo>
                      <a:pt x="742" y="1473"/>
                    </a:lnTo>
                    <a:lnTo>
                      <a:pt x="669" y="1471"/>
                    </a:lnTo>
                    <a:lnTo>
                      <a:pt x="672" y="1473"/>
                    </a:lnTo>
                    <a:lnTo>
                      <a:pt x="672" y="1474"/>
                    </a:lnTo>
                    <a:lnTo>
                      <a:pt x="672" y="1478"/>
                    </a:lnTo>
                    <a:lnTo>
                      <a:pt x="671" y="1484"/>
                    </a:lnTo>
                    <a:lnTo>
                      <a:pt x="671" y="1487"/>
                    </a:lnTo>
                    <a:lnTo>
                      <a:pt x="672" y="1488"/>
                    </a:lnTo>
                    <a:lnTo>
                      <a:pt x="690" y="1490"/>
                    </a:lnTo>
                    <a:lnTo>
                      <a:pt x="711" y="1492"/>
                    </a:lnTo>
                    <a:lnTo>
                      <a:pt x="734" y="1495"/>
                    </a:lnTo>
                    <a:lnTo>
                      <a:pt x="754" y="1497"/>
                    </a:lnTo>
                    <a:lnTo>
                      <a:pt x="730" y="1500"/>
                    </a:lnTo>
                    <a:lnTo>
                      <a:pt x="709" y="1500"/>
                    </a:lnTo>
                    <a:lnTo>
                      <a:pt x="689" y="1498"/>
                    </a:lnTo>
                    <a:lnTo>
                      <a:pt x="672" y="1497"/>
                    </a:lnTo>
                    <a:lnTo>
                      <a:pt x="672" y="1505"/>
                    </a:lnTo>
                    <a:lnTo>
                      <a:pt x="674" y="1514"/>
                    </a:lnTo>
                    <a:lnTo>
                      <a:pt x="678" y="1532"/>
                    </a:lnTo>
                    <a:lnTo>
                      <a:pt x="724" y="1535"/>
                    </a:lnTo>
                    <a:lnTo>
                      <a:pt x="768" y="1537"/>
                    </a:lnTo>
                    <a:lnTo>
                      <a:pt x="811" y="1543"/>
                    </a:lnTo>
                    <a:lnTo>
                      <a:pt x="857" y="1547"/>
                    </a:lnTo>
                    <a:lnTo>
                      <a:pt x="860" y="1549"/>
                    </a:lnTo>
                    <a:lnTo>
                      <a:pt x="862" y="1550"/>
                    </a:lnTo>
                    <a:lnTo>
                      <a:pt x="863" y="1551"/>
                    </a:lnTo>
                    <a:lnTo>
                      <a:pt x="864" y="1553"/>
                    </a:lnTo>
                    <a:lnTo>
                      <a:pt x="900" y="1556"/>
                    </a:lnTo>
                    <a:lnTo>
                      <a:pt x="935" y="1558"/>
                    </a:lnTo>
                    <a:lnTo>
                      <a:pt x="1009" y="1563"/>
                    </a:lnTo>
                    <a:lnTo>
                      <a:pt x="1088" y="1565"/>
                    </a:lnTo>
                    <a:lnTo>
                      <a:pt x="1166" y="1568"/>
                    </a:lnTo>
                    <a:lnTo>
                      <a:pt x="1187" y="1568"/>
                    </a:lnTo>
                    <a:lnTo>
                      <a:pt x="1210" y="1568"/>
                    </a:lnTo>
                    <a:lnTo>
                      <a:pt x="1231" y="1568"/>
                    </a:lnTo>
                    <a:lnTo>
                      <a:pt x="1249" y="1570"/>
                    </a:lnTo>
                    <a:lnTo>
                      <a:pt x="1269" y="1571"/>
                    </a:lnTo>
                    <a:lnTo>
                      <a:pt x="1290" y="1573"/>
                    </a:lnTo>
                    <a:lnTo>
                      <a:pt x="1312" y="1573"/>
                    </a:lnTo>
                    <a:lnTo>
                      <a:pt x="1333" y="1571"/>
                    </a:lnTo>
                    <a:lnTo>
                      <a:pt x="1333" y="1564"/>
                    </a:lnTo>
                    <a:lnTo>
                      <a:pt x="1331" y="1557"/>
                    </a:lnTo>
                    <a:lnTo>
                      <a:pt x="1329" y="1550"/>
                    </a:lnTo>
                    <a:lnTo>
                      <a:pt x="1331" y="1543"/>
                    </a:lnTo>
                    <a:lnTo>
                      <a:pt x="1332" y="1537"/>
                    </a:lnTo>
                    <a:lnTo>
                      <a:pt x="1335" y="1535"/>
                    </a:lnTo>
                    <a:lnTo>
                      <a:pt x="1336" y="1530"/>
                    </a:lnTo>
                    <a:lnTo>
                      <a:pt x="1336" y="1529"/>
                    </a:lnTo>
                    <a:lnTo>
                      <a:pt x="1335" y="1528"/>
                    </a:lnTo>
                    <a:lnTo>
                      <a:pt x="1305" y="1525"/>
                    </a:lnTo>
                    <a:lnTo>
                      <a:pt x="1276" y="1522"/>
                    </a:lnTo>
                    <a:lnTo>
                      <a:pt x="1248" y="1519"/>
                    </a:lnTo>
                    <a:lnTo>
                      <a:pt x="1220" y="1515"/>
                    </a:lnTo>
                    <a:lnTo>
                      <a:pt x="1250" y="1515"/>
                    </a:lnTo>
                    <a:lnTo>
                      <a:pt x="1280" y="1516"/>
                    </a:lnTo>
                    <a:lnTo>
                      <a:pt x="1309" y="1518"/>
                    </a:lnTo>
                    <a:lnTo>
                      <a:pt x="1323" y="1518"/>
                    </a:lnTo>
                    <a:lnTo>
                      <a:pt x="1338" y="1516"/>
                    </a:lnTo>
                    <a:lnTo>
                      <a:pt x="1335" y="1511"/>
                    </a:lnTo>
                    <a:lnTo>
                      <a:pt x="1333" y="1505"/>
                    </a:lnTo>
                    <a:lnTo>
                      <a:pt x="1293" y="1502"/>
                    </a:lnTo>
                    <a:lnTo>
                      <a:pt x="1252" y="1500"/>
                    </a:lnTo>
                    <a:lnTo>
                      <a:pt x="1170" y="1497"/>
                    </a:lnTo>
                    <a:lnTo>
                      <a:pt x="1113" y="1495"/>
                    </a:lnTo>
                    <a:lnTo>
                      <a:pt x="1086" y="1494"/>
                    </a:lnTo>
                    <a:lnTo>
                      <a:pt x="1058" y="1495"/>
                    </a:lnTo>
                    <a:lnTo>
                      <a:pt x="1039" y="1498"/>
                    </a:lnTo>
                    <a:lnTo>
                      <a:pt x="1029" y="1498"/>
                    </a:lnTo>
                    <a:lnTo>
                      <a:pt x="1024" y="1497"/>
                    </a:lnTo>
                    <a:lnTo>
                      <a:pt x="1020" y="1494"/>
                    </a:lnTo>
                    <a:lnTo>
                      <a:pt x="1057" y="1491"/>
                    </a:lnTo>
                    <a:lnTo>
                      <a:pt x="1095" y="1490"/>
                    </a:lnTo>
                    <a:lnTo>
                      <a:pt x="1133" y="1490"/>
                    </a:lnTo>
                    <a:lnTo>
                      <a:pt x="1170" y="1490"/>
                    </a:lnTo>
                    <a:lnTo>
                      <a:pt x="1249" y="1492"/>
                    </a:lnTo>
                    <a:lnTo>
                      <a:pt x="1328" y="1494"/>
                    </a:lnTo>
                    <a:lnTo>
                      <a:pt x="1329" y="1485"/>
                    </a:lnTo>
                    <a:lnTo>
                      <a:pt x="1333" y="1478"/>
                    </a:lnTo>
                    <a:lnTo>
                      <a:pt x="1336" y="1473"/>
                    </a:lnTo>
                    <a:lnTo>
                      <a:pt x="1336" y="1469"/>
                    </a:lnTo>
                    <a:lnTo>
                      <a:pt x="1336" y="1464"/>
                    </a:lnTo>
                    <a:lnTo>
                      <a:pt x="1336" y="1460"/>
                    </a:lnTo>
                    <a:lnTo>
                      <a:pt x="1333" y="1456"/>
                    </a:lnTo>
                    <a:lnTo>
                      <a:pt x="1331" y="1453"/>
                    </a:lnTo>
                    <a:lnTo>
                      <a:pt x="1326" y="1450"/>
                    </a:lnTo>
                    <a:lnTo>
                      <a:pt x="1318" y="1449"/>
                    </a:lnTo>
                    <a:lnTo>
                      <a:pt x="1307" y="1448"/>
                    </a:lnTo>
                    <a:lnTo>
                      <a:pt x="1283" y="1449"/>
                    </a:lnTo>
                    <a:lnTo>
                      <a:pt x="1272" y="1449"/>
                    </a:lnTo>
                    <a:lnTo>
                      <a:pt x="1263" y="1446"/>
                    </a:lnTo>
                    <a:lnTo>
                      <a:pt x="1277" y="1443"/>
                    </a:lnTo>
                    <a:lnTo>
                      <a:pt x="1293" y="1442"/>
                    </a:lnTo>
                    <a:lnTo>
                      <a:pt x="1323" y="1439"/>
                    </a:lnTo>
                    <a:lnTo>
                      <a:pt x="1309" y="1436"/>
                    </a:lnTo>
                    <a:lnTo>
                      <a:pt x="1295" y="1434"/>
                    </a:lnTo>
                    <a:lnTo>
                      <a:pt x="1281" y="1434"/>
                    </a:lnTo>
                    <a:lnTo>
                      <a:pt x="1267" y="1434"/>
                    </a:lnTo>
                    <a:lnTo>
                      <a:pt x="1239" y="1436"/>
                    </a:lnTo>
                    <a:lnTo>
                      <a:pt x="1211" y="1438"/>
                    </a:lnTo>
                    <a:lnTo>
                      <a:pt x="1176" y="1439"/>
                    </a:lnTo>
                    <a:lnTo>
                      <a:pt x="1159" y="1439"/>
                    </a:lnTo>
                    <a:lnTo>
                      <a:pt x="1144" y="1438"/>
                    </a:lnTo>
                    <a:lnTo>
                      <a:pt x="1137" y="1441"/>
                    </a:lnTo>
                    <a:lnTo>
                      <a:pt x="1131" y="1441"/>
                    </a:lnTo>
                    <a:lnTo>
                      <a:pt x="1126" y="1438"/>
                    </a:lnTo>
                    <a:lnTo>
                      <a:pt x="1119" y="1435"/>
                    </a:lnTo>
                    <a:close/>
                    <a:moveTo>
                      <a:pt x="1335" y="1382"/>
                    </a:moveTo>
                    <a:lnTo>
                      <a:pt x="1335" y="1382"/>
                    </a:lnTo>
                    <a:lnTo>
                      <a:pt x="1336" y="1389"/>
                    </a:lnTo>
                    <a:lnTo>
                      <a:pt x="1338" y="1396"/>
                    </a:lnTo>
                    <a:lnTo>
                      <a:pt x="1339" y="1404"/>
                    </a:lnTo>
                    <a:lnTo>
                      <a:pt x="1339" y="1411"/>
                    </a:lnTo>
                    <a:lnTo>
                      <a:pt x="1339" y="1417"/>
                    </a:lnTo>
                    <a:lnTo>
                      <a:pt x="1336" y="1422"/>
                    </a:lnTo>
                    <a:lnTo>
                      <a:pt x="1333" y="1428"/>
                    </a:lnTo>
                    <a:lnTo>
                      <a:pt x="1333" y="1432"/>
                    </a:lnTo>
                    <a:lnTo>
                      <a:pt x="1333" y="1438"/>
                    </a:lnTo>
                    <a:lnTo>
                      <a:pt x="1336" y="1443"/>
                    </a:lnTo>
                    <a:lnTo>
                      <a:pt x="1342" y="1453"/>
                    </a:lnTo>
                    <a:lnTo>
                      <a:pt x="1345" y="1457"/>
                    </a:lnTo>
                    <a:lnTo>
                      <a:pt x="1347" y="1463"/>
                    </a:lnTo>
                    <a:lnTo>
                      <a:pt x="1347" y="1469"/>
                    </a:lnTo>
                    <a:lnTo>
                      <a:pt x="1346" y="1474"/>
                    </a:lnTo>
                    <a:lnTo>
                      <a:pt x="1342" y="1480"/>
                    </a:lnTo>
                    <a:lnTo>
                      <a:pt x="1340" y="1487"/>
                    </a:lnTo>
                    <a:lnTo>
                      <a:pt x="1340" y="1494"/>
                    </a:lnTo>
                    <a:lnTo>
                      <a:pt x="1342" y="1501"/>
                    </a:lnTo>
                    <a:lnTo>
                      <a:pt x="1346" y="1515"/>
                    </a:lnTo>
                    <a:lnTo>
                      <a:pt x="1350" y="1528"/>
                    </a:lnTo>
                    <a:lnTo>
                      <a:pt x="1345" y="1533"/>
                    </a:lnTo>
                    <a:lnTo>
                      <a:pt x="1340" y="1543"/>
                    </a:lnTo>
                    <a:lnTo>
                      <a:pt x="1339" y="1547"/>
                    </a:lnTo>
                    <a:lnTo>
                      <a:pt x="1339" y="1553"/>
                    </a:lnTo>
                    <a:lnTo>
                      <a:pt x="1340" y="1557"/>
                    </a:lnTo>
                    <a:lnTo>
                      <a:pt x="1343" y="1563"/>
                    </a:lnTo>
                    <a:lnTo>
                      <a:pt x="1366" y="1551"/>
                    </a:lnTo>
                    <a:lnTo>
                      <a:pt x="1387" y="1539"/>
                    </a:lnTo>
                    <a:lnTo>
                      <a:pt x="1426" y="1511"/>
                    </a:lnTo>
                    <a:lnTo>
                      <a:pt x="1432" y="1492"/>
                    </a:lnTo>
                    <a:lnTo>
                      <a:pt x="1432" y="1483"/>
                    </a:lnTo>
                    <a:lnTo>
                      <a:pt x="1430" y="1478"/>
                    </a:lnTo>
                    <a:lnTo>
                      <a:pt x="1429" y="1473"/>
                    </a:lnTo>
                    <a:lnTo>
                      <a:pt x="1415" y="1477"/>
                    </a:lnTo>
                    <a:lnTo>
                      <a:pt x="1402" y="1483"/>
                    </a:lnTo>
                    <a:lnTo>
                      <a:pt x="1377" y="1495"/>
                    </a:lnTo>
                    <a:lnTo>
                      <a:pt x="1380" y="1488"/>
                    </a:lnTo>
                    <a:lnTo>
                      <a:pt x="1382" y="1484"/>
                    </a:lnTo>
                    <a:lnTo>
                      <a:pt x="1389" y="1480"/>
                    </a:lnTo>
                    <a:lnTo>
                      <a:pt x="1396" y="1476"/>
                    </a:lnTo>
                    <a:lnTo>
                      <a:pt x="1411" y="1470"/>
                    </a:lnTo>
                    <a:lnTo>
                      <a:pt x="1418" y="1466"/>
                    </a:lnTo>
                    <a:lnTo>
                      <a:pt x="1422" y="1460"/>
                    </a:lnTo>
                    <a:lnTo>
                      <a:pt x="1419" y="1462"/>
                    </a:lnTo>
                    <a:lnTo>
                      <a:pt x="1415" y="1463"/>
                    </a:lnTo>
                    <a:lnTo>
                      <a:pt x="1409" y="1467"/>
                    </a:lnTo>
                    <a:lnTo>
                      <a:pt x="1406" y="1469"/>
                    </a:lnTo>
                    <a:lnTo>
                      <a:pt x="1404" y="1470"/>
                    </a:lnTo>
                    <a:lnTo>
                      <a:pt x="1399" y="1470"/>
                    </a:lnTo>
                    <a:lnTo>
                      <a:pt x="1396" y="1467"/>
                    </a:lnTo>
                    <a:lnTo>
                      <a:pt x="1405" y="1460"/>
                    </a:lnTo>
                    <a:lnTo>
                      <a:pt x="1413" y="1453"/>
                    </a:lnTo>
                    <a:lnTo>
                      <a:pt x="1422" y="1446"/>
                    </a:lnTo>
                    <a:lnTo>
                      <a:pt x="1430" y="1441"/>
                    </a:lnTo>
                    <a:lnTo>
                      <a:pt x="1430" y="1432"/>
                    </a:lnTo>
                    <a:lnTo>
                      <a:pt x="1427" y="1426"/>
                    </a:lnTo>
                    <a:lnTo>
                      <a:pt x="1425" y="1421"/>
                    </a:lnTo>
                    <a:lnTo>
                      <a:pt x="1422" y="1415"/>
                    </a:lnTo>
                    <a:lnTo>
                      <a:pt x="1415" y="1417"/>
                    </a:lnTo>
                    <a:lnTo>
                      <a:pt x="1409" y="1418"/>
                    </a:lnTo>
                    <a:lnTo>
                      <a:pt x="1398" y="1425"/>
                    </a:lnTo>
                    <a:lnTo>
                      <a:pt x="1385" y="1429"/>
                    </a:lnTo>
                    <a:lnTo>
                      <a:pt x="1380" y="1431"/>
                    </a:lnTo>
                    <a:lnTo>
                      <a:pt x="1373" y="1431"/>
                    </a:lnTo>
                    <a:lnTo>
                      <a:pt x="1374" y="1428"/>
                    </a:lnTo>
                    <a:lnTo>
                      <a:pt x="1377" y="1425"/>
                    </a:lnTo>
                    <a:lnTo>
                      <a:pt x="1385" y="1419"/>
                    </a:lnTo>
                    <a:lnTo>
                      <a:pt x="1408" y="1411"/>
                    </a:lnTo>
                    <a:lnTo>
                      <a:pt x="1418" y="1405"/>
                    </a:lnTo>
                    <a:lnTo>
                      <a:pt x="1422" y="1403"/>
                    </a:lnTo>
                    <a:lnTo>
                      <a:pt x="1425" y="1398"/>
                    </a:lnTo>
                    <a:lnTo>
                      <a:pt x="1427" y="1396"/>
                    </a:lnTo>
                    <a:lnTo>
                      <a:pt x="1427" y="1391"/>
                    </a:lnTo>
                    <a:lnTo>
                      <a:pt x="1426" y="1387"/>
                    </a:lnTo>
                    <a:lnTo>
                      <a:pt x="1423" y="1383"/>
                    </a:lnTo>
                    <a:lnTo>
                      <a:pt x="1418" y="1386"/>
                    </a:lnTo>
                    <a:lnTo>
                      <a:pt x="1412" y="1390"/>
                    </a:lnTo>
                    <a:lnTo>
                      <a:pt x="1405" y="1393"/>
                    </a:lnTo>
                    <a:lnTo>
                      <a:pt x="1398" y="1393"/>
                    </a:lnTo>
                    <a:lnTo>
                      <a:pt x="1402" y="1387"/>
                    </a:lnTo>
                    <a:lnTo>
                      <a:pt x="1406" y="1384"/>
                    </a:lnTo>
                    <a:lnTo>
                      <a:pt x="1415" y="1377"/>
                    </a:lnTo>
                    <a:lnTo>
                      <a:pt x="1423" y="1369"/>
                    </a:lnTo>
                    <a:lnTo>
                      <a:pt x="1427" y="1365"/>
                    </a:lnTo>
                    <a:lnTo>
                      <a:pt x="1430" y="1361"/>
                    </a:lnTo>
                    <a:lnTo>
                      <a:pt x="1427" y="1353"/>
                    </a:lnTo>
                    <a:lnTo>
                      <a:pt x="1426" y="1351"/>
                    </a:lnTo>
                    <a:lnTo>
                      <a:pt x="1425" y="1348"/>
                    </a:lnTo>
                    <a:lnTo>
                      <a:pt x="1402" y="1356"/>
                    </a:lnTo>
                    <a:lnTo>
                      <a:pt x="1380" y="1363"/>
                    </a:lnTo>
                    <a:lnTo>
                      <a:pt x="1356" y="1372"/>
                    </a:lnTo>
                    <a:lnTo>
                      <a:pt x="1346" y="1376"/>
                    </a:lnTo>
                    <a:lnTo>
                      <a:pt x="1335" y="1382"/>
                    </a:lnTo>
                    <a:close/>
                    <a:moveTo>
                      <a:pt x="488" y="1431"/>
                    </a:moveTo>
                    <a:lnTo>
                      <a:pt x="488" y="1431"/>
                    </a:lnTo>
                    <a:lnTo>
                      <a:pt x="494" y="1439"/>
                    </a:lnTo>
                    <a:lnTo>
                      <a:pt x="501" y="1446"/>
                    </a:lnTo>
                    <a:lnTo>
                      <a:pt x="515" y="1459"/>
                    </a:lnTo>
                    <a:lnTo>
                      <a:pt x="530" y="1473"/>
                    </a:lnTo>
                    <a:lnTo>
                      <a:pt x="537" y="1481"/>
                    </a:lnTo>
                    <a:lnTo>
                      <a:pt x="544" y="1488"/>
                    </a:lnTo>
                    <a:lnTo>
                      <a:pt x="543" y="1481"/>
                    </a:lnTo>
                    <a:lnTo>
                      <a:pt x="542" y="1476"/>
                    </a:lnTo>
                    <a:lnTo>
                      <a:pt x="540" y="1469"/>
                    </a:lnTo>
                    <a:lnTo>
                      <a:pt x="540" y="1460"/>
                    </a:lnTo>
                    <a:lnTo>
                      <a:pt x="516" y="1436"/>
                    </a:lnTo>
                    <a:lnTo>
                      <a:pt x="490" y="1415"/>
                    </a:lnTo>
                    <a:lnTo>
                      <a:pt x="491" y="1419"/>
                    </a:lnTo>
                    <a:lnTo>
                      <a:pt x="490" y="1424"/>
                    </a:lnTo>
                    <a:lnTo>
                      <a:pt x="488" y="1431"/>
                    </a:lnTo>
                    <a:close/>
                    <a:moveTo>
                      <a:pt x="525" y="1550"/>
                    </a:moveTo>
                    <a:lnTo>
                      <a:pt x="525" y="1550"/>
                    </a:lnTo>
                    <a:lnTo>
                      <a:pt x="542" y="1565"/>
                    </a:lnTo>
                    <a:lnTo>
                      <a:pt x="550" y="1573"/>
                    </a:lnTo>
                    <a:lnTo>
                      <a:pt x="558" y="1577"/>
                    </a:lnTo>
                    <a:lnTo>
                      <a:pt x="556" y="1560"/>
                    </a:lnTo>
                    <a:lnTo>
                      <a:pt x="553" y="1542"/>
                    </a:lnTo>
                    <a:lnTo>
                      <a:pt x="550" y="1523"/>
                    </a:lnTo>
                    <a:lnTo>
                      <a:pt x="547" y="1514"/>
                    </a:lnTo>
                    <a:lnTo>
                      <a:pt x="544" y="1504"/>
                    </a:lnTo>
                    <a:lnTo>
                      <a:pt x="530" y="1491"/>
                    </a:lnTo>
                    <a:lnTo>
                      <a:pt x="518" y="1477"/>
                    </a:lnTo>
                    <a:lnTo>
                      <a:pt x="505" y="1463"/>
                    </a:lnTo>
                    <a:lnTo>
                      <a:pt x="490" y="1450"/>
                    </a:lnTo>
                    <a:lnTo>
                      <a:pt x="490" y="1466"/>
                    </a:lnTo>
                    <a:lnTo>
                      <a:pt x="491" y="1480"/>
                    </a:lnTo>
                    <a:lnTo>
                      <a:pt x="494" y="1494"/>
                    </a:lnTo>
                    <a:lnTo>
                      <a:pt x="498" y="1507"/>
                    </a:lnTo>
                    <a:lnTo>
                      <a:pt x="502" y="1518"/>
                    </a:lnTo>
                    <a:lnTo>
                      <a:pt x="509" y="1529"/>
                    </a:lnTo>
                    <a:lnTo>
                      <a:pt x="516" y="1540"/>
                    </a:lnTo>
                    <a:lnTo>
                      <a:pt x="525" y="1550"/>
                    </a:lnTo>
                    <a:close/>
                    <a:moveTo>
                      <a:pt x="1521" y="1662"/>
                    </a:moveTo>
                    <a:lnTo>
                      <a:pt x="1521" y="1662"/>
                    </a:lnTo>
                    <a:lnTo>
                      <a:pt x="1527" y="1662"/>
                    </a:lnTo>
                    <a:lnTo>
                      <a:pt x="1533" y="1662"/>
                    </a:lnTo>
                    <a:lnTo>
                      <a:pt x="1538" y="1660"/>
                    </a:lnTo>
                    <a:lnTo>
                      <a:pt x="1544" y="1655"/>
                    </a:lnTo>
                    <a:lnTo>
                      <a:pt x="1551" y="1647"/>
                    </a:lnTo>
                    <a:lnTo>
                      <a:pt x="1558" y="1636"/>
                    </a:lnTo>
                    <a:lnTo>
                      <a:pt x="1565" y="1624"/>
                    </a:lnTo>
                    <a:lnTo>
                      <a:pt x="1580" y="1605"/>
                    </a:lnTo>
                    <a:lnTo>
                      <a:pt x="1593" y="1584"/>
                    </a:lnTo>
                    <a:lnTo>
                      <a:pt x="1590" y="1568"/>
                    </a:lnTo>
                    <a:lnTo>
                      <a:pt x="1589" y="1551"/>
                    </a:lnTo>
                    <a:lnTo>
                      <a:pt x="1589" y="1543"/>
                    </a:lnTo>
                    <a:lnTo>
                      <a:pt x="1590" y="1533"/>
                    </a:lnTo>
                    <a:lnTo>
                      <a:pt x="1593" y="1526"/>
                    </a:lnTo>
                    <a:lnTo>
                      <a:pt x="1597" y="1518"/>
                    </a:lnTo>
                    <a:lnTo>
                      <a:pt x="1596" y="1511"/>
                    </a:lnTo>
                    <a:lnTo>
                      <a:pt x="1594" y="1505"/>
                    </a:lnTo>
                    <a:lnTo>
                      <a:pt x="1592" y="1502"/>
                    </a:lnTo>
                    <a:lnTo>
                      <a:pt x="1589" y="1500"/>
                    </a:lnTo>
                    <a:lnTo>
                      <a:pt x="1585" y="1498"/>
                    </a:lnTo>
                    <a:lnTo>
                      <a:pt x="1579" y="1497"/>
                    </a:lnTo>
                    <a:lnTo>
                      <a:pt x="1565" y="1495"/>
                    </a:lnTo>
                    <a:lnTo>
                      <a:pt x="1554" y="1494"/>
                    </a:lnTo>
                    <a:lnTo>
                      <a:pt x="1544" y="1491"/>
                    </a:lnTo>
                    <a:lnTo>
                      <a:pt x="1534" y="1488"/>
                    </a:lnTo>
                    <a:lnTo>
                      <a:pt x="1527" y="1483"/>
                    </a:lnTo>
                    <a:lnTo>
                      <a:pt x="1520" y="1474"/>
                    </a:lnTo>
                    <a:lnTo>
                      <a:pt x="1514" y="1466"/>
                    </a:lnTo>
                    <a:lnTo>
                      <a:pt x="1509" y="1460"/>
                    </a:lnTo>
                    <a:lnTo>
                      <a:pt x="1505" y="1457"/>
                    </a:lnTo>
                    <a:lnTo>
                      <a:pt x="1500" y="1456"/>
                    </a:lnTo>
                    <a:lnTo>
                      <a:pt x="1491" y="1455"/>
                    </a:lnTo>
                    <a:lnTo>
                      <a:pt x="1482" y="1455"/>
                    </a:lnTo>
                    <a:lnTo>
                      <a:pt x="1475" y="1456"/>
                    </a:lnTo>
                    <a:lnTo>
                      <a:pt x="1467" y="1459"/>
                    </a:lnTo>
                    <a:lnTo>
                      <a:pt x="1451" y="1464"/>
                    </a:lnTo>
                    <a:lnTo>
                      <a:pt x="1437" y="1473"/>
                    </a:lnTo>
                    <a:lnTo>
                      <a:pt x="1440" y="1474"/>
                    </a:lnTo>
                    <a:lnTo>
                      <a:pt x="1441" y="1477"/>
                    </a:lnTo>
                    <a:lnTo>
                      <a:pt x="1443" y="1484"/>
                    </a:lnTo>
                    <a:lnTo>
                      <a:pt x="1443" y="1491"/>
                    </a:lnTo>
                    <a:lnTo>
                      <a:pt x="1444" y="1494"/>
                    </a:lnTo>
                    <a:lnTo>
                      <a:pt x="1446" y="1497"/>
                    </a:lnTo>
                    <a:lnTo>
                      <a:pt x="1451" y="1494"/>
                    </a:lnTo>
                    <a:lnTo>
                      <a:pt x="1458" y="1494"/>
                    </a:lnTo>
                    <a:lnTo>
                      <a:pt x="1465" y="1494"/>
                    </a:lnTo>
                    <a:lnTo>
                      <a:pt x="1472" y="1495"/>
                    </a:lnTo>
                    <a:lnTo>
                      <a:pt x="1479" y="1498"/>
                    </a:lnTo>
                    <a:lnTo>
                      <a:pt x="1484" y="1502"/>
                    </a:lnTo>
                    <a:lnTo>
                      <a:pt x="1488" y="1508"/>
                    </a:lnTo>
                    <a:lnTo>
                      <a:pt x="1489" y="1516"/>
                    </a:lnTo>
                    <a:lnTo>
                      <a:pt x="1485" y="1521"/>
                    </a:lnTo>
                    <a:lnTo>
                      <a:pt x="1479" y="1525"/>
                    </a:lnTo>
                    <a:lnTo>
                      <a:pt x="1468" y="1532"/>
                    </a:lnTo>
                    <a:lnTo>
                      <a:pt x="1457" y="1539"/>
                    </a:lnTo>
                    <a:lnTo>
                      <a:pt x="1451" y="1543"/>
                    </a:lnTo>
                    <a:lnTo>
                      <a:pt x="1447" y="1549"/>
                    </a:lnTo>
                    <a:lnTo>
                      <a:pt x="1472" y="1558"/>
                    </a:lnTo>
                    <a:lnTo>
                      <a:pt x="1498" y="1568"/>
                    </a:lnTo>
                    <a:lnTo>
                      <a:pt x="1509" y="1574"/>
                    </a:lnTo>
                    <a:lnTo>
                      <a:pt x="1520" y="1581"/>
                    </a:lnTo>
                    <a:lnTo>
                      <a:pt x="1530" y="1588"/>
                    </a:lnTo>
                    <a:lnTo>
                      <a:pt x="1538" y="1596"/>
                    </a:lnTo>
                    <a:lnTo>
                      <a:pt x="1542" y="1608"/>
                    </a:lnTo>
                    <a:lnTo>
                      <a:pt x="1542" y="1617"/>
                    </a:lnTo>
                    <a:lnTo>
                      <a:pt x="1538" y="1626"/>
                    </a:lnTo>
                    <a:lnTo>
                      <a:pt x="1534" y="1633"/>
                    </a:lnTo>
                    <a:lnTo>
                      <a:pt x="1526" y="1637"/>
                    </a:lnTo>
                    <a:lnTo>
                      <a:pt x="1517" y="1640"/>
                    </a:lnTo>
                    <a:lnTo>
                      <a:pt x="1507" y="1641"/>
                    </a:lnTo>
                    <a:lnTo>
                      <a:pt x="1498" y="1640"/>
                    </a:lnTo>
                    <a:lnTo>
                      <a:pt x="1495" y="1644"/>
                    </a:lnTo>
                    <a:lnTo>
                      <a:pt x="1493" y="1648"/>
                    </a:lnTo>
                    <a:lnTo>
                      <a:pt x="1492" y="1653"/>
                    </a:lnTo>
                    <a:lnTo>
                      <a:pt x="1491" y="1657"/>
                    </a:lnTo>
                    <a:lnTo>
                      <a:pt x="1493" y="1661"/>
                    </a:lnTo>
                    <a:lnTo>
                      <a:pt x="1498" y="1665"/>
                    </a:lnTo>
                    <a:lnTo>
                      <a:pt x="1500" y="1671"/>
                    </a:lnTo>
                    <a:lnTo>
                      <a:pt x="1506" y="1674"/>
                    </a:lnTo>
                    <a:lnTo>
                      <a:pt x="1513" y="1667"/>
                    </a:lnTo>
                    <a:lnTo>
                      <a:pt x="1517" y="1664"/>
                    </a:lnTo>
                    <a:lnTo>
                      <a:pt x="1521" y="1662"/>
                    </a:lnTo>
                    <a:close/>
                    <a:moveTo>
                      <a:pt x="1462" y="1504"/>
                    </a:moveTo>
                    <a:lnTo>
                      <a:pt x="1462" y="1504"/>
                    </a:lnTo>
                    <a:lnTo>
                      <a:pt x="1436" y="1519"/>
                    </a:lnTo>
                    <a:lnTo>
                      <a:pt x="1406" y="1537"/>
                    </a:lnTo>
                    <a:lnTo>
                      <a:pt x="1377" y="1557"/>
                    </a:lnTo>
                    <a:lnTo>
                      <a:pt x="1349" y="1573"/>
                    </a:lnTo>
                    <a:lnTo>
                      <a:pt x="1352" y="1577"/>
                    </a:lnTo>
                    <a:lnTo>
                      <a:pt x="1354" y="1581"/>
                    </a:lnTo>
                    <a:lnTo>
                      <a:pt x="1361" y="1587"/>
                    </a:lnTo>
                    <a:lnTo>
                      <a:pt x="1391" y="1567"/>
                    </a:lnTo>
                    <a:lnTo>
                      <a:pt x="1420" y="1550"/>
                    </a:lnTo>
                    <a:lnTo>
                      <a:pt x="1448" y="1533"/>
                    </a:lnTo>
                    <a:lnTo>
                      <a:pt x="1462" y="1523"/>
                    </a:lnTo>
                    <a:lnTo>
                      <a:pt x="1475" y="1512"/>
                    </a:lnTo>
                    <a:lnTo>
                      <a:pt x="1472" y="1508"/>
                    </a:lnTo>
                    <a:lnTo>
                      <a:pt x="1469" y="1505"/>
                    </a:lnTo>
                    <a:lnTo>
                      <a:pt x="1465" y="1504"/>
                    </a:lnTo>
                    <a:lnTo>
                      <a:pt x="1462" y="1504"/>
                    </a:lnTo>
                    <a:close/>
                    <a:moveTo>
                      <a:pt x="1434" y="1554"/>
                    </a:moveTo>
                    <a:lnTo>
                      <a:pt x="1434" y="1554"/>
                    </a:lnTo>
                    <a:lnTo>
                      <a:pt x="1416" y="1564"/>
                    </a:lnTo>
                    <a:lnTo>
                      <a:pt x="1398" y="1575"/>
                    </a:lnTo>
                    <a:lnTo>
                      <a:pt x="1380" y="1585"/>
                    </a:lnTo>
                    <a:lnTo>
                      <a:pt x="1371" y="1592"/>
                    </a:lnTo>
                    <a:lnTo>
                      <a:pt x="1363" y="1598"/>
                    </a:lnTo>
                    <a:lnTo>
                      <a:pt x="1399" y="1596"/>
                    </a:lnTo>
                    <a:lnTo>
                      <a:pt x="1436" y="1596"/>
                    </a:lnTo>
                    <a:lnTo>
                      <a:pt x="1474" y="1595"/>
                    </a:lnTo>
                    <a:lnTo>
                      <a:pt x="1514" y="1592"/>
                    </a:lnTo>
                    <a:lnTo>
                      <a:pt x="1507" y="1587"/>
                    </a:lnTo>
                    <a:lnTo>
                      <a:pt x="1498" y="1580"/>
                    </a:lnTo>
                    <a:lnTo>
                      <a:pt x="1488" y="1575"/>
                    </a:lnTo>
                    <a:lnTo>
                      <a:pt x="1478" y="1571"/>
                    </a:lnTo>
                    <a:lnTo>
                      <a:pt x="1455" y="1563"/>
                    </a:lnTo>
                    <a:lnTo>
                      <a:pt x="1434" y="1554"/>
                    </a:lnTo>
                    <a:close/>
                    <a:moveTo>
                      <a:pt x="1300" y="1584"/>
                    </a:moveTo>
                    <a:lnTo>
                      <a:pt x="1300" y="1584"/>
                    </a:lnTo>
                    <a:lnTo>
                      <a:pt x="1250" y="1582"/>
                    </a:lnTo>
                    <a:lnTo>
                      <a:pt x="1200" y="1581"/>
                    </a:lnTo>
                    <a:lnTo>
                      <a:pt x="1147" y="1578"/>
                    </a:lnTo>
                    <a:lnTo>
                      <a:pt x="1092" y="1578"/>
                    </a:lnTo>
                    <a:lnTo>
                      <a:pt x="1051" y="1577"/>
                    </a:lnTo>
                    <a:lnTo>
                      <a:pt x="1009" y="1575"/>
                    </a:lnTo>
                    <a:lnTo>
                      <a:pt x="967" y="1571"/>
                    </a:lnTo>
                    <a:lnTo>
                      <a:pt x="926" y="1568"/>
                    </a:lnTo>
                    <a:lnTo>
                      <a:pt x="887" y="1564"/>
                    </a:lnTo>
                    <a:lnTo>
                      <a:pt x="846" y="1563"/>
                    </a:lnTo>
                    <a:lnTo>
                      <a:pt x="766" y="1561"/>
                    </a:lnTo>
                    <a:lnTo>
                      <a:pt x="620" y="1563"/>
                    </a:lnTo>
                    <a:lnTo>
                      <a:pt x="613" y="1565"/>
                    </a:lnTo>
                    <a:lnTo>
                      <a:pt x="605" y="1568"/>
                    </a:lnTo>
                    <a:lnTo>
                      <a:pt x="598" y="1573"/>
                    </a:lnTo>
                    <a:lnTo>
                      <a:pt x="595" y="1574"/>
                    </a:lnTo>
                    <a:lnTo>
                      <a:pt x="595" y="1577"/>
                    </a:lnTo>
                    <a:lnTo>
                      <a:pt x="636" y="1574"/>
                    </a:lnTo>
                    <a:lnTo>
                      <a:pt x="675" y="1571"/>
                    </a:lnTo>
                    <a:lnTo>
                      <a:pt x="749" y="1571"/>
                    </a:lnTo>
                    <a:lnTo>
                      <a:pt x="822" y="1571"/>
                    </a:lnTo>
                    <a:lnTo>
                      <a:pt x="895" y="1571"/>
                    </a:lnTo>
                    <a:lnTo>
                      <a:pt x="909" y="1571"/>
                    </a:lnTo>
                    <a:lnTo>
                      <a:pt x="922" y="1573"/>
                    </a:lnTo>
                    <a:lnTo>
                      <a:pt x="936" y="1575"/>
                    </a:lnTo>
                    <a:lnTo>
                      <a:pt x="950" y="1577"/>
                    </a:lnTo>
                    <a:lnTo>
                      <a:pt x="981" y="1575"/>
                    </a:lnTo>
                    <a:lnTo>
                      <a:pt x="1017" y="1577"/>
                    </a:lnTo>
                    <a:lnTo>
                      <a:pt x="1041" y="1578"/>
                    </a:lnTo>
                    <a:lnTo>
                      <a:pt x="1064" y="1582"/>
                    </a:lnTo>
                    <a:lnTo>
                      <a:pt x="1086" y="1585"/>
                    </a:lnTo>
                    <a:lnTo>
                      <a:pt x="1110" y="1588"/>
                    </a:lnTo>
                    <a:lnTo>
                      <a:pt x="1131" y="1588"/>
                    </a:lnTo>
                    <a:lnTo>
                      <a:pt x="1154" y="1587"/>
                    </a:lnTo>
                    <a:lnTo>
                      <a:pt x="1175" y="1587"/>
                    </a:lnTo>
                    <a:lnTo>
                      <a:pt x="1194" y="1589"/>
                    </a:lnTo>
                    <a:lnTo>
                      <a:pt x="1221" y="1592"/>
                    </a:lnTo>
                    <a:lnTo>
                      <a:pt x="1249" y="1595"/>
                    </a:lnTo>
                    <a:lnTo>
                      <a:pt x="1300" y="1596"/>
                    </a:lnTo>
                    <a:lnTo>
                      <a:pt x="1311" y="1598"/>
                    </a:lnTo>
                    <a:lnTo>
                      <a:pt x="1323" y="1598"/>
                    </a:lnTo>
                    <a:lnTo>
                      <a:pt x="1331" y="1598"/>
                    </a:lnTo>
                    <a:lnTo>
                      <a:pt x="1336" y="1596"/>
                    </a:lnTo>
                    <a:lnTo>
                      <a:pt x="1342" y="1594"/>
                    </a:lnTo>
                    <a:lnTo>
                      <a:pt x="1345" y="1589"/>
                    </a:lnTo>
                    <a:lnTo>
                      <a:pt x="1335" y="1585"/>
                    </a:lnTo>
                    <a:lnTo>
                      <a:pt x="1323" y="1584"/>
                    </a:lnTo>
                    <a:lnTo>
                      <a:pt x="1300" y="1584"/>
                    </a:lnTo>
                    <a:close/>
                    <a:moveTo>
                      <a:pt x="1406" y="1605"/>
                    </a:moveTo>
                    <a:lnTo>
                      <a:pt x="1406" y="1605"/>
                    </a:lnTo>
                    <a:lnTo>
                      <a:pt x="1385" y="1608"/>
                    </a:lnTo>
                    <a:lnTo>
                      <a:pt x="1364" y="1609"/>
                    </a:lnTo>
                    <a:lnTo>
                      <a:pt x="1343" y="1609"/>
                    </a:lnTo>
                    <a:lnTo>
                      <a:pt x="1322" y="1609"/>
                    </a:lnTo>
                    <a:lnTo>
                      <a:pt x="1281" y="1606"/>
                    </a:lnTo>
                    <a:lnTo>
                      <a:pt x="1245" y="1603"/>
                    </a:lnTo>
                    <a:lnTo>
                      <a:pt x="1231" y="1603"/>
                    </a:lnTo>
                    <a:lnTo>
                      <a:pt x="1217" y="1602"/>
                    </a:lnTo>
                    <a:lnTo>
                      <a:pt x="1189" y="1598"/>
                    </a:lnTo>
                    <a:lnTo>
                      <a:pt x="1158" y="1596"/>
                    </a:lnTo>
                    <a:lnTo>
                      <a:pt x="1124" y="1596"/>
                    </a:lnTo>
                    <a:lnTo>
                      <a:pt x="1090" y="1595"/>
                    </a:lnTo>
                    <a:lnTo>
                      <a:pt x="1057" y="1592"/>
                    </a:lnTo>
                    <a:lnTo>
                      <a:pt x="988" y="1588"/>
                    </a:lnTo>
                    <a:lnTo>
                      <a:pt x="956" y="1587"/>
                    </a:lnTo>
                    <a:lnTo>
                      <a:pt x="923" y="1582"/>
                    </a:lnTo>
                    <a:lnTo>
                      <a:pt x="915" y="1585"/>
                    </a:lnTo>
                    <a:lnTo>
                      <a:pt x="907" y="1587"/>
                    </a:lnTo>
                    <a:lnTo>
                      <a:pt x="898" y="1587"/>
                    </a:lnTo>
                    <a:lnTo>
                      <a:pt x="890" y="1585"/>
                    </a:lnTo>
                    <a:lnTo>
                      <a:pt x="870" y="1584"/>
                    </a:lnTo>
                    <a:lnTo>
                      <a:pt x="852" y="1582"/>
                    </a:lnTo>
                    <a:lnTo>
                      <a:pt x="845" y="1582"/>
                    </a:lnTo>
                    <a:lnTo>
                      <a:pt x="836" y="1585"/>
                    </a:lnTo>
                    <a:lnTo>
                      <a:pt x="820" y="1584"/>
                    </a:lnTo>
                    <a:lnTo>
                      <a:pt x="803" y="1582"/>
                    </a:lnTo>
                    <a:lnTo>
                      <a:pt x="756" y="1580"/>
                    </a:lnTo>
                    <a:lnTo>
                      <a:pt x="710" y="1580"/>
                    </a:lnTo>
                    <a:lnTo>
                      <a:pt x="662" y="1581"/>
                    </a:lnTo>
                    <a:lnTo>
                      <a:pt x="615" y="1585"/>
                    </a:lnTo>
                    <a:lnTo>
                      <a:pt x="599" y="1585"/>
                    </a:lnTo>
                    <a:lnTo>
                      <a:pt x="585" y="1585"/>
                    </a:lnTo>
                    <a:lnTo>
                      <a:pt x="571" y="1587"/>
                    </a:lnTo>
                    <a:lnTo>
                      <a:pt x="565" y="1588"/>
                    </a:lnTo>
                    <a:lnTo>
                      <a:pt x="560" y="1591"/>
                    </a:lnTo>
                    <a:lnTo>
                      <a:pt x="556" y="1594"/>
                    </a:lnTo>
                    <a:lnTo>
                      <a:pt x="553" y="1598"/>
                    </a:lnTo>
                    <a:lnTo>
                      <a:pt x="550" y="1602"/>
                    </a:lnTo>
                    <a:lnTo>
                      <a:pt x="547" y="1608"/>
                    </a:lnTo>
                    <a:lnTo>
                      <a:pt x="546" y="1619"/>
                    </a:lnTo>
                    <a:lnTo>
                      <a:pt x="546" y="1629"/>
                    </a:lnTo>
                    <a:lnTo>
                      <a:pt x="577" y="1619"/>
                    </a:lnTo>
                    <a:lnTo>
                      <a:pt x="605" y="1609"/>
                    </a:lnTo>
                    <a:lnTo>
                      <a:pt x="620" y="1605"/>
                    </a:lnTo>
                    <a:lnTo>
                      <a:pt x="634" y="1602"/>
                    </a:lnTo>
                    <a:lnTo>
                      <a:pt x="650" y="1599"/>
                    </a:lnTo>
                    <a:lnTo>
                      <a:pt x="665" y="1598"/>
                    </a:lnTo>
                    <a:lnTo>
                      <a:pt x="674" y="1595"/>
                    </a:lnTo>
                    <a:lnTo>
                      <a:pt x="681" y="1592"/>
                    </a:lnTo>
                    <a:lnTo>
                      <a:pt x="713" y="1589"/>
                    </a:lnTo>
                    <a:lnTo>
                      <a:pt x="747" y="1587"/>
                    </a:lnTo>
                    <a:lnTo>
                      <a:pt x="779" y="1587"/>
                    </a:lnTo>
                    <a:lnTo>
                      <a:pt x="813" y="1589"/>
                    </a:lnTo>
                    <a:lnTo>
                      <a:pt x="845" y="1592"/>
                    </a:lnTo>
                    <a:lnTo>
                      <a:pt x="876" y="1596"/>
                    </a:lnTo>
                    <a:lnTo>
                      <a:pt x="905" y="1602"/>
                    </a:lnTo>
                    <a:lnTo>
                      <a:pt x="935" y="1609"/>
                    </a:lnTo>
                    <a:lnTo>
                      <a:pt x="944" y="1608"/>
                    </a:lnTo>
                    <a:lnTo>
                      <a:pt x="956" y="1606"/>
                    </a:lnTo>
                    <a:lnTo>
                      <a:pt x="968" y="1605"/>
                    </a:lnTo>
                    <a:lnTo>
                      <a:pt x="981" y="1606"/>
                    </a:lnTo>
                    <a:lnTo>
                      <a:pt x="1006" y="1609"/>
                    </a:lnTo>
                    <a:lnTo>
                      <a:pt x="1033" y="1610"/>
                    </a:lnTo>
                    <a:lnTo>
                      <a:pt x="1078" y="1612"/>
                    </a:lnTo>
                    <a:lnTo>
                      <a:pt x="1123" y="1613"/>
                    </a:lnTo>
                    <a:lnTo>
                      <a:pt x="1162" y="1616"/>
                    </a:lnTo>
                    <a:lnTo>
                      <a:pt x="1201" y="1620"/>
                    </a:lnTo>
                    <a:lnTo>
                      <a:pt x="1242" y="1624"/>
                    </a:lnTo>
                    <a:lnTo>
                      <a:pt x="1281" y="1626"/>
                    </a:lnTo>
                    <a:lnTo>
                      <a:pt x="1309" y="1626"/>
                    </a:lnTo>
                    <a:lnTo>
                      <a:pt x="1338" y="1626"/>
                    </a:lnTo>
                    <a:lnTo>
                      <a:pt x="1364" y="1626"/>
                    </a:lnTo>
                    <a:lnTo>
                      <a:pt x="1389" y="1626"/>
                    </a:lnTo>
                    <a:lnTo>
                      <a:pt x="1418" y="1629"/>
                    </a:lnTo>
                    <a:lnTo>
                      <a:pt x="1446" y="1631"/>
                    </a:lnTo>
                    <a:lnTo>
                      <a:pt x="1462" y="1633"/>
                    </a:lnTo>
                    <a:lnTo>
                      <a:pt x="1489" y="1631"/>
                    </a:lnTo>
                    <a:lnTo>
                      <a:pt x="1513" y="1630"/>
                    </a:lnTo>
                    <a:lnTo>
                      <a:pt x="1523" y="1627"/>
                    </a:lnTo>
                    <a:lnTo>
                      <a:pt x="1527" y="1624"/>
                    </a:lnTo>
                    <a:lnTo>
                      <a:pt x="1530" y="1622"/>
                    </a:lnTo>
                    <a:lnTo>
                      <a:pt x="1530" y="1619"/>
                    </a:lnTo>
                    <a:lnTo>
                      <a:pt x="1530" y="1613"/>
                    </a:lnTo>
                    <a:lnTo>
                      <a:pt x="1527" y="1608"/>
                    </a:lnTo>
                    <a:lnTo>
                      <a:pt x="1526" y="1602"/>
                    </a:lnTo>
                    <a:lnTo>
                      <a:pt x="1464" y="1606"/>
                    </a:lnTo>
                    <a:lnTo>
                      <a:pt x="1433" y="1608"/>
                    </a:lnTo>
                    <a:lnTo>
                      <a:pt x="1419" y="1606"/>
                    </a:lnTo>
                    <a:lnTo>
                      <a:pt x="1406" y="1605"/>
                    </a:lnTo>
                    <a:close/>
                    <a:moveTo>
                      <a:pt x="487" y="1846"/>
                    </a:moveTo>
                    <a:lnTo>
                      <a:pt x="487" y="1846"/>
                    </a:lnTo>
                    <a:lnTo>
                      <a:pt x="523" y="1860"/>
                    </a:lnTo>
                    <a:lnTo>
                      <a:pt x="542" y="1866"/>
                    </a:lnTo>
                    <a:lnTo>
                      <a:pt x="560" y="1872"/>
                    </a:lnTo>
                    <a:lnTo>
                      <a:pt x="577" y="1874"/>
                    </a:lnTo>
                    <a:lnTo>
                      <a:pt x="595" y="1877"/>
                    </a:lnTo>
                    <a:lnTo>
                      <a:pt x="613" y="1877"/>
                    </a:lnTo>
                    <a:lnTo>
                      <a:pt x="631" y="1877"/>
                    </a:lnTo>
                    <a:lnTo>
                      <a:pt x="657" y="1873"/>
                    </a:lnTo>
                    <a:lnTo>
                      <a:pt x="682" y="1869"/>
                    </a:lnTo>
                    <a:lnTo>
                      <a:pt x="707" y="1862"/>
                    </a:lnTo>
                    <a:lnTo>
                      <a:pt x="732" y="1853"/>
                    </a:lnTo>
                    <a:lnTo>
                      <a:pt x="782" y="1836"/>
                    </a:lnTo>
                    <a:lnTo>
                      <a:pt x="807" y="1828"/>
                    </a:lnTo>
                    <a:lnTo>
                      <a:pt x="832" y="1821"/>
                    </a:lnTo>
                    <a:lnTo>
                      <a:pt x="856" y="1815"/>
                    </a:lnTo>
                    <a:lnTo>
                      <a:pt x="878" y="1811"/>
                    </a:lnTo>
                    <a:lnTo>
                      <a:pt x="902" y="1808"/>
                    </a:lnTo>
                    <a:lnTo>
                      <a:pt x="926" y="1806"/>
                    </a:lnTo>
                    <a:lnTo>
                      <a:pt x="949" y="1806"/>
                    </a:lnTo>
                    <a:lnTo>
                      <a:pt x="970" y="1807"/>
                    </a:lnTo>
                    <a:lnTo>
                      <a:pt x="1010" y="1811"/>
                    </a:lnTo>
                    <a:lnTo>
                      <a:pt x="1029" y="1814"/>
                    </a:lnTo>
                    <a:lnTo>
                      <a:pt x="1048" y="1815"/>
                    </a:lnTo>
                    <a:lnTo>
                      <a:pt x="1065" y="1815"/>
                    </a:lnTo>
                    <a:lnTo>
                      <a:pt x="1083" y="1813"/>
                    </a:lnTo>
                    <a:lnTo>
                      <a:pt x="1099" y="1800"/>
                    </a:lnTo>
                    <a:lnTo>
                      <a:pt x="1113" y="1786"/>
                    </a:lnTo>
                    <a:lnTo>
                      <a:pt x="1114" y="1779"/>
                    </a:lnTo>
                    <a:lnTo>
                      <a:pt x="1114" y="1772"/>
                    </a:lnTo>
                    <a:lnTo>
                      <a:pt x="1113" y="1758"/>
                    </a:lnTo>
                    <a:lnTo>
                      <a:pt x="1109" y="1744"/>
                    </a:lnTo>
                    <a:lnTo>
                      <a:pt x="1103" y="1731"/>
                    </a:lnTo>
                    <a:lnTo>
                      <a:pt x="1096" y="1720"/>
                    </a:lnTo>
                    <a:lnTo>
                      <a:pt x="1088" y="1709"/>
                    </a:lnTo>
                    <a:lnTo>
                      <a:pt x="1079" y="1700"/>
                    </a:lnTo>
                    <a:lnTo>
                      <a:pt x="1072" y="1693"/>
                    </a:lnTo>
                    <a:lnTo>
                      <a:pt x="1060" y="1682"/>
                    </a:lnTo>
                    <a:lnTo>
                      <a:pt x="1047" y="1672"/>
                    </a:lnTo>
                    <a:lnTo>
                      <a:pt x="1034" y="1664"/>
                    </a:lnTo>
                    <a:lnTo>
                      <a:pt x="1019" y="1655"/>
                    </a:lnTo>
                    <a:lnTo>
                      <a:pt x="989" y="1643"/>
                    </a:lnTo>
                    <a:lnTo>
                      <a:pt x="960" y="1630"/>
                    </a:lnTo>
                    <a:lnTo>
                      <a:pt x="946" y="1624"/>
                    </a:lnTo>
                    <a:lnTo>
                      <a:pt x="933" y="1617"/>
                    </a:lnTo>
                    <a:lnTo>
                      <a:pt x="902" y="1612"/>
                    </a:lnTo>
                    <a:lnTo>
                      <a:pt x="871" y="1605"/>
                    </a:lnTo>
                    <a:lnTo>
                      <a:pt x="839" y="1601"/>
                    </a:lnTo>
                    <a:lnTo>
                      <a:pt x="807" y="1598"/>
                    </a:lnTo>
                    <a:lnTo>
                      <a:pt x="775" y="1596"/>
                    </a:lnTo>
                    <a:lnTo>
                      <a:pt x="741" y="1598"/>
                    </a:lnTo>
                    <a:lnTo>
                      <a:pt x="709" y="1599"/>
                    </a:lnTo>
                    <a:lnTo>
                      <a:pt x="675" y="1603"/>
                    </a:lnTo>
                    <a:lnTo>
                      <a:pt x="648" y="1609"/>
                    </a:lnTo>
                    <a:lnTo>
                      <a:pt x="622" y="1616"/>
                    </a:lnTo>
                    <a:lnTo>
                      <a:pt x="598" y="1623"/>
                    </a:lnTo>
                    <a:lnTo>
                      <a:pt x="574" y="1631"/>
                    </a:lnTo>
                    <a:lnTo>
                      <a:pt x="551" y="1640"/>
                    </a:lnTo>
                    <a:lnTo>
                      <a:pt x="530" y="1650"/>
                    </a:lnTo>
                    <a:lnTo>
                      <a:pt x="509" y="1661"/>
                    </a:lnTo>
                    <a:lnTo>
                      <a:pt x="490" y="1674"/>
                    </a:lnTo>
                    <a:lnTo>
                      <a:pt x="469" y="1689"/>
                    </a:lnTo>
                    <a:lnTo>
                      <a:pt x="448" y="1707"/>
                    </a:lnTo>
                    <a:lnTo>
                      <a:pt x="429" y="1726"/>
                    </a:lnTo>
                    <a:lnTo>
                      <a:pt x="412" y="1744"/>
                    </a:lnTo>
                    <a:lnTo>
                      <a:pt x="412" y="1749"/>
                    </a:lnTo>
                    <a:lnTo>
                      <a:pt x="411" y="1754"/>
                    </a:lnTo>
                    <a:lnTo>
                      <a:pt x="405" y="1762"/>
                    </a:lnTo>
                    <a:lnTo>
                      <a:pt x="407" y="1766"/>
                    </a:lnTo>
                    <a:lnTo>
                      <a:pt x="408" y="1770"/>
                    </a:lnTo>
                    <a:lnTo>
                      <a:pt x="410" y="1775"/>
                    </a:lnTo>
                    <a:lnTo>
                      <a:pt x="414" y="1778"/>
                    </a:lnTo>
                    <a:lnTo>
                      <a:pt x="424" y="1761"/>
                    </a:lnTo>
                    <a:lnTo>
                      <a:pt x="429" y="1754"/>
                    </a:lnTo>
                    <a:lnTo>
                      <a:pt x="436" y="1747"/>
                    </a:lnTo>
                    <a:lnTo>
                      <a:pt x="443" y="1740"/>
                    </a:lnTo>
                    <a:lnTo>
                      <a:pt x="450" y="1734"/>
                    </a:lnTo>
                    <a:lnTo>
                      <a:pt x="460" y="1728"/>
                    </a:lnTo>
                    <a:lnTo>
                      <a:pt x="470" y="1726"/>
                    </a:lnTo>
                    <a:lnTo>
                      <a:pt x="471" y="1716"/>
                    </a:lnTo>
                    <a:lnTo>
                      <a:pt x="474" y="1709"/>
                    </a:lnTo>
                    <a:lnTo>
                      <a:pt x="478" y="1702"/>
                    </a:lnTo>
                    <a:lnTo>
                      <a:pt x="484" y="1696"/>
                    </a:lnTo>
                    <a:lnTo>
                      <a:pt x="490" y="1692"/>
                    </a:lnTo>
                    <a:lnTo>
                      <a:pt x="497" y="1688"/>
                    </a:lnTo>
                    <a:lnTo>
                      <a:pt x="504" y="1685"/>
                    </a:lnTo>
                    <a:lnTo>
                      <a:pt x="512" y="1682"/>
                    </a:lnTo>
                    <a:lnTo>
                      <a:pt x="521" y="1668"/>
                    </a:lnTo>
                    <a:lnTo>
                      <a:pt x="536" y="1661"/>
                    </a:lnTo>
                    <a:lnTo>
                      <a:pt x="554" y="1654"/>
                    </a:lnTo>
                    <a:lnTo>
                      <a:pt x="574" y="1650"/>
                    </a:lnTo>
                    <a:lnTo>
                      <a:pt x="594" y="1648"/>
                    </a:lnTo>
                    <a:lnTo>
                      <a:pt x="613" y="1647"/>
                    </a:lnTo>
                    <a:lnTo>
                      <a:pt x="633" y="1650"/>
                    </a:lnTo>
                    <a:lnTo>
                      <a:pt x="650" y="1654"/>
                    </a:lnTo>
                    <a:lnTo>
                      <a:pt x="658" y="1657"/>
                    </a:lnTo>
                    <a:lnTo>
                      <a:pt x="665" y="1661"/>
                    </a:lnTo>
                    <a:lnTo>
                      <a:pt x="686" y="1657"/>
                    </a:lnTo>
                    <a:lnTo>
                      <a:pt x="707" y="1653"/>
                    </a:lnTo>
                    <a:lnTo>
                      <a:pt x="728" y="1650"/>
                    </a:lnTo>
                    <a:lnTo>
                      <a:pt x="751" y="1648"/>
                    </a:lnTo>
                    <a:lnTo>
                      <a:pt x="797" y="1646"/>
                    </a:lnTo>
                    <a:lnTo>
                      <a:pt x="843" y="1646"/>
                    </a:lnTo>
                    <a:lnTo>
                      <a:pt x="887" y="1647"/>
                    </a:lnTo>
                    <a:lnTo>
                      <a:pt x="908" y="1648"/>
                    </a:lnTo>
                    <a:lnTo>
                      <a:pt x="929" y="1651"/>
                    </a:lnTo>
                    <a:lnTo>
                      <a:pt x="936" y="1653"/>
                    </a:lnTo>
                    <a:lnTo>
                      <a:pt x="943" y="1654"/>
                    </a:lnTo>
                    <a:lnTo>
                      <a:pt x="949" y="1657"/>
                    </a:lnTo>
                    <a:lnTo>
                      <a:pt x="954" y="1662"/>
                    </a:lnTo>
                    <a:lnTo>
                      <a:pt x="949" y="1665"/>
                    </a:lnTo>
                    <a:lnTo>
                      <a:pt x="944" y="1667"/>
                    </a:lnTo>
                    <a:lnTo>
                      <a:pt x="935" y="1665"/>
                    </a:lnTo>
                    <a:lnTo>
                      <a:pt x="923" y="1664"/>
                    </a:lnTo>
                    <a:lnTo>
                      <a:pt x="914" y="1661"/>
                    </a:lnTo>
                    <a:lnTo>
                      <a:pt x="902" y="1661"/>
                    </a:lnTo>
                    <a:lnTo>
                      <a:pt x="891" y="1661"/>
                    </a:lnTo>
                    <a:lnTo>
                      <a:pt x="869" y="1661"/>
                    </a:lnTo>
                    <a:lnTo>
                      <a:pt x="817" y="1658"/>
                    </a:lnTo>
                    <a:lnTo>
                      <a:pt x="791" y="1658"/>
                    </a:lnTo>
                    <a:lnTo>
                      <a:pt x="766" y="1658"/>
                    </a:lnTo>
                    <a:lnTo>
                      <a:pt x="741" y="1660"/>
                    </a:lnTo>
                    <a:lnTo>
                      <a:pt x="716" y="1662"/>
                    </a:lnTo>
                    <a:lnTo>
                      <a:pt x="693" y="1668"/>
                    </a:lnTo>
                    <a:lnTo>
                      <a:pt x="669" y="1674"/>
                    </a:lnTo>
                    <a:lnTo>
                      <a:pt x="669" y="1681"/>
                    </a:lnTo>
                    <a:lnTo>
                      <a:pt x="668" y="1689"/>
                    </a:lnTo>
                    <a:lnTo>
                      <a:pt x="665" y="1696"/>
                    </a:lnTo>
                    <a:lnTo>
                      <a:pt x="661" y="1703"/>
                    </a:lnTo>
                    <a:lnTo>
                      <a:pt x="657" y="1709"/>
                    </a:lnTo>
                    <a:lnTo>
                      <a:pt x="650" y="1714"/>
                    </a:lnTo>
                    <a:lnTo>
                      <a:pt x="631" y="1726"/>
                    </a:lnTo>
                    <a:lnTo>
                      <a:pt x="612" y="1735"/>
                    </a:lnTo>
                    <a:lnTo>
                      <a:pt x="591" y="1742"/>
                    </a:lnTo>
                    <a:lnTo>
                      <a:pt x="582" y="1742"/>
                    </a:lnTo>
                    <a:lnTo>
                      <a:pt x="575" y="1744"/>
                    </a:lnTo>
                    <a:lnTo>
                      <a:pt x="558" y="1745"/>
                    </a:lnTo>
                    <a:lnTo>
                      <a:pt x="544" y="1748"/>
                    </a:lnTo>
                    <a:lnTo>
                      <a:pt x="537" y="1749"/>
                    </a:lnTo>
                    <a:lnTo>
                      <a:pt x="532" y="1751"/>
                    </a:lnTo>
                    <a:lnTo>
                      <a:pt x="516" y="1749"/>
                    </a:lnTo>
                    <a:lnTo>
                      <a:pt x="501" y="1745"/>
                    </a:lnTo>
                    <a:lnTo>
                      <a:pt x="487" y="1741"/>
                    </a:lnTo>
                    <a:lnTo>
                      <a:pt x="474" y="1734"/>
                    </a:lnTo>
                    <a:lnTo>
                      <a:pt x="460" y="1745"/>
                    </a:lnTo>
                    <a:lnTo>
                      <a:pt x="445" y="1758"/>
                    </a:lnTo>
                    <a:lnTo>
                      <a:pt x="438" y="1765"/>
                    </a:lnTo>
                    <a:lnTo>
                      <a:pt x="431" y="1773"/>
                    </a:lnTo>
                    <a:lnTo>
                      <a:pt x="425" y="1782"/>
                    </a:lnTo>
                    <a:lnTo>
                      <a:pt x="421" y="1792"/>
                    </a:lnTo>
                    <a:lnTo>
                      <a:pt x="436" y="1807"/>
                    </a:lnTo>
                    <a:lnTo>
                      <a:pt x="453" y="1821"/>
                    </a:lnTo>
                    <a:lnTo>
                      <a:pt x="470" y="1834"/>
                    </a:lnTo>
                    <a:lnTo>
                      <a:pt x="487" y="1846"/>
                    </a:lnTo>
                    <a:close/>
                    <a:moveTo>
                      <a:pt x="1333" y="1633"/>
                    </a:moveTo>
                    <a:lnTo>
                      <a:pt x="1333" y="1633"/>
                    </a:lnTo>
                    <a:lnTo>
                      <a:pt x="1321" y="1634"/>
                    </a:lnTo>
                    <a:lnTo>
                      <a:pt x="1307" y="1634"/>
                    </a:lnTo>
                    <a:lnTo>
                      <a:pt x="1263" y="1634"/>
                    </a:lnTo>
                    <a:lnTo>
                      <a:pt x="1221" y="1631"/>
                    </a:lnTo>
                    <a:lnTo>
                      <a:pt x="1135" y="1627"/>
                    </a:lnTo>
                    <a:lnTo>
                      <a:pt x="1048" y="1622"/>
                    </a:lnTo>
                    <a:lnTo>
                      <a:pt x="1005" y="1619"/>
                    </a:lnTo>
                    <a:lnTo>
                      <a:pt x="963" y="1617"/>
                    </a:lnTo>
                    <a:lnTo>
                      <a:pt x="984" y="1627"/>
                    </a:lnTo>
                    <a:lnTo>
                      <a:pt x="1005" y="1637"/>
                    </a:lnTo>
                    <a:lnTo>
                      <a:pt x="1026" y="1647"/>
                    </a:lnTo>
                    <a:lnTo>
                      <a:pt x="1034" y="1653"/>
                    </a:lnTo>
                    <a:lnTo>
                      <a:pt x="1043" y="1660"/>
                    </a:lnTo>
                    <a:lnTo>
                      <a:pt x="1069" y="1661"/>
                    </a:lnTo>
                    <a:lnTo>
                      <a:pt x="1097" y="1661"/>
                    </a:lnTo>
                    <a:lnTo>
                      <a:pt x="1152" y="1660"/>
                    </a:lnTo>
                    <a:lnTo>
                      <a:pt x="1170" y="1660"/>
                    </a:lnTo>
                    <a:lnTo>
                      <a:pt x="1180" y="1660"/>
                    </a:lnTo>
                    <a:lnTo>
                      <a:pt x="1185" y="1661"/>
                    </a:lnTo>
                    <a:lnTo>
                      <a:pt x="1189" y="1664"/>
                    </a:lnTo>
                    <a:lnTo>
                      <a:pt x="1173" y="1664"/>
                    </a:lnTo>
                    <a:lnTo>
                      <a:pt x="1158" y="1665"/>
                    </a:lnTo>
                    <a:lnTo>
                      <a:pt x="1127" y="1668"/>
                    </a:lnTo>
                    <a:lnTo>
                      <a:pt x="1096" y="1669"/>
                    </a:lnTo>
                    <a:lnTo>
                      <a:pt x="1079" y="1669"/>
                    </a:lnTo>
                    <a:lnTo>
                      <a:pt x="1062" y="1669"/>
                    </a:lnTo>
                    <a:lnTo>
                      <a:pt x="1064" y="1674"/>
                    </a:lnTo>
                    <a:lnTo>
                      <a:pt x="1067" y="1676"/>
                    </a:lnTo>
                    <a:lnTo>
                      <a:pt x="1072" y="1681"/>
                    </a:lnTo>
                    <a:lnTo>
                      <a:pt x="1086" y="1690"/>
                    </a:lnTo>
                    <a:lnTo>
                      <a:pt x="1096" y="1700"/>
                    </a:lnTo>
                    <a:lnTo>
                      <a:pt x="1106" y="1713"/>
                    </a:lnTo>
                    <a:lnTo>
                      <a:pt x="1113" y="1727"/>
                    </a:lnTo>
                    <a:lnTo>
                      <a:pt x="1120" y="1741"/>
                    </a:lnTo>
                    <a:lnTo>
                      <a:pt x="1126" y="1756"/>
                    </a:lnTo>
                    <a:lnTo>
                      <a:pt x="1131" y="1773"/>
                    </a:lnTo>
                    <a:lnTo>
                      <a:pt x="1141" y="1806"/>
                    </a:lnTo>
                    <a:lnTo>
                      <a:pt x="1159" y="1806"/>
                    </a:lnTo>
                    <a:lnTo>
                      <a:pt x="1176" y="1804"/>
                    </a:lnTo>
                    <a:lnTo>
                      <a:pt x="1218" y="1804"/>
                    </a:lnTo>
                    <a:lnTo>
                      <a:pt x="1259" y="1804"/>
                    </a:lnTo>
                    <a:lnTo>
                      <a:pt x="1338" y="1800"/>
                    </a:lnTo>
                    <a:lnTo>
                      <a:pt x="1413" y="1796"/>
                    </a:lnTo>
                    <a:lnTo>
                      <a:pt x="1450" y="1796"/>
                    </a:lnTo>
                    <a:lnTo>
                      <a:pt x="1486" y="1796"/>
                    </a:lnTo>
                    <a:lnTo>
                      <a:pt x="1489" y="1790"/>
                    </a:lnTo>
                    <a:lnTo>
                      <a:pt x="1491" y="1782"/>
                    </a:lnTo>
                    <a:lnTo>
                      <a:pt x="1491" y="1775"/>
                    </a:lnTo>
                    <a:lnTo>
                      <a:pt x="1488" y="1768"/>
                    </a:lnTo>
                    <a:lnTo>
                      <a:pt x="1465" y="1766"/>
                    </a:lnTo>
                    <a:lnTo>
                      <a:pt x="1441" y="1765"/>
                    </a:lnTo>
                    <a:lnTo>
                      <a:pt x="1388" y="1763"/>
                    </a:lnTo>
                    <a:lnTo>
                      <a:pt x="1335" y="1763"/>
                    </a:lnTo>
                    <a:lnTo>
                      <a:pt x="1290" y="1762"/>
                    </a:lnTo>
                    <a:lnTo>
                      <a:pt x="1266" y="1759"/>
                    </a:lnTo>
                    <a:lnTo>
                      <a:pt x="1256" y="1758"/>
                    </a:lnTo>
                    <a:lnTo>
                      <a:pt x="1246" y="1754"/>
                    </a:lnTo>
                    <a:lnTo>
                      <a:pt x="1274" y="1756"/>
                    </a:lnTo>
                    <a:lnTo>
                      <a:pt x="1304" y="1758"/>
                    </a:lnTo>
                    <a:lnTo>
                      <a:pt x="1363" y="1759"/>
                    </a:lnTo>
                    <a:lnTo>
                      <a:pt x="1422" y="1758"/>
                    </a:lnTo>
                    <a:lnTo>
                      <a:pt x="1481" y="1756"/>
                    </a:lnTo>
                    <a:lnTo>
                      <a:pt x="1478" y="1752"/>
                    </a:lnTo>
                    <a:lnTo>
                      <a:pt x="1474" y="1749"/>
                    </a:lnTo>
                    <a:lnTo>
                      <a:pt x="1464" y="1747"/>
                    </a:lnTo>
                    <a:lnTo>
                      <a:pt x="1454" y="1745"/>
                    </a:lnTo>
                    <a:lnTo>
                      <a:pt x="1443" y="1745"/>
                    </a:lnTo>
                    <a:lnTo>
                      <a:pt x="1427" y="1745"/>
                    </a:lnTo>
                    <a:lnTo>
                      <a:pt x="1412" y="1747"/>
                    </a:lnTo>
                    <a:lnTo>
                      <a:pt x="1398" y="1747"/>
                    </a:lnTo>
                    <a:lnTo>
                      <a:pt x="1391" y="1747"/>
                    </a:lnTo>
                    <a:lnTo>
                      <a:pt x="1384" y="1745"/>
                    </a:lnTo>
                    <a:lnTo>
                      <a:pt x="1409" y="1741"/>
                    </a:lnTo>
                    <a:lnTo>
                      <a:pt x="1433" y="1740"/>
                    </a:lnTo>
                    <a:lnTo>
                      <a:pt x="1455" y="1738"/>
                    </a:lnTo>
                    <a:lnTo>
                      <a:pt x="1479" y="1740"/>
                    </a:lnTo>
                    <a:lnTo>
                      <a:pt x="1482" y="1735"/>
                    </a:lnTo>
                    <a:lnTo>
                      <a:pt x="1484" y="1733"/>
                    </a:lnTo>
                    <a:lnTo>
                      <a:pt x="1484" y="1726"/>
                    </a:lnTo>
                    <a:lnTo>
                      <a:pt x="1482" y="1719"/>
                    </a:lnTo>
                    <a:lnTo>
                      <a:pt x="1481" y="1713"/>
                    </a:lnTo>
                    <a:lnTo>
                      <a:pt x="1467" y="1709"/>
                    </a:lnTo>
                    <a:lnTo>
                      <a:pt x="1453" y="1706"/>
                    </a:lnTo>
                    <a:lnTo>
                      <a:pt x="1437" y="1704"/>
                    </a:lnTo>
                    <a:lnTo>
                      <a:pt x="1423" y="1704"/>
                    </a:lnTo>
                    <a:lnTo>
                      <a:pt x="1408" y="1704"/>
                    </a:lnTo>
                    <a:lnTo>
                      <a:pt x="1399" y="1704"/>
                    </a:lnTo>
                    <a:lnTo>
                      <a:pt x="1395" y="1703"/>
                    </a:lnTo>
                    <a:lnTo>
                      <a:pt x="1392" y="1700"/>
                    </a:lnTo>
                    <a:lnTo>
                      <a:pt x="1413" y="1700"/>
                    </a:lnTo>
                    <a:lnTo>
                      <a:pt x="1434" y="1699"/>
                    </a:lnTo>
                    <a:lnTo>
                      <a:pt x="1455" y="1699"/>
                    </a:lnTo>
                    <a:lnTo>
                      <a:pt x="1467" y="1700"/>
                    </a:lnTo>
                    <a:lnTo>
                      <a:pt x="1478" y="1702"/>
                    </a:lnTo>
                    <a:lnTo>
                      <a:pt x="1479" y="1695"/>
                    </a:lnTo>
                    <a:lnTo>
                      <a:pt x="1482" y="1690"/>
                    </a:lnTo>
                    <a:lnTo>
                      <a:pt x="1486" y="1685"/>
                    </a:lnTo>
                    <a:lnTo>
                      <a:pt x="1488" y="1678"/>
                    </a:lnTo>
                    <a:lnTo>
                      <a:pt x="1472" y="1674"/>
                    </a:lnTo>
                    <a:lnTo>
                      <a:pt x="1455" y="1672"/>
                    </a:lnTo>
                    <a:lnTo>
                      <a:pt x="1440" y="1672"/>
                    </a:lnTo>
                    <a:lnTo>
                      <a:pt x="1425" y="1672"/>
                    </a:lnTo>
                    <a:lnTo>
                      <a:pt x="1395" y="1675"/>
                    </a:lnTo>
                    <a:lnTo>
                      <a:pt x="1380" y="1675"/>
                    </a:lnTo>
                    <a:lnTo>
                      <a:pt x="1364" y="1675"/>
                    </a:lnTo>
                    <a:lnTo>
                      <a:pt x="1422" y="1668"/>
                    </a:lnTo>
                    <a:lnTo>
                      <a:pt x="1450" y="1665"/>
                    </a:lnTo>
                    <a:lnTo>
                      <a:pt x="1479" y="1665"/>
                    </a:lnTo>
                    <a:lnTo>
                      <a:pt x="1478" y="1660"/>
                    </a:lnTo>
                    <a:lnTo>
                      <a:pt x="1479" y="1654"/>
                    </a:lnTo>
                    <a:lnTo>
                      <a:pt x="1484" y="1641"/>
                    </a:lnTo>
                    <a:lnTo>
                      <a:pt x="1444" y="1640"/>
                    </a:lnTo>
                    <a:lnTo>
                      <a:pt x="1406" y="1639"/>
                    </a:lnTo>
                    <a:lnTo>
                      <a:pt x="1371" y="1636"/>
                    </a:lnTo>
                    <a:lnTo>
                      <a:pt x="1333" y="1633"/>
                    </a:lnTo>
                    <a:close/>
                    <a:moveTo>
                      <a:pt x="585" y="1676"/>
                    </a:moveTo>
                    <a:lnTo>
                      <a:pt x="585" y="1676"/>
                    </a:lnTo>
                    <a:lnTo>
                      <a:pt x="588" y="1676"/>
                    </a:lnTo>
                    <a:lnTo>
                      <a:pt x="589" y="1676"/>
                    </a:lnTo>
                    <a:lnTo>
                      <a:pt x="592" y="1678"/>
                    </a:lnTo>
                    <a:lnTo>
                      <a:pt x="595" y="1678"/>
                    </a:lnTo>
                    <a:lnTo>
                      <a:pt x="595" y="1674"/>
                    </a:lnTo>
                    <a:lnTo>
                      <a:pt x="596" y="1669"/>
                    </a:lnTo>
                    <a:lnTo>
                      <a:pt x="601" y="1662"/>
                    </a:lnTo>
                    <a:lnTo>
                      <a:pt x="586" y="1661"/>
                    </a:lnTo>
                    <a:lnTo>
                      <a:pt x="584" y="1668"/>
                    </a:lnTo>
                    <a:lnTo>
                      <a:pt x="584" y="1672"/>
                    </a:lnTo>
                    <a:lnTo>
                      <a:pt x="585" y="1676"/>
                    </a:lnTo>
                    <a:close/>
                    <a:moveTo>
                      <a:pt x="638" y="1671"/>
                    </a:moveTo>
                    <a:lnTo>
                      <a:pt x="638" y="1671"/>
                    </a:lnTo>
                    <a:lnTo>
                      <a:pt x="638" y="1681"/>
                    </a:lnTo>
                    <a:lnTo>
                      <a:pt x="636" y="1689"/>
                    </a:lnTo>
                    <a:lnTo>
                      <a:pt x="631" y="1696"/>
                    </a:lnTo>
                    <a:lnTo>
                      <a:pt x="624" y="1703"/>
                    </a:lnTo>
                    <a:lnTo>
                      <a:pt x="617" y="1709"/>
                    </a:lnTo>
                    <a:lnTo>
                      <a:pt x="609" y="1714"/>
                    </a:lnTo>
                    <a:lnTo>
                      <a:pt x="598" y="1719"/>
                    </a:lnTo>
                    <a:lnTo>
                      <a:pt x="588" y="1721"/>
                    </a:lnTo>
                    <a:lnTo>
                      <a:pt x="577" y="1724"/>
                    </a:lnTo>
                    <a:lnTo>
                      <a:pt x="564" y="1726"/>
                    </a:lnTo>
                    <a:lnTo>
                      <a:pt x="542" y="1727"/>
                    </a:lnTo>
                    <a:lnTo>
                      <a:pt x="521" y="1726"/>
                    </a:lnTo>
                    <a:lnTo>
                      <a:pt x="511" y="1724"/>
                    </a:lnTo>
                    <a:lnTo>
                      <a:pt x="502" y="1721"/>
                    </a:lnTo>
                    <a:lnTo>
                      <a:pt x="499" y="1714"/>
                    </a:lnTo>
                    <a:lnTo>
                      <a:pt x="497" y="1707"/>
                    </a:lnTo>
                    <a:lnTo>
                      <a:pt x="498" y="1702"/>
                    </a:lnTo>
                    <a:lnTo>
                      <a:pt x="499" y="1697"/>
                    </a:lnTo>
                    <a:lnTo>
                      <a:pt x="501" y="1695"/>
                    </a:lnTo>
                    <a:lnTo>
                      <a:pt x="494" y="1699"/>
                    </a:lnTo>
                    <a:lnTo>
                      <a:pt x="487" y="1706"/>
                    </a:lnTo>
                    <a:lnTo>
                      <a:pt x="484" y="1714"/>
                    </a:lnTo>
                    <a:lnTo>
                      <a:pt x="483" y="1719"/>
                    </a:lnTo>
                    <a:lnTo>
                      <a:pt x="483" y="1724"/>
                    </a:lnTo>
                    <a:lnTo>
                      <a:pt x="491" y="1730"/>
                    </a:lnTo>
                    <a:lnTo>
                      <a:pt x="501" y="1734"/>
                    </a:lnTo>
                    <a:lnTo>
                      <a:pt x="512" y="1737"/>
                    </a:lnTo>
                    <a:lnTo>
                      <a:pt x="525" y="1738"/>
                    </a:lnTo>
                    <a:lnTo>
                      <a:pt x="539" y="1738"/>
                    </a:lnTo>
                    <a:lnTo>
                      <a:pt x="553" y="1738"/>
                    </a:lnTo>
                    <a:lnTo>
                      <a:pt x="567" y="1735"/>
                    </a:lnTo>
                    <a:lnTo>
                      <a:pt x="582" y="1733"/>
                    </a:lnTo>
                    <a:lnTo>
                      <a:pt x="596" y="1730"/>
                    </a:lnTo>
                    <a:lnTo>
                      <a:pt x="610" y="1724"/>
                    </a:lnTo>
                    <a:lnTo>
                      <a:pt x="623" y="1720"/>
                    </a:lnTo>
                    <a:lnTo>
                      <a:pt x="634" y="1713"/>
                    </a:lnTo>
                    <a:lnTo>
                      <a:pt x="643" y="1706"/>
                    </a:lnTo>
                    <a:lnTo>
                      <a:pt x="650" y="1697"/>
                    </a:lnTo>
                    <a:lnTo>
                      <a:pt x="655" y="1689"/>
                    </a:lnTo>
                    <a:lnTo>
                      <a:pt x="657" y="1681"/>
                    </a:lnTo>
                    <a:lnTo>
                      <a:pt x="657" y="1676"/>
                    </a:lnTo>
                    <a:lnTo>
                      <a:pt x="655" y="1672"/>
                    </a:lnTo>
                    <a:lnTo>
                      <a:pt x="652" y="1669"/>
                    </a:lnTo>
                    <a:lnTo>
                      <a:pt x="648" y="1667"/>
                    </a:lnTo>
                    <a:lnTo>
                      <a:pt x="644" y="1664"/>
                    </a:lnTo>
                    <a:lnTo>
                      <a:pt x="638" y="1662"/>
                    </a:lnTo>
                    <a:lnTo>
                      <a:pt x="634" y="1662"/>
                    </a:lnTo>
                    <a:lnTo>
                      <a:pt x="629" y="1662"/>
                    </a:lnTo>
                    <a:lnTo>
                      <a:pt x="633" y="1664"/>
                    </a:lnTo>
                    <a:lnTo>
                      <a:pt x="634" y="1667"/>
                    </a:lnTo>
                    <a:lnTo>
                      <a:pt x="636" y="1669"/>
                    </a:lnTo>
                    <a:lnTo>
                      <a:pt x="638" y="1671"/>
                    </a:lnTo>
                    <a:close/>
                    <a:moveTo>
                      <a:pt x="558" y="1678"/>
                    </a:moveTo>
                    <a:lnTo>
                      <a:pt x="558" y="1678"/>
                    </a:lnTo>
                    <a:lnTo>
                      <a:pt x="565" y="1676"/>
                    </a:lnTo>
                    <a:lnTo>
                      <a:pt x="574" y="1676"/>
                    </a:lnTo>
                    <a:lnTo>
                      <a:pt x="572" y="1674"/>
                    </a:lnTo>
                    <a:lnTo>
                      <a:pt x="572" y="1669"/>
                    </a:lnTo>
                    <a:lnTo>
                      <a:pt x="574" y="1662"/>
                    </a:lnTo>
                    <a:lnTo>
                      <a:pt x="570" y="1662"/>
                    </a:lnTo>
                    <a:lnTo>
                      <a:pt x="567" y="1662"/>
                    </a:lnTo>
                    <a:lnTo>
                      <a:pt x="564" y="1664"/>
                    </a:lnTo>
                    <a:lnTo>
                      <a:pt x="563" y="1667"/>
                    </a:lnTo>
                    <a:lnTo>
                      <a:pt x="560" y="1672"/>
                    </a:lnTo>
                    <a:lnTo>
                      <a:pt x="558" y="1678"/>
                    </a:lnTo>
                    <a:close/>
                    <a:moveTo>
                      <a:pt x="603" y="1681"/>
                    </a:moveTo>
                    <a:lnTo>
                      <a:pt x="603" y="1681"/>
                    </a:lnTo>
                    <a:lnTo>
                      <a:pt x="609" y="1683"/>
                    </a:lnTo>
                    <a:lnTo>
                      <a:pt x="612" y="1683"/>
                    </a:lnTo>
                    <a:lnTo>
                      <a:pt x="616" y="1683"/>
                    </a:lnTo>
                    <a:lnTo>
                      <a:pt x="615" y="1685"/>
                    </a:lnTo>
                    <a:lnTo>
                      <a:pt x="616" y="1688"/>
                    </a:lnTo>
                    <a:lnTo>
                      <a:pt x="617" y="1689"/>
                    </a:lnTo>
                    <a:lnTo>
                      <a:pt x="620" y="1690"/>
                    </a:lnTo>
                    <a:lnTo>
                      <a:pt x="622" y="1686"/>
                    </a:lnTo>
                    <a:lnTo>
                      <a:pt x="623" y="1683"/>
                    </a:lnTo>
                    <a:lnTo>
                      <a:pt x="623" y="1679"/>
                    </a:lnTo>
                    <a:lnTo>
                      <a:pt x="622" y="1676"/>
                    </a:lnTo>
                    <a:lnTo>
                      <a:pt x="616" y="1671"/>
                    </a:lnTo>
                    <a:lnTo>
                      <a:pt x="610" y="1667"/>
                    </a:lnTo>
                    <a:lnTo>
                      <a:pt x="609" y="1671"/>
                    </a:lnTo>
                    <a:lnTo>
                      <a:pt x="606" y="1674"/>
                    </a:lnTo>
                    <a:lnTo>
                      <a:pt x="605" y="1676"/>
                    </a:lnTo>
                    <a:lnTo>
                      <a:pt x="603" y="1681"/>
                    </a:lnTo>
                    <a:close/>
                    <a:moveTo>
                      <a:pt x="530" y="1676"/>
                    </a:moveTo>
                    <a:lnTo>
                      <a:pt x="530" y="1676"/>
                    </a:lnTo>
                    <a:lnTo>
                      <a:pt x="532" y="1679"/>
                    </a:lnTo>
                    <a:lnTo>
                      <a:pt x="532" y="1685"/>
                    </a:lnTo>
                    <a:lnTo>
                      <a:pt x="532" y="1689"/>
                    </a:lnTo>
                    <a:lnTo>
                      <a:pt x="533" y="1690"/>
                    </a:lnTo>
                    <a:lnTo>
                      <a:pt x="535" y="1690"/>
                    </a:lnTo>
                    <a:lnTo>
                      <a:pt x="539" y="1686"/>
                    </a:lnTo>
                    <a:lnTo>
                      <a:pt x="544" y="1682"/>
                    </a:lnTo>
                    <a:lnTo>
                      <a:pt x="546" y="1679"/>
                    </a:lnTo>
                    <a:lnTo>
                      <a:pt x="549" y="1676"/>
                    </a:lnTo>
                    <a:lnTo>
                      <a:pt x="550" y="1672"/>
                    </a:lnTo>
                    <a:lnTo>
                      <a:pt x="550" y="1668"/>
                    </a:lnTo>
                    <a:lnTo>
                      <a:pt x="544" y="1669"/>
                    </a:lnTo>
                    <a:lnTo>
                      <a:pt x="540" y="1672"/>
                    </a:lnTo>
                    <a:lnTo>
                      <a:pt x="530" y="1676"/>
                    </a:lnTo>
                    <a:close/>
                    <a:moveTo>
                      <a:pt x="512" y="1696"/>
                    </a:moveTo>
                    <a:lnTo>
                      <a:pt x="512" y="1696"/>
                    </a:lnTo>
                    <a:lnTo>
                      <a:pt x="513" y="1700"/>
                    </a:lnTo>
                    <a:lnTo>
                      <a:pt x="513" y="1702"/>
                    </a:lnTo>
                    <a:lnTo>
                      <a:pt x="513" y="1704"/>
                    </a:lnTo>
                    <a:lnTo>
                      <a:pt x="518" y="1703"/>
                    </a:lnTo>
                    <a:lnTo>
                      <a:pt x="522" y="1702"/>
                    </a:lnTo>
                    <a:lnTo>
                      <a:pt x="521" y="1697"/>
                    </a:lnTo>
                    <a:lnTo>
                      <a:pt x="522" y="1693"/>
                    </a:lnTo>
                    <a:lnTo>
                      <a:pt x="522" y="1690"/>
                    </a:lnTo>
                    <a:lnTo>
                      <a:pt x="521" y="1689"/>
                    </a:lnTo>
                    <a:lnTo>
                      <a:pt x="519" y="1688"/>
                    </a:lnTo>
                    <a:lnTo>
                      <a:pt x="516" y="1693"/>
                    </a:lnTo>
                    <a:lnTo>
                      <a:pt x="512" y="1696"/>
                    </a:lnTo>
                    <a:close/>
                    <a:moveTo>
                      <a:pt x="1229" y="1900"/>
                    </a:moveTo>
                    <a:lnTo>
                      <a:pt x="1229" y="1900"/>
                    </a:lnTo>
                    <a:lnTo>
                      <a:pt x="1242" y="1901"/>
                    </a:lnTo>
                    <a:lnTo>
                      <a:pt x="1256" y="1902"/>
                    </a:lnTo>
                    <a:lnTo>
                      <a:pt x="1276" y="1907"/>
                    </a:lnTo>
                    <a:lnTo>
                      <a:pt x="1297" y="1914"/>
                    </a:lnTo>
                    <a:lnTo>
                      <a:pt x="1316" y="1919"/>
                    </a:lnTo>
                    <a:lnTo>
                      <a:pt x="1326" y="1921"/>
                    </a:lnTo>
                    <a:lnTo>
                      <a:pt x="1335" y="1922"/>
                    </a:lnTo>
                    <a:lnTo>
                      <a:pt x="1359" y="1921"/>
                    </a:lnTo>
                    <a:lnTo>
                      <a:pt x="1382" y="1922"/>
                    </a:lnTo>
                    <a:lnTo>
                      <a:pt x="1408" y="1924"/>
                    </a:lnTo>
                    <a:lnTo>
                      <a:pt x="1432" y="1924"/>
                    </a:lnTo>
                    <a:lnTo>
                      <a:pt x="1477" y="1922"/>
                    </a:lnTo>
                    <a:lnTo>
                      <a:pt x="1520" y="1918"/>
                    </a:lnTo>
                    <a:lnTo>
                      <a:pt x="1561" y="1912"/>
                    </a:lnTo>
                    <a:lnTo>
                      <a:pt x="1578" y="1907"/>
                    </a:lnTo>
                    <a:lnTo>
                      <a:pt x="1594" y="1902"/>
                    </a:lnTo>
                    <a:lnTo>
                      <a:pt x="1610" y="1895"/>
                    </a:lnTo>
                    <a:lnTo>
                      <a:pt x="1625" y="1888"/>
                    </a:lnTo>
                    <a:lnTo>
                      <a:pt x="1637" y="1880"/>
                    </a:lnTo>
                    <a:lnTo>
                      <a:pt x="1648" y="1873"/>
                    </a:lnTo>
                    <a:lnTo>
                      <a:pt x="1659" y="1865"/>
                    </a:lnTo>
                    <a:lnTo>
                      <a:pt x="1672" y="1859"/>
                    </a:lnTo>
                    <a:lnTo>
                      <a:pt x="1676" y="1852"/>
                    </a:lnTo>
                    <a:lnTo>
                      <a:pt x="1680" y="1845"/>
                    </a:lnTo>
                    <a:lnTo>
                      <a:pt x="1691" y="1832"/>
                    </a:lnTo>
                    <a:lnTo>
                      <a:pt x="1693" y="1810"/>
                    </a:lnTo>
                    <a:lnTo>
                      <a:pt x="1691" y="1800"/>
                    </a:lnTo>
                    <a:lnTo>
                      <a:pt x="1690" y="1790"/>
                    </a:lnTo>
                    <a:lnTo>
                      <a:pt x="1687" y="1780"/>
                    </a:lnTo>
                    <a:lnTo>
                      <a:pt x="1683" y="1772"/>
                    </a:lnTo>
                    <a:lnTo>
                      <a:pt x="1679" y="1765"/>
                    </a:lnTo>
                    <a:lnTo>
                      <a:pt x="1672" y="1758"/>
                    </a:lnTo>
                    <a:lnTo>
                      <a:pt x="1662" y="1749"/>
                    </a:lnTo>
                    <a:lnTo>
                      <a:pt x="1655" y="1742"/>
                    </a:lnTo>
                    <a:lnTo>
                      <a:pt x="1644" y="1735"/>
                    </a:lnTo>
                    <a:lnTo>
                      <a:pt x="1634" y="1730"/>
                    </a:lnTo>
                    <a:lnTo>
                      <a:pt x="1610" y="1720"/>
                    </a:lnTo>
                    <a:lnTo>
                      <a:pt x="1559" y="1706"/>
                    </a:lnTo>
                    <a:lnTo>
                      <a:pt x="1527" y="1696"/>
                    </a:lnTo>
                    <a:lnTo>
                      <a:pt x="1512" y="1693"/>
                    </a:lnTo>
                    <a:lnTo>
                      <a:pt x="1498" y="1690"/>
                    </a:lnTo>
                    <a:lnTo>
                      <a:pt x="1495" y="1692"/>
                    </a:lnTo>
                    <a:lnTo>
                      <a:pt x="1493" y="1693"/>
                    </a:lnTo>
                    <a:lnTo>
                      <a:pt x="1492" y="1696"/>
                    </a:lnTo>
                    <a:lnTo>
                      <a:pt x="1491" y="1697"/>
                    </a:lnTo>
                    <a:lnTo>
                      <a:pt x="1493" y="1703"/>
                    </a:lnTo>
                    <a:lnTo>
                      <a:pt x="1495" y="1709"/>
                    </a:lnTo>
                    <a:lnTo>
                      <a:pt x="1496" y="1714"/>
                    </a:lnTo>
                    <a:lnTo>
                      <a:pt x="1500" y="1720"/>
                    </a:lnTo>
                    <a:lnTo>
                      <a:pt x="1542" y="1727"/>
                    </a:lnTo>
                    <a:lnTo>
                      <a:pt x="1564" y="1731"/>
                    </a:lnTo>
                    <a:lnTo>
                      <a:pt x="1585" y="1737"/>
                    </a:lnTo>
                    <a:lnTo>
                      <a:pt x="1604" y="1745"/>
                    </a:lnTo>
                    <a:lnTo>
                      <a:pt x="1624" y="1754"/>
                    </a:lnTo>
                    <a:lnTo>
                      <a:pt x="1641" y="1763"/>
                    </a:lnTo>
                    <a:lnTo>
                      <a:pt x="1656" y="1776"/>
                    </a:lnTo>
                    <a:lnTo>
                      <a:pt x="1662" y="1786"/>
                    </a:lnTo>
                    <a:lnTo>
                      <a:pt x="1667" y="1796"/>
                    </a:lnTo>
                    <a:lnTo>
                      <a:pt x="1670" y="1801"/>
                    </a:lnTo>
                    <a:lnTo>
                      <a:pt x="1672" y="1806"/>
                    </a:lnTo>
                    <a:lnTo>
                      <a:pt x="1672" y="1811"/>
                    </a:lnTo>
                    <a:lnTo>
                      <a:pt x="1672" y="1818"/>
                    </a:lnTo>
                    <a:lnTo>
                      <a:pt x="1670" y="1822"/>
                    </a:lnTo>
                    <a:lnTo>
                      <a:pt x="1667" y="1825"/>
                    </a:lnTo>
                    <a:lnTo>
                      <a:pt x="1662" y="1831"/>
                    </a:lnTo>
                    <a:lnTo>
                      <a:pt x="1656" y="1838"/>
                    </a:lnTo>
                    <a:lnTo>
                      <a:pt x="1653" y="1841"/>
                    </a:lnTo>
                    <a:lnTo>
                      <a:pt x="1653" y="1845"/>
                    </a:lnTo>
                    <a:lnTo>
                      <a:pt x="1634" y="1858"/>
                    </a:lnTo>
                    <a:lnTo>
                      <a:pt x="1613" y="1869"/>
                    </a:lnTo>
                    <a:lnTo>
                      <a:pt x="1590" y="1879"/>
                    </a:lnTo>
                    <a:lnTo>
                      <a:pt x="1578" y="1883"/>
                    </a:lnTo>
                    <a:lnTo>
                      <a:pt x="1565" y="1886"/>
                    </a:lnTo>
                    <a:lnTo>
                      <a:pt x="1554" y="1886"/>
                    </a:lnTo>
                    <a:lnTo>
                      <a:pt x="1542" y="1887"/>
                    </a:lnTo>
                    <a:lnTo>
                      <a:pt x="1496" y="1893"/>
                    </a:lnTo>
                    <a:lnTo>
                      <a:pt x="1446" y="1898"/>
                    </a:lnTo>
                    <a:lnTo>
                      <a:pt x="1395" y="1901"/>
                    </a:lnTo>
                    <a:lnTo>
                      <a:pt x="1370" y="1901"/>
                    </a:lnTo>
                    <a:lnTo>
                      <a:pt x="1345" y="1901"/>
                    </a:lnTo>
                    <a:lnTo>
                      <a:pt x="1331" y="1900"/>
                    </a:lnTo>
                    <a:lnTo>
                      <a:pt x="1316" y="1897"/>
                    </a:lnTo>
                    <a:lnTo>
                      <a:pt x="1287" y="1891"/>
                    </a:lnTo>
                    <a:lnTo>
                      <a:pt x="1234" y="1881"/>
                    </a:lnTo>
                    <a:lnTo>
                      <a:pt x="1210" y="1876"/>
                    </a:lnTo>
                    <a:lnTo>
                      <a:pt x="1199" y="1872"/>
                    </a:lnTo>
                    <a:lnTo>
                      <a:pt x="1189" y="1867"/>
                    </a:lnTo>
                    <a:lnTo>
                      <a:pt x="1189" y="1872"/>
                    </a:lnTo>
                    <a:lnTo>
                      <a:pt x="1187" y="1876"/>
                    </a:lnTo>
                    <a:lnTo>
                      <a:pt x="1185" y="1881"/>
                    </a:lnTo>
                    <a:lnTo>
                      <a:pt x="1183" y="1887"/>
                    </a:lnTo>
                    <a:lnTo>
                      <a:pt x="1197" y="1890"/>
                    </a:lnTo>
                    <a:lnTo>
                      <a:pt x="1208" y="1893"/>
                    </a:lnTo>
                    <a:lnTo>
                      <a:pt x="1229" y="1900"/>
                    </a:lnTo>
                    <a:close/>
                    <a:moveTo>
                      <a:pt x="1498" y="1730"/>
                    </a:moveTo>
                    <a:lnTo>
                      <a:pt x="1498" y="1730"/>
                    </a:lnTo>
                    <a:lnTo>
                      <a:pt x="1495" y="1734"/>
                    </a:lnTo>
                    <a:lnTo>
                      <a:pt x="1493" y="1738"/>
                    </a:lnTo>
                    <a:lnTo>
                      <a:pt x="1492" y="1744"/>
                    </a:lnTo>
                    <a:lnTo>
                      <a:pt x="1492" y="1747"/>
                    </a:lnTo>
                    <a:lnTo>
                      <a:pt x="1493" y="1749"/>
                    </a:lnTo>
                    <a:lnTo>
                      <a:pt x="1506" y="1748"/>
                    </a:lnTo>
                    <a:lnTo>
                      <a:pt x="1521" y="1747"/>
                    </a:lnTo>
                    <a:lnTo>
                      <a:pt x="1537" y="1745"/>
                    </a:lnTo>
                    <a:lnTo>
                      <a:pt x="1544" y="1742"/>
                    </a:lnTo>
                    <a:lnTo>
                      <a:pt x="1550" y="1741"/>
                    </a:lnTo>
                    <a:lnTo>
                      <a:pt x="1526" y="1734"/>
                    </a:lnTo>
                    <a:lnTo>
                      <a:pt x="1513" y="1731"/>
                    </a:lnTo>
                    <a:lnTo>
                      <a:pt x="1498" y="1730"/>
                    </a:lnTo>
                    <a:close/>
                    <a:moveTo>
                      <a:pt x="1540" y="1766"/>
                    </a:moveTo>
                    <a:lnTo>
                      <a:pt x="1540" y="1766"/>
                    </a:lnTo>
                    <a:lnTo>
                      <a:pt x="1569" y="1762"/>
                    </a:lnTo>
                    <a:lnTo>
                      <a:pt x="1599" y="1758"/>
                    </a:lnTo>
                    <a:lnTo>
                      <a:pt x="1593" y="1754"/>
                    </a:lnTo>
                    <a:lnTo>
                      <a:pt x="1587" y="1751"/>
                    </a:lnTo>
                    <a:lnTo>
                      <a:pt x="1582" y="1749"/>
                    </a:lnTo>
                    <a:lnTo>
                      <a:pt x="1576" y="1748"/>
                    </a:lnTo>
                    <a:lnTo>
                      <a:pt x="1562" y="1749"/>
                    </a:lnTo>
                    <a:lnTo>
                      <a:pt x="1548" y="1751"/>
                    </a:lnTo>
                    <a:lnTo>
                      <a:pt x="1520" y="1756"/>
                    </a:lnTo>
                    <a:lnTo>
                      <a:pt x="1506" y="1758"/>
                    </a:lnTo>
                    <a:lnTo>
                      <a:pt x="1495" y="1758"/>
                    </a:lnTo>
                    <a:lnTo>
                      <a:pt x="1498" y="1763"/>
                    </a:lnTo>
                    <a:lnTo>
                      <a:pt x="1502" y="1766"/>
                    </a:lnTo>
                    <a:lnTo>
                      <a:pt x="1507" y="1769"/>
                    </a:lnTo>
                    <a:lnTo>
                      <a:pt x="1512" y="1770"/>
                    </a:lnTo>
                    <a:lnTo>
                      <a:pt x="1526" y="1769"/>
                    </a:lnTo>
                    <a:lnTo>
                      <a:pt x="1540" y="1766"/>
                    </a:lnTo>
                    <a:close/>
                    <a:moveTo>
                      <a:pt x="1614" y="1762"/>
                    </a:moveTo>
                    <a:lnTo>
                      <a:pt x="1614" y="1762"/>
                    </a:lnTo>
                    <a:lnTo>
                      <a:pt x="1590" y="1769"/>
                    </a:lnTo>
                    <a:lnTo>
                      <a:pt x="1565" y="1773"/>
                    </a:lnTo>
                    <a:lnTo>
                      <a:pt x="1537" y="1778"/>
                    </a:lnTo>
                    <a:lnTo>
                      <a:pt x="1506" y="1779"/>
                    </a:lnTo>
                    <a:lnTo>
                      <a:pt x="1503" y="1785"/>
                    </a:lnTo>
                    <a:lnTo>
                      <a:pt x="1500" y="1790"/>
                    </a:lnTo>
                    <a:lnTo>
                      <a:pt x="1498" y="1794"/>
                    </a:lnTo>
                    <a:lnTo>
                      <a:pt x="1498" y="1796"/>
                    </a:lnTo>
                    <a:lnTo>
                      <a:pt x="1499" y="1796"/>
                    </a:lnTo>
                    <a:lnTo>
                      <a:pt x="1506" y="1796"/>
                    </a:lnTo>
                    <a:lnTo>
                      <a:pt x="1512" y="1797"/>
                    </a:lnTo>
                    <a:lnTo>
                      <a:pt x="1517" y="1800"/>
                    </a:lnTo>
                    <a:lnTo>
                      <a:pt x="1520" y="1803"/>
                    </a:lnTo>
                    <a:lnTo>
                      <a:pt x="1527" y="1810"/>
                    </a:lnTo>
                    <a:lnTo>
                      <a:pt x="1531" y="1820"/>
                    </a:lnTo>
                    <a:lnTo>
                      <a:pt x="1527" y="1825"/>
                    </a:lnTo>
                    <a:lnTo>
                      <a:pt x="1524" y="1829"/>
                    </a:lnTo>
                    <a:lnTo>
                      <a:pt x="1520" y="1841"/>
                    </a:lnTo>
                    <a:lnTo>
                      <a:pt x="1479" y="1846"/>
                    </a:lnTo>
                    <a:lnTo>
                      <a:pt x="1439" y="1851"/>
                    </a:lnTo>
                    <a:lnTo>
                      <a:pt x="1360" y="1855"/>
                    </a:lnTo>
                    <a:lnTo>
                      <a:pt x="1283" y="1858"/>
                    </a:lnTo>
                    <a:lnTo>
                      <a:pt x="1243" y="1860"/>
                    </a:lnTo>
                    <a:lnTo>
                      <a:pt x="1203" y="1863"/>
                    </a:lnTo>
                    <a:lnTo>
                      <a:pt x="1227" y="1867"/>
                    </a:lnTo>
                    <a:lnTo>
                      <a:pt x="1252" y="1873"/>
                    </a:lnTo>
                    <a:lnTo>
                      <a:pt x="1280" y="1880"/>
                    </a:lnTo>
                    <a:lnTo>
                      <a:pt x="1307" y="1886"/>
                    </a:lnTo>
                    <a:lnTo>
                      <a:pt x="1323" y="1887"/>
                    </a:lnTo>
                    <a:lnTo>
                      <a:pt x="1342" y="1888"/>
                    </a:lnTo>
                    <a:lnTo>
                      <a:pt x="1381" y="1888"/>
                    </a:lnTo>
                    <a:lnTo>
                      <a:pt x="1420" y="1887"/>
                    </a:lnTo>
                    <a:lnTo>
                      <a:pt x="1458" y="1884"/>
                    </a:lnTo>
                    <a:lnTo>
                      <a:pt x="1489" y="1881"/>
                    </a:lnTo>
                    <a:lnTo>
                      <a:pt x="1520" y="1879"/>
                    </a:lnTo>
                    <a:lnTo>
                      <a:pt x="1551" y="1874"/>
                    </a:lnTo>
                    <a:lnTo>
                      <a:pt x="1580" y="1867"/>
                    </a:lnTo>
                    <a:lnTo>
                      <a:pt x="1594" y="1863"/>
                    </a:lnTo>
                    <a:lnTo>
                      <a:pt x="1607" y="1859"/>
                    </a:lnTo>
                    <a:lnTo>
                      <a:pt x="1620" y="1853"/>
                    </a:lnTo>
                    <a:lnTo>
                      <a:pt x="1630" y="1846"/>
                    </a:lnTo>
                    <a:lnTo>
                      <a:pt x="1639" y="1838"/>
                    </a:lnTo>
                    <a:lnTo>
                      <a:pt x="1648" y="1829"/>
                    </a:lnTo>
                    <a:lnTo>
                      <a:pt x="1655" y="1820"/>
                    </a:lnTo>
                    <a:lnTo>
                      <a:pt x="1660" y="1808"/>
                    </a:lnTo>
                    <a:lnTo>
                      <a:pt x="1652" y="1794"/>
                    </a:lnTo>
                    <a:lnTo>
                      <a:pt x="1642" y="1782"/>
                    </a:lnTo>
                    <a:lnTo>
                      <a:pt x="1628" y="1770"/>
                    </a:lnTo>
                    <a:lnTo>
                      <a:pt x="1614" y="1762"/>
                    </a:lnTo>
                    <a:close/>
                    <a:moveTo>
                      <a:pt x="383" y="1848"/>
                    </a:moveTo>
                    <a:lnTo>
                      <a:pt x="383" y="1848"/>
                    </a:lnTo>
                    <a:lnTo>
                      <a:pt x="414" y="1866"/>
                    </a:lnTo>
                    <a:lnTo>
                      <a:pt x="443" y="1881"/>
                    </a:lnTo>
                    <a:lnTo>
                      <a:pt x="459" y="1887"/>
                    </a:lnTo>
                    <a:lnTo>
                      <a:pt x="476" y="1894"/>
                    </a:lnTo>
                    <a:lnTo>
                      <a:pt x="492" y="1898"/>
                    </a:lnTo>
                    <a:lnTo>
                      <a:pt x="511" y="1904"/>
                    </a:lnTo>
                    <a:lnTo>
                      <a:pt x="543" y="1911"/>
                    </a:lnTo>
                    <a:lnTo>
                      <a:pt x="574" y="1918"/>
                    </a:lnTo>
                    <a:lnTo>
                      <a:pt x="605" y="1922"/>
                    </a:lnTo>
                    <a:lnTo>
                      <a:pt x="637" y="1925"/>
                    </a:lnTo>
                    <a:lnTo>
                      <a:pt x="702" y="1929"/>
                    </a:lnTo>
                    <a:lnTo>
                      <a:pt x="732" y="1929"/>
                    </a:lnTo>
                    <a:lnTo>
                      <a:pt x="763" y="1926"/>
                    </a:lnTo>
                    <a:lnTo>
                      <a:pt x="824" y="1921"/>
                    </a:lnTo>
                    <a:lnTo>
                      <a:pt x="853" y="1917"/>
                    </a:lnTo>
                    <a:lnTo>
                      <a:pt x="881" y="1911"/>
                    </a:lnTo>
                    <a:lnTo>
                      <a:pt x="936" y="1900"/>
                    </a:lnTo>
                    <a:lnTo>
                      <a:pt x="957" y="1894"/>
                    </a:lnTo>
                    <a:lnTo>
                      <a:pt x="978" y="1887"/>
                    </a:lnTo>
                    <a:lnTo>
                      <a:pt x="1017" y="1872"/>
                    </a:lnTo>
                    <a:lnTo>
                      <a:pt x="1057" y="1855"/>
                    </a:lnTo>
                    <a:lnTo>
                      <a:pt x="1096" y="1836"/>
                    </a:lnTo>
                    <a:lnTo>
                      <a:pt x="1114" y="1827"/>
                    </a:lnTo>
                    <a:lnTo>
                      <a:pt x="1123" y="1821"/>
                    </a:lnTo>
                    <a:lnTo>
                      <a:pt x="1131" y="1815"/>
                    </a:lnTo>
                    <a:lnTo>
                      <a:pt x="1127" y="1799"/>
                    </a:lnTo>
                    <a:lnTo>
                      <a:pt x="1126" y="1790"/>
                    </a:lnTo>
                    <a:lnTo>
                      <a:pt x="1121" y="1783"/>
                    </a:lnTo>
                    <a:lnTo>
                      <a:pt x="1117" y="1793"/>
                    </a:lnTo>
                    <a:lnTo>
                      <a:pt x="1112" y="1803"/>
                    </a:lnTo>
                    <a:lnTo>
                      <a:pt x="1104" y="1811"/>
                    </a:lnTo>
                    <a:lnTo>
                      <a:pt x="1097" y="1817"/>
                    </a:lnTo>
                    <a:lnTo>
                      <a:pt x="1089" y="1821"/>
                    </a:lnTo>
                    <a:lnTo>
                      <a:pt x="1079" y="1824"/>
                    </a:lnTo>
                    <a:lnTo>
                      <a:pt x="1071" y="1827"/>
                    </a:lnTo>
                    <a:lnTo>
                      <a:pt x="1060" y="1828"/>
                    </a:lnTo>
                    <a:lnTo>
                      <a:pt x="1039" y="1828"/>
                    </a:lnTo>
                    <a:lnTo>
                      <a:pt x="1017" y="1825"/>
                    </a:lnTo>
                    <a:lnTo>
                      <a:pt x="973" y="1818"/>
                    </a:lnTo>
                    <a:lnTo>
                      <a:pt x="951" y="1817"/>
                    </a:lnTo>
                    <a:lnTo>
                      <a:pt x="933" y="1815"/>
                    </a:lnTo>
                    <a:lnTo>
                      <a:pt x="916" y="1818"/>
                    </a:lnTo>
                    <a:lnTo>
                      <a:pt x="898" y="1821"/>
                    </a:lnTo>
                    <a:lnTo>
                      <a:pt x="867" y="1825"/>
                    </a:lnTo>
                    <a:lnTo>
                      <a:pt x="838" y="1832"/>
                    </a:lnTo>
                    <a:lnTo>
                      <a:pt x="811" y="1839"/>
                    </a:lnTo>
                    <a:lnTo>
                      <a:pt x="759" y="1856"/>
                    </a:lnTo>
                    <a:lnTo>
                      <a:pt x="738" y="1865"/>
                    </a:lnTo>
                    <a:lnTo>
                      <a:pt x="717" y="1873"/>
                    </a:lnTo>
                    <a:lnTo>
                      <a:pt x="696" y="1880"/>
                    </a:lnTo>
                    <a:lnTo>
                      <a:pt x="674" y="1884"/>
                    </a:lnTo>
                    <a:lnTo>
                      <a:pt x="651" y="1887"/>
                    </a:lnTo>
                    <a:lnTo>
                      <a:pt x="630" y="1890"/>
                    </a:lnTo>
                    <a:lnTo>
                      <a:pt x="608" y="1890"/>
                    </a:lnTo>
                    <a:lnTo>
                      <a:pt x="586" y="1888"/>
                    </a:lnTo>
                    <a:lnTo>
                      <a:pt x="564" y="1884"/>
                    </a:lnTo>
                    <a:lnTo>
                      <a:pt x="543" y="1880"/>
                    </a:lnTo>
                    <a:lnTo>
                      <a:pt x="528" y="1876"/>
                    </a:lnTo>
                    <a:lnTo>
                      <a:pt x="513" y="1870"/>
                    </a:lnTo>
                    <a:lnTo>
                      <a:pt x="499" y="1865"/>
                    </a:lnTo>
                    <a:lnTo>
                      <a:pt x="485" y="1858"/>
                    </a:lnTo>
                    <a:lnTo>
                      <a:pt x="474" y="1851"/>
                    </a:lnTo>
                    <a:lnTo>
                      <a:pt x="462" y="1842"/>
                    </a:lnTo>
                    <a:lnTo>
                      <a:pt x="450" y="1834"/>
                    </a:lnTo>
                    <a:lnTo>
                      <a:pt x="439" y="1824"/>
                    </a:lnTo>
                    <a:lnTo>
                      <a:pt x="410" y="1800"/>
                    </a:lnTo>
                    <a:lnTo>
                      <a:pt x="398" y="1789"/>
                    </a:lnTo>
                    <a:lnTo>
                      <a:pt x="394" y="1783"/>
                    </a:lnTo>
                    <a:lnTo>
                      <a:pt x="393" y="1776"/>
                    </a:lnTo>
                    <a:lnTo>
                      <a:pt x="391" y="1775"/>
                    </a:lnTo>
                    <a:lnTo>
                      <a:pt x="389" y="1783"/>
                    </a:lnTo>
                    <a:lnTo>
                      <a:pt x="386" y="1792"/>
                    </a:lnTo>
                    <a:lnTo>
                      <a:pt x="384" y="1811"/>
                    </a:lnTo>
                    <a:lnTo>
                      <a:pt x="384" y="1829"/>
                    </a:lnTo>
                    <a:lnTo>
                      <a:pt x="383" y="1848"/>
                    </a:lnTo>
                    <a:close/>
                    <a:moveTo>
                      <a:pt x="1467" y="1838"/>
                    </a:moveTo>
                    <a:lnTo>
                      <a:pt x="1467" y="1838"/>
                    </a:lnTo>
                    <a:lnTo>
                      <a:pt x="1481" y="1836"/>
                    </a:lnTo>
                    <a:lnTo>
                      <a:pt x="1498" y="1834"/>
                    </a:lnTo>
                    <a:lnTo>
                      <a:pt x="1506" y="1831"/>
                    </a:lnTo>
                    <a:lnTo>
                      <a:pt x="1513" y="1828"/>
                    </a:lnTo>
                    <a:lnTo>
                      <a:pt x="1517" y="1825"/>
                    </a:lnTo>
                    <a:lnTo>
                      <a:pt x="1519" y="1821"/>
                    </a:lnTo>
                    <a:lnTo>
                      <a:pt x="1519" y="1818"/>
                    </a:lnTo>
                    <a:lnTo>
                      <a:pt x="1517" y="1815"/>
                    </a:lnTo>
                    <a:lnTo>
                      <a:pt x="1510" y="1811"/>
                    </a:lnTo>
                    <a:lnTo>
                      <a:pt x="1502" y="1807"/>
                    </a:lnTo>
                    <a:lnTo>
                      <a:pt x="1492" y="1806"/>
                    </a:lnTo>
                    <a:lnTo>
                      <a:pt x="1468" y="1806"/>
                    </a:lnTo>
                    <a:lnTo>
                      <a:pt x="1440" y="1806"/>
                    </a:lnTo>
                    <a:lnTo>
                      <a:pt x="1396" y="1807"/>
                    </a:lnTo>
                    <a:lnTo>
                      <a:pt x="1298" y="1813"/>
                    </a:lnTo>
                    <a:lnTo>
                      <a:pt x="1249" y="1815"/>
                    </a:lnTo>
                    <a:lnTo>
                      <a:pt x="1203" y="1815"/>
                    </a:lnTo>
                    <a:lnTo>
                      <a:pt x="1172" y="1815"/>
                    </a:lnTo>
                    <a:lnTo>
                      <a:pt x="1158" y="1817"/>
                    </a:lnTo>
                    <a:lnTo>
                      <a:pt x="1151" y="1818"/>
                    </a:lnTo>
                    <a:lnTo>
                      <a:pt x="1144" y="1821"/>
                    </a:lnTo>
                    <a:lnTo>
                      <a:pt x="1144" y="1824"/>
                    </a:lnTo>
                    <a:lnTo>
                      <a:pt x="1145" y="1827"/>
                    </a:lnTo>
                    <a:lnTo>
                      <a:pt x="1149" y="1831"/>
                    </a:lnTo>
                    <a:lnTo>
                      <a:pt x="1156" y="1832"/>
                    </a:lnTo>
                    <a:lnTo>
                      <a:pt x="1165" y="1835"/>
                    </a:lnTo>
                    <a:lnTo>
                      <a:pt x="1172" y="1836"/>
                    </a:lnTo>
                    <a:lnTo>
                      <a:pt x="1179" y="1839"/>
                    </a:lnTo>
                    <a:lnTo>
                      <a:pt x="1182" y="1842"/>
                    </a:lnTo>
                    <a:lnTo>
                      <a:pt x="1183" y="1843"/>
                    </a:lnTo>
                    <a:lnTo>
                      <a:pt x="1185" y="1848"/>
                    </a:lnTo>
                    <a:lnTo>
                      <a:pt x="1185" y="1852"/>
                    </a:lnTo>
                    <a:lnTo>
                      <a:pt x="1321" y="1848"/>
                    </a:lnTo>
                    <a:lnTo>
                      <a:pt x="1394" y="1843"/>
                    </a:lnTo>
                    <a:lnTo>
                      <a:pt x="1467" y="1838"/>
                    </a:lnTo>
                    <a:close/>
                    <a:moveTo>
                      <a:pt x="391" y="1893"/>
                    </a:moveTo>
                    <a:lnTo>
                      <a:pt x="391" y="1893"/>
                    </a:lnTo>
                    <a:lnTo>
                      <a:pt x="404" y="1902"/>
                    </a:lnTo>
                    <a:lnTo>
                      <a:pt x="417" y="1912"/>
                    </a:lnTo>
                    <a:lnTo>
                      <a:pt x="432" y="1919"/>
                    </a:lnTo>
                    <a:lnTo>
                      <a:pt x="449" y="1928"/>
                    </a:lnTo>
                    <a:lnTo>
                      <a:pt x="491" y="1943"/>
                    </a:lnTo>
                    <a:lnTo>
                      <a:pt x="512" y="1950"/>
                    </a:lnTo>
                    <a:lnTo>
                      <a:pt x="536" y="1954"/>
                    </a:lnTo>
                    <a:lnTo>
                      <a:pt x="589" y="1961"/>
                    </a:lnTo>
                    <a:lnTo>
                      <a:pt x="641" y="1967"/>
                    </a:lnTo>
                    <a:lnTo>
                      <a:pt x="690" y="1970"/>
                    </a:lnTo>
                    <a:lnTo>
                      <a:pt x="741" y="1973"/>
                    </a:lnTo>
                    <a:lnTo>
                      <a:pt x="765" y="1974"/>
                    </a:lnTo>
                    <a:lnTo>
                      <a:pt x="787" y="1973"/>
                    </a:lnTo>
                    <a:lnTo>
                      <a:pt x="811" y="1971"/>
                    </a:lnTo>
                    <a:lnTo>
                      <a:pt x="835" y="1970"/>
                    </a:lnTo>
                    <a:lnTo>
                      <a:pt x="880" y="1963"/>
                    </a:lnTo>
                    <a:lnTo>
                      <a:pt x="926" y="1953"/>
                    </a:lnTo>
                    <a:lnTo>
                      <a:pt x="970" y="1942"/>
                    </a:lnTo>
                    <a:lnTo>
                      <a:pt x="1010" y="1928"/>
                    </a:lnTo>
                    <a:lnTo>
                      <a:pt x="1050" y="1914"/>
                    </a:lnTo>
                    <a:lnTo>
                      <a:pt x="1086" y="1898"/>
                    </a:lnTo>
                    <a:lnTo>
                      <a:pt x="1104" y="1888"/>
                    </a:lnTo>
                    <a:lnTo>
                      <a:pt x="1113" y="1883"/>
                    </a:lnTo>
                    <a:lnTo>
                      <a:pt x="1120" y="1876"/>
                    </a:lnTo>
                    <a:lnTo>
                      <a:pt x="1126" y="1869"/>
                    </a:lnTo>
                    <a:lnTo>
                      <a:pt x="1130" y="1859"/>
                    </a:lnTo>
                    <a:lnTo>
                      <a:pt x="1133" y="1848"/>
                    </a:lnTo>
                    <a:lnTo>
                      <a:pt x="1133" y="1835"/>
                    </a:lnTo>
                    <a:lnTo>
                      <a:pt x="1131" y="1834"/>
                    </a:lnTo>
                    <a:lnTo>
                      <a:pt x="1062" y="1863"/>
                    </a:lnTo>
                    <a:lnTo>
                      <a:pt x="992" y="1891"/>
                    </a:lnTo>
                    <a:lnTo>
                      <a:pt x="966" y="1902"/>
                    </a:lnTo>
                    <a:lnTo>
                      <a:pt x="951" y="1907"/>
                    </a:lnTo>
                    <a:lnTo>
                      <a:pt x="939" y="1911"/>
                    </a:lnTo>
                    <a:lnTo>
                      <a:pt x="918" y="1914"/>
                    </a:lnTo>
                    <a:lnTo>
                      <a:pt x="908" y="1917"/>
                    </a:lnTo>
                    <a:lnTo>
                      <a:pt x="898" y="1919"/>
                    </a:lnTo>
                    <a:lnTo>
                      <a:pt x="878" y="1925"/>
                    </a:lnTo>
                    <a:lnTo>
                      <a:pt x="859" y="1929"/>
                    </a:lnTo>
                    <a:lnTo>
                      <a:pt x="836" y="1932"/>
                    </a:lnTo>
                    <a:lnTo>
                      <a:pt x="815" y="1935"/>
                    </a:lnTo>
                    <a:lnTo>
                      <a:pt x="769" y="1939"/>
                    </a:lnTo>
                    <a:lnTo>
                      <a:pt x="720" y="1940"/>
                    </a:lnTo>
                    <a:lnTo>
                      <a:pt x="718" y="1943"/>
                    </a:lnTo>
                    <a:lnTo>
                      <a:pt x="720" y="1945"/>
                    </a:lnTo>
                    <a:lnTo>
                      <a:pt x="721" y="1945"/>
                    </a:lnTo>
                    <a:lnTo>
                      <a:pt x="720" y="1946"/>
                    </a:lnTo>
                    <a:lnTo>
                      <a:pt x="711" y="1945"/>
                    </a:lnTo>
                    <a:lnTo>
                      <a:pt x="702" y="1945"/>
                    </a:lnTo>
                    <a:lnTo>
                      <a:pt x="682" y="1945"/>
                    </a:lnTo>
                    <a:lnTo>
                      <a:pt x="685" y="1946"/>
                    </a:lnTo>
                    <a:lnTo>
                      <a:pt x="686" y="1946"/>
                    </a:lnTo>
                    <a:lnTo>
                      <a:pt x="685" y="1946"/>
                    </a:lnTo>
                    <a:lnTo>
                      <a:pt x="682" y="1946"/>
                    </a:lnTo>
                    <a:lnTo>
                      <a:pt x="681" y="1946"/>
                    </a:lnTo>
                    <a:lnTo>
                      <a:pt x="679" y="1943"/>
                    </a:lnTo>
                    <a:lnTo>
                      <a:pt x="676" y="1942"/>
                    </a:lnTo>
                    <a:lnTo>
                      <a:pt x="637" y="1942"/>
                    </a:lnTo>
                    <a:lnTo>
                      <a:pt x="596" y="1939"/>
                    </a:lnTo>
                    <a:lnTo>
                      <a:pt x="554" y="1933"/>
                    </a:lnTo>
                    <a:lnTo>
                      <a:pt x="515" y="1925"/>
                    </a:lnTo>
                    <a:lnTo>
                      <a:pt x="495" y="1921"/>
                    </a:lnTo>
                    <a:lnTo>
                      <a:pt x="477" y="1915"/>
                    </a:lnTo>
                    <a:lnTo>
                      <a:pt x="459" y="1908"/>
                    </a:lnTo>
                    <a:lnTo>
                      <a:pt x="442" y="1901"/>
                    </a:lnTo>
                    <a:lnTo>
                      <a:pt x="426" y="1894"/>
                    </a:lnTo>
                    <a:lnTo>
                      <a:pt x="411" y="1884"/>
                    </a:lnTo>
                    <a:lnTo>
                      <a:pt x="398" y="1874"/>
                    </a:lnTo>
                    <a:lnTo>
                      <a:pt x="386" y="1865"/>
                    </a:lnTo>
                    <a:lnTo>
                      <a:pt x="386" y="1869"/>
                    </a:lnTo>
                    <a:lnTo>
                      <a:pt x="387" y="1873"/>
                    </a:lnTo>
                    <a:lnTo>
                      <a:pt x="390" y="1880"/>
                    </a:lnTo>
                    <a:lnTo>
                      <a:pt x="393" y="1886"/>
                    </a:lnTo>
                    <a:lnTo>
                      <a:pt x="393" y="1888"/>
                    </a:lnTo>
                    <a:lnTo>
                      <a:pt x="391" y="1893"/>
                    </a:lnTo>
                    <a:close/>
                    <a:moveTo>
                      <a:pt x="1130" y="1884"/>
                    </a:moveTo>
                    <a:lnTo>
                      <a:pt x="1130" y="1884"/>
                    </a:lnTo>
                    <a:lnTo>
                      <a:pt x="1140" y="1884"/>
                    </a:lnTo>
                    <a:lnTo>
                      <a:pt x="1152" y="1886"/>
                    </a:lnTo>
                    <a:lnTo>
                      <a:pt x="1158" y="1886"/>
                    </a:lnTo>
                    <a:lnTo>
                      <a:pt x="1163" y="1884"/>
                    </a:lnTo>
                    <a:lnTo>
                      <a:pt x="1169" y="1881"/>
                    </a:lnTo>
                    <a:lnTo>
                      <a:pt x="1173" y="1879"/>
                    </a:lnTo>
                    <a:lnTo>
                      <a:pt x="1176" y="1869"/>
                    </a:lnTo>
                    <a:lnTo>
                      <a:pt x="1175" y="1862"/>
                    </a:lnTo>
                    <a:lnTo>
                      <a:pt x="1173" y="1856"/>
                    </a:lnTo>
                    <a:lnTo>
                      <a:pt x="1169" y="1851"/>
                    </a:lnTo>
                    <a:lnTo>
                      <a:pt x="1165" y="1848"/>
                    </a:lnTo>
                    <a:lnTo>
                      <a:pt x="1159" y="1845"/>
                    </a:lnTo>
                    <a:lnTo>
                      <a:pt x="1152" y="1843"/>
                    </a:lnTo>
                    <a:lnTo>
                      <a:pt x="1147" y="1842"/>
                    </a:lnTo>
                    <a:lnTo>
                      <a:pt x="1144" y="1853"/>
                    </a:lnTo>
                    <a:lnTo>
                      <a:pt x="1141" y="1863"/>
                    </a:lnTo>
                    <a:lnTo>
                      <a:pt x="1135" y="1874"/>
                    </a:lnTo>
                    <a:lnTo>
                      <a:pt x="1130" y="1884"/>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94">
                <a:extLst>
                  <a:ext uri="{FF2B5EF4-FFF2-40B4-BE49-F238E27FC236}">
                    <a16:creationId xmlns:a16="http://schemas.microsoft.com/office/drawing/2014/main" id="{E7868186-E178-45CE-A8E2-D79EF84B4B3B}"/>
                  </a:ext>
                </a:extLst>
              </p:cNvPr>
              <p:cNvSpPr>
                <a:spLocks noEditPoints="1"/>
              </p:cNvSpPr>
              <p:nvPr/>
            </p:nvSpPr>
            <p:spPr bwMode="auto">
              <a:xfrm>
                <a:off x="3856038" y="366713"/>
                <a:ext cx="136525" cy="119063"/>
              </a:xfrm>
              <a:custGeom>
                <a:avLst/>
                <a:gdLst>
                  <a:gd name="T0" fmla="*/ 115807 w 257"/>
                  <a:gd name="T1" fmla="*/ 75336 h 226"/>
                  <a:gd name="T2" fmla="*/ 105183 w 257"/>
                  <a:gd name="T3" fmla="*/ 95356 h 226"/>
                  <a:gd name="T4" fmla="*/ 93496 w 257"/>
                  <a:gd name="T5" fmla="*/ 105892 h 226"/>
                  <a:gd name="T6" fmla="*/ 69059 w 257"/>
                  <a:gd name="T7" fmla="*/ 116956 h 226"/>
                  <a:gd name="T8" fmla="*/ 53123 w 257"/>
                  <a:gd name="T9" fmla="*/ 119063 h 226"/>
                  <a:gd name="T10" fmla="*/ 33998 w 257"/>
                  <a:gd name="T11" fmla="*/ 113268 h 226"/>
                  <a:gd name="T12" fmla="*/ 23905 w 257"/>
                  <a:gd name="T13" fmla="*/ 99044 h 226"/>
                  <a:gd name="T14" fmla="*/ 14343 w 257"/>
                  <a:gd name="T15" fmla="*/ 89034 h 226"/>
                  <a:gd name="T16" fmla="*/ 1062 w 257"/>
                  <a:gd name="T17" fmla="*/ 74283 h 226"/>
                  <a:gd name="T18" fmla="*/ 2656 w 257"/>
                  <a:gd name="T19" fmla="*/ 44254 h 226"/>
                  <a:gd name="T20" fmla="*/ 21249 w 257"/>
                  <a:gd name="T21" fmla="*/ 14751 h 226"/>
                  <a:gd name="T22" fmla="*/ 41967 w 257"/>
                  <a:gd name="T23" fmla="*/ 7376 h 226"/>
                  <a:gd name="T24" fmla="*/ 56841 w 257"/>
                  <a:gd name="T25" fmla="*/ 7376 h 226"/>
                  <a:gd name="T26" fmla="*/ 65341 w 257"/>
                  <a:gd name="T27" fmla="*/ 12117 h 226"/>
                  <a:gd name="T28" fmla="*/ 71184 w 257"/>
                  <a:gd name="T29" fmla="*/ 12117 h 226"/>
                  <a:gd name="T30" fmla="*/ 80215 w 257"/>
                  <a:gd name="T31" fmla="*/ 4741 h 226"/>
                  <a:gd name="T32" fmla="*/ 98808 w 257"/>
                  <a:gd name="T33" fmla="*/ 0 h 226"/>
                  <a:gd name="T34" fmla="*/ 106245 w 257"/>
                  <a:gd name="T35" fmla="*/ 3161 h 226"/>
                  <a:gd name="T36" fmla="*/ 128557 w 257"/>
                  <a:gd name="T37" fmla="*/ 11063 h 226"/>
                  <a:gd name="T38" fmla="*/ 136525 w 257"/>
                  <a:gd name="T39" fmla="*/ 36878 h 226"/>
                  <a:gd name="T40" fmla="*/ 132806 w 257"/>
                  <a:gd name="T41" fmla="*/ 51629 h 226"/>
                  <a:gd name="T42" fmla="*/ 117401 w 257"/>
                  <a:gd name="T43" fmla="*/ 63219 h 226"/>
                  <a:gd name="T44" fmla="*/ 92964 w 257"/>
                  <a:gd name="T45" fmla="*/ 4741 h 226"/>
                  <a:gd name="T46" fmla="*/ 75434 w 257"/>
                  <a:gd name="T47" fmla="*/ 14751 h 226"/>
                  <a:gd name="T48" fmla="*/ 64278 w 257"/>
                  <a:gd name="T49" fmla="*/ 16332 h 226"/>
                  <a:gd name="T50" fmla="*/ 55247 w 257"/>
                  <a:gd name="T51" fmla="*/ 12117 h 226"/>
                  <a:gd name="T52" fmla="*/ 38779 w 257"/>
                  <a:gd name="T53" fmla="*/ 12644 h 226"/>
                  <a:gd name="T54" fmla="*/ 20187 w 257"/>
                  <a:gd name="T55" fmla="*/ 20546 h 226"/>
                  <a:gd name="T56" fmla="*/ 9031 w 257"/>
                  <a:gd name="T57" fmla="*/ 37932 h 226"/>
                  <a:gd name="T58" fmla="*/ 5312 w 257"/>
                  <a:gd name="T59" fmla="*/ 60058 h 226"/>
                  <a:gd name="T60" fmla="*/ 10093 w 257"/>
                  <a:gd name="T61" fmla="*/ 83766 h 226"/>
                  <a:gd name="T62" fmla="*/ 23374 w 257"/>
                  <a:gd name="T63" fmla="*/ 85873 h 226"/>
                  <a:gd name="T64" fmla="*/ 30280 w 257"/>
                  <a:gd name="T65" fmla="*/ 101678 h 226"/>
                  <a:gd name="T66" fmla="*/ 38779 w 257"/>
                  <a:gd name="T67" fmla="*/ 111161 h 226"/>
                  <a:gd name="T68" fmla="*/ 60560 w 257"/>
                  <a:gd name="T69" fmla="*/ 114848 h 226"/>
                  <a:gd name="T70" fmla="*/ 72778 w 257"/>
                  <a:gd name="T71" fmla="*/ 110107 h 226"/>
                  <a:gd name="T72" fmla="*/ 95621 w 257"/>
                  <a:gd name="T73" fmla="*/ 97990 h 226"/>
                  <a:gd name="T74" fmla="*/ 107839 w 257"/>
                  <a:gd name="T75" fmla="*/ 85873 h 226"/>
                  <a:gd name="T76" fmla="*/ 110495 w 257"/>
                  <a:gd name="T77" fmla="*/ 69014 h 226"/>
                  <a:gd name="T78" fmla="*/ 113682 w 257"/>
                  <a:gd name="T79" fmla="*/ 60585 h 226"/>
                  <a:gd name="T80" fmla="*/ 126963 w 257"/>
                  <a:gd name="T81" fmla="*/ 51102 h 226"/>
                  <a:gd name="T82" fmla="*/ 130682 w 257"/>
                  <a:gd name="T83" fmla="*/ 43727 h 226"/>
                  <a:gd name="T84" fmla="*/ 130150 w 257"/>
                  <a:gd name="T85" fmla="*/ 25288 h 226"/>
                  <a:gd name="T86" fmla="*/ 117932 w 257"/>
                  <a:gd name="T87" fmla="*/ 39512 h 226"/>
                  <a:gd name="T88" fmla="*/ 104120 w 257"/>
                  <a:gd name="T89" fmla="*/ 40566 h 226"/>
                  <a:gd name="T90" fmla="*/ 98808 w 257"/>
                  <a:gd name="T91" fmla="*/ 56371 h 226"/>
                  <a:gd name="T92" fmla="*/ 95089 w 257"/>
                  <a:gd name="T93" fmla="*/ 65853 h 226"/>
                  <a:gd name="T94" fmla="*/ 78621 w 257"/>
                  <a:gd name="T95" fmla="*/ 73229 h 226"/>
                  <a:gd name="T96" fmla="*/ 65341 w 257"/>
                  <a:gd name="T97" fmla="*/ 69541 h 226"/>
                  <a:gd name="T98" fmla="*/ 80746 w 257"/>
                  <a:gd name="T99" fmla="*/ 69014 h 226"/>
                  <a:gd name="T100" fmla="*/ 87652 w 257"/>
                  <a:gd name="T101" fmla="*/ 67434 h 226"/>
                  <a:gd name="T102" fmla="*/ 94027 w 257"/>
                  <a:gd name="T103" fmla="*/ 53210 h 226"/>
                  <a:gd name="T104" fmla="*/ 100933 w 257"/>
                  <a:gd name="T105" fmla="*/ 36878 h 226"/>
                  <a:gd name="T106" fmla="*/ 117401 w 257"/>
                  <a:gd name="T107" fmla="*/ 34244 h 226"/>
                  <a:gd name="T108" fmla="*/ 122713 w 257"/>
                  <a:gd name="T109" fmla="*/ 25288 h 226"/>
                  <a:gd name="T110" fmla="*/ 116338 w 257"/>
                  <a:gd name="T111" fmla="*/ 8956 h 226"/>
                  <a:gd name="T112" fmla="*/ 105183 w 257"/>
                  <a:gd name="T113" fmla="*/ 7376 h 2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7" h="226">
                    <a:moveTo>
                      <a:pt x="221" y="120"/>
                    </a:moveTo>
                    <a:lnTo>
                      <a:pt x="221" y="120"/>
                    </a:lnTo>
                    <a:lnTo>
                      <a:pt x="219" y="132"/>
                    </a:lnTo>
                    <a:lnTo>
                      <a:pt x="218" y="143"/>
                    </a:lnTo>
                    <a:lnTo>
                      <a:pt x="215" y="155"/>
                    </a:lnTo>
                    <a:lnTo>
                      <a:pt x="210" y="164"/>
                    </a:lnTo>
                    <a:lnTo>
                      <a:pt x="204" y="173"/>
                    </a:lnTo>
                    <a:lnTo>
                      <a:pt x="198" y="181"/>
                    </a:lnTo>
                    <a:lnTo>
                      <a:pt x="191" y="188"/>
                    </a:lnTo>
                    <a:lnTo>
                      <a:pt x="183" y="197"/>
                    </a:lnTo>
                    <a:lnTo>
                      <a:pt x="176" y="201"/>
                    </a:lnTo>
                    <a:lnTo>
                      <a:pt x="166" y="205"/>
                    </a:lnTo>
                    <a:lnTo>
                      <a:pt x="145" y="215"/>
                    </a:lnTo>
                    <a:lnTo>
                      <a:pt x="130" y="222"/>
                    </a:lnTo>
                    <a:lnTo>
                      <a:pt x="120" y="225"/>
                    </a:lnTo>
                    <a:lnTo>
                      <a:pt x="110" y="226"/>
                    </a:lnTo>
                    <a:lnTo>
                      <a:pt x="100" y="226"/>
                    </a:lnTo>
                    <a:lnTo>
                      <a:pt x="90" y="225"/>
                    </a:lnTo>
                    <a:lnTo>
                      <a:pt x="82" y="223"/>
                    </a:lnTo>
                    <a:lnTo>
                      <a:pt x="72" y="219"/>
                    </a:lnTo>
                    <a:lnTo>
                      <a:pt x="64" y="215"/>
                    </a:lnTo>
                    <a:lnTo>
                      <a:pt x="57" y="211"/>
                    </a:lnTo>
                    <a:lnTo>
                      <a:pt x="50" y="205"/>
                    </a:lnTo>
                    <a:lnTo>
                      <a:pt x="45" y="188"/>
                    </a:lnTo>
                    <a:lnTo>
                      <a:pt x="41" y="173"/>
                    </a:lnTo>
                    <a:lnTo>
                      <a:pt x="34" y="170"/>
                    </a:lnTo>
                    <a:lnTo>
                      <a:pt x="27" y="169"/>
                    </a:lnTo>
                    <a:lnTo>
                      <a:pt x="12" y="166"/>
                    </a:lnTo>
                    <a:lnTo>
                      <a:pt x="5" y="153"/>
                    </a:lnTo>
                    <a:lnTo>
                      <a:pt x="2" y="141"/>
                    </a:lnTo>
                    <a:lnTo>
                      <a:pt x="0" y="127"/>
                    </a:lnTo>
                    <a:lnTo>
                      <a:pt x="0" y="114"/>
                    </a:lnTo>
                    <a:lnTo>
                      <a:pt x="2" y="98"/>
                    </a:lnTo>
                    <a:lnTo>
                      <a:pt x="5" y="84"/>
                    </a:lnTo>
                    <a:lnTo>
                      <a:pt x="10" y="54"/>
                    </a:lnTo>
                    <a:lnTo>
                      <a:pt x="24" y="41"/>
                    </a:lnTo>
                    <a:lnTo>
                      <a:pt x="40" y="28"/>
                    </a:lnTo>
                    <a:lnTo>
                      <a:pt x="50" y="23"/>
                    </a:lnTo>
                    <a:lnTo>
                      <a:pt x="58" y="18"/>
                    </a:lnTo>
                    <a:lnTo>
                      <a:pt x="68" y="16"/>
                    </a:lnTo>
                    <a:lnTo>
                      <a:pt x="79" y="14"/>
                    </a:lnTo>
                    <a:lnTo>
                      <a:pt x="93" y="13"/>
                    </a:lnTo>
                    <a:lnTo>
                      <a:pt x="102" y="13"/>
                    </a:lnTo>
                    <a:lnTo>
                      <a:pt x="107" y="14"/>
                    </a:lnTo>
                    <a:lnTo>
                      <a:pt x="113" y="16"/>
                    </a:lnTo>
                    <a:lnTo>
                      <a:pt x="117" y="18"/>
                    </a:lnTo>
                    <a:lnTo>
                      <a:pt x="123" y="23"/>
                    </a:lnTo>
                    <a:lnTo>
                      <a:pt x="127" y="24"/>
                    </a:lnTo>
                    <a:lnTo>
                      <a:pt x="131" y="23"/>
                    </a:lnTo>
                    <a:lnTo>
                      <a:pt x="134" y="23"/>
                    </a:lnTo>
                    <a:lnTo>
                      <a:pt x="139" y="18"/>
                    </a:lnTo>
                    <a:lnTo>
                      <a:pt x="145" y="13"/>
                    </a:lnTo>
                    <a:lnTo>
                      <a:pt x="151" y="9"/>
                    </a:lnTo>
                    <a:lnTo>
                      <a:pt x="158" y="4"/>
                    </a:lnTo>
                    <a:lnTo>
                      <a:pt x="166" y="2"/>
                    </a:lnTo>
                    <a:lnTo>
                      <a:pt x="176" y="0"/>
                    </a:lnTo>
                    <a:lnTo>
                      <a:pt x="186" y="0"/>
                    </a:lnTo>
                    <a:lnTo>
                      <a:pt x="193" y="3"/>
                    </a:lnTo>
                    <a:lnTo>
                      <a:pt x="200" y="6"/>
                    </a:lnTo>
                    <a:lnTo>
                      <a:pt x="222" y="11"/>
                    </a:lnTo>
                    <a:lnTo>
                      <a:pt x="232" y="14"/>
                    </a:lnTo>
                    <a:lnTo>
                      <a:pt x="242" y="21"/>
                    </a:lnTo>
                    <a:lnTo>
                      <a:pt x="249" y="38"/>
                    </a:lnTo>
                    <a:lnTo>
                      <a:pt x="253" y="49"/>
                    </a:lnTo>
                    <a:lnTo>
                      <a:pt x="256" y="59"/>
                    </a:lnTo>
                    <a:lnTo>
                      <a:pt x="257" y="70"/>
                    </a:lnTo>
                    <a:lnTo>
                      <a:pt x="257" y="80"/>
                    </a:lnTo>
                    <a:lnTo>
                      <a:pt x="255" y="90"/>
                    </a:lnTo>
                    <a:lnTo>
                      <a:pt x="250" y="98"/>
                    </a:lnTo>
                    <a:lnTo>
                      <a:pt x="243" y="105"/>
                    </a:lnTo>
                    <a:lnTo>
                      <a:pt x="235" y="110"/>
                    </a:lnTo>
                    <a:lnTo>
                      <a:pt x="228" y="114"/>
                    </a:lnTo>
                    <a:lnTo>
                      <a:pt x="221" y="120"/>
                    </a:lnTo>
                    <a:close/>
                    <a:moveTo>
                      <a:pt x="183" y="9"/>
                    </a:moveTo>
                    <a:lnTo>
                      <a:pt x="183" y="9"/>
                    </a:lnTo>
                    <a:lnTo>
                      <a:pt x="175" y="9"/>
                    </a:lnTo>
                    <a:lnTo>
                      <a:pt x="166" y="10"/>
                    </a:lnTo>
                    <a:lnTo>
                      <a:pt x="159" y="14"/>
                    </a:lnTo>
                    <a:lnTo>
                      <a:pt x="153" y="18"/>
                    </a:lnTo>
                    <a:lnTo>
                      <a:pt x="142" y="28"/>
                    </a:lnTo>
                    <a:lnTo>
                      <a:pt x="135" y="31"/>
                    </a:lnTo>
                    <a:lnTo>
                      <a:pt x="128" y="32"/>
                    </a:lnTo>
                    <a:lnTo>
                      <a:pt x="121" y="31"/>
                    </a:lnTo>
                    <a:lnTo>
                      <a:pt x="116" y="27"/>
                    </a:lnTo>
                    <a:lnTo>
                      <a:pt x="110" y="24"/>
                    </a:lnTo>
                    <a:lnTo>
                      <a:pt x="104" y="23"/>
                    </a:lnTo>
                    <a:lnTo>
                      <a:pt x="97" y="21"/>
                    </a:lnTo>
                    <a:lnTo>
                      <a:pt x="89" y="21"/>
                    </a:lnTo>
                    <a:lnTo>
                      <a:pt x="73" y="24"/>
                    </a:lnTo>
                    <a:lnTo>
                      <a:pt x="62" y="25"/>
                    </a:lnTo>
                    <a:lnTo>
                      <a:pt x="54" y="30"/>
                    </a:lnTo>
                    <a:lnTo>
                      <a:pt x="45" y="34"/>
                    </a:lnTo>
                    <a:lnTo>
                      <a:pt x="38" y="39"/>
                    </a:lnTo>
                    <a:lnTo>
                      <a:pt x="31" y="47"/>
                    </a:lnTo>
                    <a:lnTo>
                      <a:pt x="26" y="54"/>
                    </a:lnTo>
                    <a:lnTo>
                      <a:pt x="21" y="63"/>
                    </a:lnTo>
                    <a:lnTo>
                      <a:pt x="17" y="72"/>
                    </a:lnTo>
                    <a:lnTo>
                      <a:pt x="14" y="82"/>
                    </a:lnTo>
                    <a:lnTo>
                      <a:pt x="12" y="91"/>
                    </a:lnTo>
                    <a:lnTo>
                      <a:pt x="10" y="103"/>
                    </a:lnTo>
                    <a:lnTo>
                      <a:pt x="10" y="114"/>
                    </a:lnTo>
                    <a:lnTo>
                      <a:pt x="10" y="125"/>
                    </a:lnTo>
                    <a:lnTo>
                      <a:pt x="13" y="136"/>
                    </a:lnTo>
                    <a:lnTo>
                      <a:pt x="14" y="148"/>
                    </a:lnTo>
                    <a:lnTo>
                      <a:pt x="19" y="159"/>
                    </a:lnTo>
                    <a:lnTo>
                      <a:pt x="31" y="162"/>
                    </a:lnTo>
                    <a:lnTo>
                      <a:pt x="44" y="163"/>
                    </a:lnTo>
                    <a:lnTo>
                      <a:pt x="50" y="169"/>
                    </a:lnTo>
                    <a:lnTo>
                      <a:pt x="54" y="176"/>
                    </a:lnTo>
                    <a:lnTo>
                      <a:pt x="57" y="184"/>
                    </a:lnTo>
                    <a:lnTo>
                      <a:pt x="57" y="193"/>
                    </a:lnTo>
                    <a:lnTo>
                      <a:pt x="59" y="200"/>
                    </a:lnTo>
                    <a:lnTo>
                      <a:pt x="65" y="207"/>
                    </a:lnTo>
                    <a:lnTo>
                      <a:pt x="73" y="211"/>
                    </a:lnTo>
                    <a:lnTo>
                      <a:pt x="83" y="215"/>
                    </a:lnTo>
                    <a:lnTo>
                      <a:pt x="93" y="216"/>
                    </a:lnTo>
                    <a:lnTo>
                      <a:pt x="104" y="218"/>
                    </a:lnTo>
                    <a:lnTo>
                      <a:pt x="114" y="218"/>
                    </a:lnTo>
                    <a:lnTo>
                      <a:pt x="123" y="215"/>
                    </a:lnTo>
                    <a:lnTo>
                      <a:pt x="130" y="214"/>
                    </a:lnTo>
                    <a:lnTo>
                      <a:pt x="137" y="209"/>
                    </a:lnTo>
                    <a:lnTo>
                      <a:pt x="151" y="202"/>
                    </a:lnTo>
                    <a:lnTo>
                      <a:pt x="166" y="194"/>
                    </a:lnTo>
                    <a:lnTo>
                      <a:pt x="180" y="186"/>
                    </a:lnTo>
                    <a:lnTo>
                      <a:pt x="193" y="174"/>
                    </a:lnTo>
                    <a:lnTo>
                      <a:pt x="198" y="169"/>
                    </a:lnTo>
                    <a:lnTo>
                      <a:pt x="203" y="163"/>
                    </a:lnTo>
                    <a:lnTo>
                      <a:pt x="204" y="157"/>
                    </a:lnTo>
                    <a:lnTo>
                      <a:pt x="205" y="153"/>
                    </a:lnTo>
                    <a:lnTo>
                      <a:pt x="207" y="142"/>
                    </a:lnTo>
                    <a:lnTo>
                      <a:pt x="208" y="131"/>
                    </a:lnTo>
                    <a:lnTo>
                      <a:pt x="208" y="125"/>
                    </a:lnTo>
                    <a:lnTo>
                      <a:pt x="211" y="120"/>
                    </a:lnTo>
                    <a:lnTo>
                      <a:pt x="214" y="115"/>
                    </a:lnTo>
                    <a:lnTo>
                      <a:pt x="217" y="111"/>
                    </a:lnTo>
                    <a:lnTo>
                      <a:pt x="226" y="104"/>
                    </a:lnTo>
                    <a:lnTo>
                      <a:pt x="236" y="100"/>
                    </a:lnTo>
                    <a:lnTo>
                      <a:pt x="239" y="97"/>
                    </a:lnTo>
                    <a:lnTo>
                      <a:pt x="243" y="93"/>
                    </a:lnTo>
                    <a:lnTo>
                      <a:pt x="245" y="89"/>
                    </a:lnTo>
                    <a:lnTo>
                      <a:pt x="246" y="83"/>
                    </a:lnTo>
                    <a:lnTo>
                      <a:pt x="247" y="70"/>
                    </a:lnTo>
                    <a:lnTo>
                      <a:pt x="247" y="58"/>
                    </a:lnTo>
                    <a:lnTo>
                      <a:pt x="245" y="48"/>
                    </a:lnTo>
                    <a:lnTo>
                      <a:pt x="236" y="61"/>
                    </a:lnTo>
                    <a:lnTo>
                      <a:pt x="233" y="66"/>
                    </a:lnTo>
                    <a:lnTo>
                      <a:pt x="228" y="72"/>
                    </a:lnTo>
                    <a:lnTo>
                      <a:pt x="222" y="75"/>
                    </a:lnTo>
                    <a:lnTo>
                      <a:pt x="215" y="77"/>
                    </a:lnTo>
                    <a:lnTo>
                      <a:pt x="205" y="79"/>
                    </a:lnTo>
                    <a:lnTo>
                      <a:pt x="196" y="77"/>
                    </a:lnTo>
                    <a:lnTo>
                      <a:pt x="191" y="82"/>
                    </a:lnTo>
                    <a:lnTo>
                      <a:pt x="189" y="86"/>
                    </a:lnTo>
                    <a:lnTo>
                      <a:pt x="187" y="97"/>
                    </a:lnTo>
                    <a:lnTo>
                      <a:pt x="186" y="107"/>
                    </a:lnTo>
                    <a:lnTo>
                      <a:pt x="184" y="113"/>
                    </a:lnTo>
                    <a:lnTo>
                      <a:pt x="183" y="118"/>
                    </a:lnTo>
                    <a:lnTo>
                      <a:pt x="179" y="125"/>
                    </a:lnTo>
                    <a:lnTo>
                      <a:pt x="172" y="131"/>
                    </a:lnTo>
                    <a:lnTo>
                      <a:pt x="165" y="135"/>
                    </a:lnTo>
                    <a:lnTo>
                      <a:pt x="156" y="138"/>
                    </a:lnTo>
                    <a:lnTo>
                      <a:pt x="148" y="139"/>
                    </a:lnTo>
                    <a:lnTo>
                      <a:pt x="139" y="139"/>
                    </a:lnTo>
                    <a:lnTo>
                      <a:pt x="131" y="136"/>
                    </a:lnTo>
                    <a:lnTo>
                      <a:pt x="123" y="132"/>
                    </a:lnTo>
                    <a:lnTo>
                      <a:pt x="127" y="131"/>
                    </a:lnTo>
                    <a:lnTo>
                      <a:pt x="131" y="129"/>
                    </a:lnTo>
                    <a:lnTo>
                      <a:pt x="141" y="129"/>
                    </a:lnTo>
                    <a:lnTo>
                      <a:pt x="152" y="131"/>
                    </a:lnTo>
                    <a:lnTo>
                      <a:pt x="156" y="131"/>
                    </a:lnTo>
                    <a:lnTo>
                      <a:pt x="160" y="129"/>
                    </a:lnTo>
                    <a:lnTo>
                      <a:pt x="165" y="128"/>
                    </a:lnTo>
                    <a:lnTo>
                      <a:pt x="167" y="125"/>
                    </a:lnTo>
                    <a:lnTo>
                      <a:pt x="172" y="118"/>
                    </a:lnTo>
                    <a:lnTo>
                      <a:pt x="175" y="110"/>
                    </a:lnTo>
                    <a:lnTo>
                      <a:pt x="177" y="101"/>
                    </a:lnTo>
                    <a:lnTo>
                      <a:pt x="179" y="93"/>
                    </a:lnTo>
                    <a:lnTo>
                      <a:pt x="180" y="84"/>
                    </a:lnTo>
                    <a:lnTo>
                      <a:pt x="184" y="77"/>
                    </a:lnTo>
                    <a:lnTo>
                      <a:pt x="190" y="70"/>
                    </a:lnTo>
                    <a:lnTo>
                      <a:pt x="203" y="69"/>
                    </a:lnTo>
                    <a:lnTo>
                      <a:pt x="215" y="66"/>
                    </a:lnTo>
                    <a:lnTo>
                      <a:pt x="221" y="65"/>
                    </a:lnTo>
                    <a:lnTo>
                      <a:pt x="225" y="61"/>
                    </a:lnTo>
                    <a:lnTo>
                      <a:pt x="228" y="55"/>
                    </a:lnTo>
                    <a:lnTo>
                      <a:pt x="231" y="48"/>
                    </a:lnTo>
                    <a:lnTo>
                      <a:pt x="231" y="39"/>
                    </a:lnTo>
                    <a:lnTo>
                      <a:pt x="228" y="31"/>
                    </a:lnTo>
                    <a:lnTo>
                      <a:pt x="224" y="24"/>
                    </a:lnTo>
                    <a:lnTo>
                      <a:pt x="219" y="17"/>
                    </a:lnTo>
                    <a:lnTo>
                      <a:pt x="212" y="17"/>
                    </a:lnTo>
                    <a:lnTo>
                      <a:pt x="207" y="17"/>
                    </a:lnTo>
                    <a:lnTo>
                      <a:pt x="198" y="14"/>
                    </a:lnTo>
                    <a:lnTo>
                      <a:pt x="191" y="10"/>
                    </a:lnTo>
                    <a:lnTo>
                      <a:pt x="183" y="9"/>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95">
                <a:extLst>
                  <a:ext uri="{FF2B5EF4-FFF2-40B4-BE49-F238E27FC236}">
                    <a16:creationId xmlns:a16="http://schemas.microsoft.com/office/drawing/2014/main" id="{4A0D8F19-FD81-4CF7-834F-97746823DC13}"/>
                  </a:ext>
                </a:extLst>
              </p:cNvPr>
              <p:cNvSpPr>
                <a:spLocks noEditPoints="1"/>
              </p:cNvSpPr>
              <p:nvPr/>
            </p:nvSpPr>
            <p:spPr bwMode="auto">
              <a:xfrm>
                <a:off x="3883026" y="581025"/>
                <a:ext cx="101600" cy="92075"/>
              </a:xfrm>
              <a:custGeom>
                <a:avLst/>
                <a:gdLst>
                  <a:gd name="T0" fmla="*/ 77663 w 191"/>
                  <a:gd name="T1" fmla="*/ 0 h 175"/>
                  <a:gd name="T2" fmla="*/ 90429 w 191"/>
                  <a:gd name="T3" fmla="*/ 5261 h 175"/>
                  <a:gd name="T4" fmla="*/ 100004 w 191"/>
                  <a:gd name="T5" fmla="*/ 14732 h 175"/>
                  <a:gd name="T6" fmla="*/ 100536 w 191"/>
                  <a:gd name="T7" fmla="*/ 22098 h 175"/>
                  <a:gd name="T8" fmla="*/ 95749 w 191"/>
                  <a:gd name="T9" fmla="*/ 34725 h 175"/>
                  <a:gd name="T10" fmla="*/ 89365 w 191"/>
                  <a:gd name="T11" fmla="*/ 53140 h 175"/>
                  <a:gd name="T12" fmla="*/ 72343 w 191"/>
                  <a:gd name="T13" fmla="*/ 73134 h 175"/>
                  <a:gd name="T14" fmla="*/ 50534 w 191"/>
                  <a:gd name="T15" fmla="*/ 87866 h 175"/>
                  <a:gd name="T16" fmla="*/ 30852 w 191"/>
                  <a:gd name="T17" fmla="*/ 92075 h 175"/>
                  <a:gd name="T18" fmla="*/ 13298 w 191"/>
                  <a:gd name="T19" fmla="*/ 87340 h 175"/>
                  <a:gd name="T20" fmla="*/ 2128 w 191"/>
                  <a:gd name="T21" fmla="*/ 76291 h 175"/>
                  <a:gd name="T22" fmla="*/ 0 w 191"/>
                  <a:gd name="T23" fmla="*/ 64189 h 175"/>
                  <a:gd name="T24" fmla="*/ 3724 w 191"/>
                  <a:gd name="T25" fmla="*/ 46301 h 175"/>
                  <a:gd name="T26" fmla="*/ 12766 w 191"/>
                  <a:gd name="T27" fmla="*/ 31042 h 175"/>
                  <a:gd name="T28" fmla="*/ 35108 w 191"/>
                  <a:gd name="T29" fmla="*/ 11049 h 175"/>
                  <a:gd name="T30" fmla="*/ 61173 w 191"/>
                  <a:gd name="T31" fmla="*/ 0 h 175"/>
                  <a:gd name="T32" fmla="*/ 68088 w 191"/>
                  <a:gd name="T33" fmla="*/ 526 h 175"/>
                  <a:gd name="T34" fmla="*/ 73939 w 191"/>
                  <a:gd name="T35" fmla="*/ 0 h 175"/>
                  <a:gd name="T36" fmla="*/ 63301 w 191"/>
                  <a:gd name="T37" fmla="*/ 7892 h 175"/>
                  <a:gd name="T38" fmla="*/ 49470 w 191"/>
                  <a:gd name="T39" fmla="*/ 10523 h 175"/>
                  <a:gd name="T40" fmla="*/ 34576 w 191"/>
                  <a:gd name="T41" fmla="*/ 19993 h 175"/>
                  <a:gd name="T42" fmla="*/ 18618 w 191"/>
                  <a:gd name="T43" fmla="*/ 35252 h 175"/>
                  <a:gd name="T44" fmla="*/ 10639 w 191"/>
                  <a:gd name="T45" fmla="*/ 48931 h 175"/>
                  <a:gd name="T46" fmla="*/ 7447 w 191"/>
                  <a:gd name="T47" fmla="*/ 60506 h 175"/>
                  <a:gd name="T48" fmla="*/ 9575 w 191"/>
                  <a:gd name="T49" fmla="*/ 73134 h 175"/>
                  <a:gd name="T50" fmla="*/ 12766 w 191"/>
                  <a:gd name="T51" fmla="*/ 76817 h 175"/>
                  <a:gd name="T52" fmla="*/ 13298 w 191"/>
                  <a:gd name="T53" fmla="*/ 68925 h 175"/>
                  <a:gd name="T54" fmla="*/ 25533 w 191"/>
                  <a:gd name="T55" fmla="*/ 47879 h 175"/>
                  <a:gd name="T56" fmla="*/ 46279 w 191"/>
                  <a:gd name="T57" fmla="*/ 25781 h 175"/>
                  <a:gd name="T58" fmla="*/ 70216 w 191"/>
                  <a:gd name="T59" fmla="*/ 14206 h 175"/>
                  <a:gd name="T60" fmla="*/ 75535 w 191"/>
                  <a:gd name="T61" fmla="*/ 11049 h 175"/>
                  <a:gd name="T62" fmla="*/ 69684 w 191"/>
                  <a:gd name="T63" fmla="*/ 7892 h 175"/>
                  <a:gd name="T64" fmla="*/ 57449 w 191"/>
                  <a:gd name="T65" fmla="*/ 25781 h 175"/>
                  <a:gd name="T66" fmla="*/ 38299 w 191"/>
                  <a:gd name="T67" fmla="*/ 42091 h 175"/>
                  <a:gd name="T68" fmla="*/ 22341 w 191"/>
                  <a:gd name="T69" fmla="*/ 62611 h 175"/>
                  <a:gd name="T70" fmla="*/ 18618 w 191"/>
                  <a:gd name="T71" fmla="*/ 73660 h 175"/>
                  <a:gd name="T72" fmla="*/ 18086 w 191"/>
                  <a:gd name="T73" fmla="*/ 82078 h 175"/>
                  <a:gd name="T74" fmla="*/ 33512 w 191"/>
                  <a:gd name="T75" fmla="*/ 85761 h 175"/>
                  <a:gd name="T76" fmla="*/ 43087 w 191"/>
                  <a:gd name="T77" fmla="*/ 84183 h 175"/>
                  <a:gd name="T78" fmla="*/ 63301 w 191"/>
                  <a:gd name="T79" fmla="*/ 73660 h 175"/>
                  <a:gd name="T80" fmla="*/ 81386 w 191"/>
                  <a:gd name="T81" fmla="*/ 52614 h 175"/>
                  <a:gd name="T82" fmla="*/ 88834 w 191"/>
                  <a:gd name="T83" fmla="*/ 36830 h 175"/>
                  <a:gd name="T84" fmla="*/ 90429 w 191"/>
                  <a:gd name="T85" fmla="*/ 19993 h 175"/>
                  <a:gd name="T86" fmla="*/ 84578 w 191"/>
                  <a:gd name="T87" fmla="*/ 18415 h 175"/>
                  <a:gd name="T88" fmla="*/ 64896 w 191"/>
                  <a:gd name="T89" fmla="*/ 21572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1" h="175">
                    <a:moveTo>
                      <a:pt x="139" y="0"/>
                    </a:moveTo>
                    <a:lnTo>
                      <a:pt x="139" y="0"/>
                    </a:lnTo>
                    <a:lnTo>
                      <a:pt x="146" y="0"/>
                    </a:lnTo>
                    <a:lnTo>
                      <a:pt x="153" y="3"/>
                    </a:lnTo>
                    <a:lnTo>
                      <a:pt x="161" y="6"/>
                    </a:lnTo>
                    <a:lnTo>
                      <a:pt x="170" y="10"/>
                    </a:lnTo>
                    <a:lnTo>
                      <a:pt x="177" y="15"/>
                    </a:lnTo>
                    <a:lnTo>
                      <a:pt x="184" y="21"/>
                    </a:lnTo>
                    <a:lnTo>
                      <a:pt x="188" y="28"/>
                    </a:lnTo>
                    <a:lnTo>
                      <a:pt x="191" y="34"/>
                    </a:lnTo>
                    <a:lnTo>
                      <a:pt x="189" y="42"/>
                    </a:lnTo>
                    <a:lnTo>
                      <a:pt x="188" y="50"/>
                    </a:lnTo>
                    <a:lnTo>
                      <a:pt x="184" y="59"/>
                    </a:lnTo>
                    <a:lnTo>
                      <a:pt x="180" y="66"/>
                    </a:lnTo>
                    <a:lnTo>
                      <a:pt x="171" y="83"/>
                    </a:lnTo>
                    <a:lnTo>
                      <a:pt x="168" y="91"/>
                    </a:lnTo>
                    <a:lnTo>
                      <a:pt x="168" y="101"/>
                    </a:lnTo>
                    <a:lnTo>
                      <a:pt x="147" y="126"/>
                    </a:lnTo>
                    <a:lnTo>
                      <a:pt x="136" y="139"/>
                    </a:lnTo>
                    <a:lnTo>
                      <a:pt x="125" y="150"/>
                    </a:lnTo>
                    <a:lnTo>
                      <a:pt x="111" y="160"/>
                    </a:lnTo>
                    <a:lnTo>
                      <a:pt x="95" y="167"/>
                    </a:lnTo>
                    <a:lnTo>
                      <a:pt x="79" y="173"/>
                    </a:lnTo>
                    <a:lnTo>
                      <a:pt x="58" y="175"/>
                    </a:lnTo>
                    <a:lnTo>
                      <a:pt x="46" y="174"/>
                    </a:lnTo>
                    <a:lnTo>
                      <a:pt x="35" y="171"/>
                    </a:lnTo>
                    <a:lnTo>
                      <a:pt x="25" y="166"/>
                    </a:lnTo>
                    <a:lnTo>
                      <a:pt x="17" y="160"/>
                    </a:lnTo>
                    <a:lnTo>
                      <a:pt x="10" y="153"/>
                    </a:lnTo>
                    <a:lnTo>
                      <a:pt x="4" y="145"/>
                    </a:lnTo>
                    <a:lnTo>
                      <a:pt x="1" y="135"/>
                    </a:lnTo>
                    <a:lnTo>
                      <a:pt x="0" y="122"/>
                    </a:lnTo>
                    <a:lnTo>
                      <a:pt x="0" y="115"/>
                    </a:lnTo>
                    <a:lnTo>
                      <a:pt x="1" y="105"/>
                    </a:lnTo>
                    <a:lnTo>
                      <a:pt x="7" y="88"/>
                    </a:lnTo>
                    <a:lnTo>
                      <a:pt x="14" y="73"/>
                    </a:lnTo>
                    <a:lnTo>
                      <a:pt x="24" y="59"/>
                    </a:lnTo>
                    <a:lnTo>
                      <a:pt x="36" y="45"/>
                    </a:lnTo>
                    <a:lnTo>
                      <a:pt x="51" y="32"/>
                    </a:lnTo>
                    <a:lnTo>
                      <a:pt x="66" y="21"/>
                    </a:lnTo>
                    <a:lnTo>
                      <a:pt x="83" y="11"/>
                    </a:lnTo>
                    <a:lnTo>
                      <a:pt x="100" y="4"/>
                    </a:lnTo>
                    <a:lnTo>
                      <a:pt x="115" y="0"/>
                    </a:lnTo>
                    <a:lnTo>
                      <a:pt x="121" y="0"/>
                    </a:lnTo>
                    <a:lnTo>
                      <a:pt x="128" y="1"/>
                    </a:lnTo>
                    <a:lnTo>
                      <a:pt x="133" y="1"/>
                    </a:lnTo>
                    <a:lnTo>
                      <a:pt x="139" y="0"/>
                    </a:lnTo>
                    <a:close/>
                    <a:moveTo>
                      <a:pt x="131" y="15"/>
                    </a:moveTo>
                    <a:lnTo>
                      <a:pt x="131" y="15"/>
                    </a:lnTo>
                    <a:lnTo>
                      <a:pt x="119" y="15"/>
                    </a:lnTo>
                    <a:lnTo>
                      <a:pt x="109" y="15"/>
                    </a:lnTo>
                    <a:lnTo>
                      <a:pt x="101" y="17"/>
                    </a:lnTo>
                    <a:lnTo>
                      <a:pt x="93" y="20"/>
                    </a:lnTo>
                    <a:lnTo>
                      <a:pt x="86" y="24"/>
                    </a:lnTo>
                    <a:lnTo>
                      <a:pt x="79" y="28"/>
                    </a:lnTo>
                    <a:lnTo>
                      <a:pt x="65" y="38"/>
                    </a:lnTo>
                    <a:lnTo>
                      <a:pt x="49" y="52"/>
                    </a:lnTo>
                    <a:lnTo>
                      <a:pt x="35" y="67"/>
                    </a:lnTo>
                    <a:lnTo>
                      <a:pt x="29" y="76"/>
                    </a:lnTo>
                    <a:lnTo>
                      <a:pt x="24" y="84"/>
                    </a:lnTo>
                    <a:lnTo>
                      <a:pt x="20" y="93"/>
                    </a:lnTo>
                    <a:lnTo>
                      <a:pt x="17" y="102"/>
                    </a:lnTo>
                    <a:lnTo>
                      <a:pt x="14" y="115"/>
                    </a:lnTo>
                    <a:lnTo>
                      <a:pt x="14" y="128"/>
                    </a:lnTo>
                    <a:lnTo>
                      <a:pt x="15" y="133"/>
                    </a:lnTo>
                    <a:lnTo>
                      <a:pt x="18" y="139"/>
                    </a:lnTo>
                    <a:lnTo>
                      <a:pt x="20" y="143"/>
                    </a:lnTo>
                    <a:lnTo>
                      <a:pt x="24" y="146"/>
                    </a:lnTo>
                    <a:lnTo>
                      <a:pt x="24" y="142"/>
                    </a:lnTo>
                    <a:lnTo>
                      <a:pt x="24" y="136"/>
                    </a:lnTo>
                    <a:lnTo>
                      <a:pt x="25" y="131"/>
                    </a:lnTo>
                    <a:lnTo>
                      <a:pt x="27" y="123"/>
                    </a:lnTo>
                    <a:lnTo>
                      <a:pt x="48" y="91"/>
                    </a:lnTo>
                    <a:lnTo>
                      <a:pt x="60" y="76"/>
                    </a:lnTo>
                    <a:lnTo>
                      <a:pt x="73" y="62"/>
                    </a:lnTo>
                    <a:lnTo>
                      <a:pt x="87" y="49"/>
                    </a:lnTo>
                    <a:lnTo>
                      <a:pt x="104" y="39"/>
                    </a:lnTo>
                    <a:lnTo>
                      <a:pt x="122" y="31"/>
                    </a:lnTo>
                    <a:lnTo>
                      <a:pt x="132" y="27"/>
                    </a:lnTo>
                    <a:lnTo>
                      <a:pt x="143" y="24"/>
                    </a:lnTo>
                    <a:lnTo>
                      <a:pt x="142" y="21"/>
                    </a:lnTo>
                    <a:lnTo>
                      <a:pt x="139" y="18"/>
                    </a:lnTo>
                    <a:lnTo>
                      <a:pt x="131" y="15"/>
                    </a:lnTo>
                    <a:close/>
                    <a:moveTo>
                      <a:pt x="122" y="41"/>
                    </a:moveTo>
                    <a:lnTo>
                      <a:pt x="122" y="41"/>
                    </a:lnTo>
                    <a:lnTo>
                      <a:pt x="108" y="49"/>
                    </a:lnTo>
                    <a:lnTo>
                      <a:pt x="95" y="59"/>
                    </a:lnTo>
                    <a:lnTo>
                      <a:pt x="83" y="69"/>
                    </a:lnTo>
                    <a:lnTo>
                      <a:pt x="72" y="80"/>
                    </a:lnTo>
                    <a:lnTo>
                      <a:pt x="60" y="93"/>
                    </a:lnTo>
                    <a:lnTo>
                      <a:pt x="51" y="105"/>
                    </a:lnTo>
                    <a:lnTo>
                      <a:pt x="42" y="119"/>
                    </a:lnTo>
                    <a:lnTo>
                      <a:pt x="34" y="135"/>
                    </a:lnTo>
                    <a:lnTo>
                      <a:pt x="35" y="140"/>
                    </a:lnTo>
                    <a:lnTo>
                      <a:pt x="34" y="146"/>
                    </a:lnTo>
                    <a:lnTo>
                      <a:pt x="34" y="156"/>
                    </a:lnTo>
                    <a:lnTo>
                      <a:pt x="42" y="160"/>
                    </a:lnTo>
                    <a:lnTo>
                      <a:pt x="53" y="161"/>
                    </a:lnTo>
                    <a:lnTo>
                      <a:pt x="63" y="163"/>
                    </a:lnTo>
                    <a:lnTo>
                      <a:pt x="73" y="161"/>
                    </a:lnTo>
                    <a:lnTo>
                      <a:pt x="81" y="160"/>
                    </a:lnTo>
                    <a:lnTo>
                      <a:pt x="90" y="159"/>
                    </a:lnTo>
                    <a:lnTo>
                      <a:pt x="104" y="150"/>
                    </a:lnTo>
                    <a:lnTo>
                      <a:pt x="119" y="140"/>
                    </a:lnTo>
                    <a:lnTo>
                      <a:pt x="132" y="128"/>
                    </a:lnTo>
                    <a:lnTo>
                      <a:pt x="143" y="115"/>
                    </a:lnTo>
                    <a:lnTo>
                      <a:pt x="153" y="100"/>
                    </a:lnTo>
                    <a:lnTo>
                      <a:pt x="161" y="84"/>
                    </a:lnTo>
                    <a:lnTo>
                      <a:pt x="167" y="70"/>
                    </a:lnTo>
                    <a:lnTo>
                      <a:pt x="168" y="62"/>
                    </a:lnTo>
                    <a:lnTo>
                      <a:pt x="168" y="53"/>
                    </a:lnTo>
                    <a:lnTo>
                      <a:pt x="170" y="38"/>
                    </a:lnTo>
                    <a:lnTo>
                      <a:pt x="164" y="36"/>
                    </a:lnTo>
                    <a:lnTo>
                      <a:pt x="159" y="35"/>
                    </a:lnTo>
                    <a:lnTo>
                      <a:pt x="147" y="35"/>
                    </a:lnTo>
                    <a:lnTo>
                      <a:pt x="135" y="36"/>
                    </a:lnTo>
                    <a:lnTo>
                      <a:pt x="122" y="41"/>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96">
                <a:extLst>
                  <a:ext uri="{FF2B5EF4-FFF2-40B4-BE49-F238E27FC236}">
                    <a16:creationId xmlns:a16="http://schemas.microsoft.com/office/drawing/2014/main" id="{8725DE3F-7453-49E5-BE40-8471F374012E}"/>
                  </a:ext>
                </a:extLst>
              </p:cNvPr>
              <p:cNvSpPr>
                <a:spLocks noEditPoints="1"/>
              </p:cNvSpPr>
              <p:nvPr/>
            </p:nvSpPr>
            <p:spPr bwMode="auto">
              <a:xfrm>
                <a:off x="3887788" y="690563"/>
                <a:ext cx="134938" cy="139700"/>
              </a:xfrm>
              <a:custGeom>
                <a:avLst/>
                <a:gdLst>
                  <a:gd name="T0" fmla="*/ 119592 w 255"/>
                  <a:gd name="T1" fmla="*/ 50418 h 266"/>
                  <a:gd name="T2" fmla="*/ 111125 w 255"/>
                  <a:gd name="T3" fmla="*/ 57771 h 266"/>
                  <a:gd name="T4" fmla="*/ 108480 w 255"/>
                  <a:gd name="T5" fmla="*/ 85606 h 266"/>
                  <a:gd name="T6" fmla="*/ 93663 w 255"/>
                  <a:gd name="T7" fmla="*/ 101886 h 266"/>
                  <a:gd name="T8" fmla="*/ 80963 w 255"/>
                  <a:gd name="T9" fmla="*/ 113966 h 266"/>
                  <a:gd name="T10" fmla="*/ 74084 w 255"/>
                  <a:gd name="T11" fmla="*/ 126045 h 266"/>
                  <a:gd name="T12" fmla="*/ 48684 w 255"/>
                  <a:gd name="T13" fmla="*/ 137074 h 266"/>
                  <a:gd name="T14" fmla="*/ 25929 w 255"/>
                  <a:gd name="T15" fmla="*/ 138124 h 266"/>
                  <a:gd name="T16" fmla="*/ 16933 w 255"/>
                  <a:gd name="T17" fmla="*/ 127095 h 266"/>
                  <a:gd name="T18" fmla="*/ 8996 w 255"/>
                  <a:gd name="T19" fmla="*/ 103987 h 266"/>
                  <a:gd name="T20" fmla="*/ 7938 w 255"/>
                  <a:gd name="T21" fmla="*/ 96109 h 266"/>
                  <a:gd name="T22" fmla="*/ 0 w 255"/>
                  <a:gd name="T23" fmla="*/ 79829 h 266"/>
                  <a:gd name="T24" fmla="*/ 4233 w 255"/>
                  <a:gd name="T25" fmla="*/ 65123 h 266"/>
                  <a:gd name="T26" fmla="*/ 20638 w 255"/>
                  <a:gd name="T27" fmla="*/ 41490 h 266"/>
                  <a:gd name="T28" fmla="*/ 29104 w 255"/>
                  <a:gd name="T29" fmla="*/ 32036 h 266"/>
                  <a:gd name="T30" fmla="*/ 53975 w 255"/>
                  <a:gd name="T31" fmla="*/ 27310 h 266"/>
                  <a:gd name="T32" fmla="*/ 72496 w 255"/>
                  <a:gd name="T33" fmla="*/ 32036 h 266"/>
                  <a:gd name="T34" fmla="*/ 83609 w 255"/>
                  <a:gd name="T35" fmla="*/ 28885 h 266"/>
                  <a:gd name="T36" fmla="*/ 92075 w 255"/>
                  <a:gd name="T37" fmla="*/ 8928 h 266"/>
                  <a:gd name="T38" fmla="*/ 108480 w 255"/>
                  <a:gd name="T39" fmla="*/ 0 h 266"/>
                  <a:gd name="T40" fmla="*/ 125413 w 255"/>
                  <a:gd name="T41" fmla="*/ 5252 h 266"/>
                  <a:gd name="T42" fmla="*/ 133350 w 255"/>
                  <a:gd name="T43" fmla="*/ 19432 h 266"/>
                  <a:gd name="T44" fmla="*/ 134409 w 255"/>
                  <a:gd name="T45" fmla="*/ 34137 h 266"/>
                  <a:gd name="T46" fmla="*/ 123296 w 255"/>
                  <a:gd name="T47" fmla="*/ 12079 h 266"/>
                  <a:gd name="T48" fmla="*/ 105305 w 255"/>
                  <a:gd name="T49" fmla="*/ 10504 h 266"/>
                  <a:gd name="T50" fmla="*/ 104775 w 255"/>
                  <a:gd name="T51" fmla="*/ 32562 h 266"/>
                  <a:gd name="T52" fmla="*/ 100013 w 255"/>
                  <a:gd name="T53" fmla="*/ 46742 h 266"/>
                  <a:gd name="T54" fmla="*/ 90488 w 255"/>
                  <a:gd name="T55" fmla="*/ 49368 h 266"/>
                  <a:gd name="T56" fmla="*/ 86254 w 255"/>
                  <a:gd name="T57" fmla="*/ 61972 h 266"/>
                  <a:gd name="T58" fmla="*/ 66675 w 255"/>
                  <a:gd name="T59" fmla="*/ 67749 h 266"/>
                  <a:gd name="T60" fmla="*/ 62442 w 255"/>
                  <a:gd name="T61" fmla="*/ 63548 h 266"/>
                  <a:gd name="T62" fmla="*/ 82550 w 255"/>
                  <a:gd name="T63" fmla="*/ 59346 h 266"/>
                  <a:gd name="T64" fmla="*/ 86784 w 255"/>
                  <a:gd name="T65" fmla="*/ 46742 h 266"/>
                  <a:gd name="T66" fmla="*/ 99484 w 255"/>
                  <a:gd name="T67" fmla="*/ 37814 h 266"/>
                  <a:gd name="T68" fmla="*/ 97896 w 255"/>
                  <a:gd name="T69" fmla="*/ 13655 h 266"/>
                  <a:gd name="T70" fmla="*/ 93663 w 255"/>
                  <a:gd name="T71" fmla="*/ 16281 h 266"/>
                  <a:gd name="T72" fmla="*/ 83079 w 255"/>
                  <a:gd name="T73" fmla="*/ 34137 h 266"/>
                  <a:gd name="T74" fmla="*/ 71967 w 255"/>
                  <a:gd name="T75" fmla="*/ 37814 h 266"/>
                  <a:gd name="T76" fmla="*/ 56092 w 255"/>
                  <a:gd name="T77" fmla="*/ 32036 h 266"/>
                  <a:gd name="T78" fmla="*/ 27517 w 255"/>
                  <a:gd name="T79" fmla="*/ 38339 h 266"/>
                  <a:gd name="T80" fmla="*/ 19050 w 255"/>
                  <a:gd name="T81" fmla="*/ 54094 h 266"/>
                  <a:gd name="T82" fmla="*/ 4233 w 255"/>
                  <a:gd name="T83" fmla="*/ 74052 h 266"/>
                  <a:gd name="T84" fmla="*/ 6350 w 255"/>
                  <a:gd name="T85" fmla="*/ 85080 h 266"/>
                  <a:gd name="T86" fmla="*/ 15346 w 255"/>
                  <a:gd name="T87" fmla="*/ 98735 h 266"/>
                  <a:gd name="T88" fmla="*/ 22225 w 255"/>
                  <a:gd name="T89" fmla="*/ 125520 h 266"/>
                  <a:gd name="T90" fmla="*/ 31750 w 255"/>
                  <a:gd name="T91" fmla="*/ 136024 h 266"/>
                  <a:gd name="T92" fmla="*/ 60854 w 255"/>
                  <a:gd name="T93" fmla="*/ 129721 h 266"/>
                  <a:gd name="T94" fmla="*/ 77788 w 255"/>
                  <a:gd name="T95" fmla="*/ 107664 h 266"/>
                  <a:gd name="T96" fmla="*/ 94721 w 255"/>
                  <a:gd name="T97" fmla="*/ 94009 h 266"/>
                  <a:gd name="T98" fmla="*/ 103717 w 255"/>
                  <a:gd name="T99" fmla="*/ 80354 h 266"/>
                  <a:gd name="T100" fmla="*/ 110596 w 255"/>
                  <a:gd name="T101" fmla="*/ 48842 h 266"/>
                  <a:gd name="T102" fmla="*/ 127530 w 255"/>
                  <a:gd name="T103" fmla="*/ 39389 h 266"/>
                  <a:gd name="T104" fmla="*/ 127530 w 255"/>
                  <a:gd name="T105" fmla="*/ 19432 h 2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5" h="266">
                    <a:moveTo>
                      <a:pt x="245" y="92"/>
                    </a:moveTo>
                    <a:lnTo>
                      <a:pt x="245" y="92"/>
                    </a:lnTo>
                    <a:lnTo>
                      <a:pt x="238" y="94"/>
                    </a:lnTo>
                    <a:lnTo>
                      <a:pt x="231" y="96"/>
                    </a:lnTo>
                    <a:lnTo>
                      <a:pt x="226" y="96"/>
                    </a:lnTo>
                    <a:lnTo>
                      <a:pt x="219" y="99"/>
                    </a:lnTo>
                    <a:lnTo>
                      <a:pt x="216" y="100"/>
                    </a:lnTo>
                    <a:lnTo>
                      <a:pt x="213" y="103"/>
                    </a:lnTo>
                    <a:lnTo>
                      <a:pt x="210" y="110"/>
                    </a:lnTo>
                    <a:lnTo>
                      <a:pt x="209" y="118"/>
                    </a:lnTo>
                    <a:lnTo>
                      <a:pt x="208" y="127"/>
                    </a:lnTo>
                    <a:lnTo>
                      <a:pt x="209" y="145"/>
                    </a:lnTo>
                    <a:lnTo>
                      <a:pt x="208" y="155"/>
                    </a:lnTo>
                    <a:lnTo>
                      <a:pt x="205" y="163"/>
                    </a:lnTo>
                    <a:lnTo>
                      <a:pt x="195" y="176"/>
                    </a:lnTo>
                    <a:lnTo>
                      <a:pt x="184" y="188"/>
                    </a:lnTo>
                    <a:lnTo>
                      <a:pt x="177" y="194"/>
                    </a:lnTo>
                    <a:lnTo>
                      <a:pt x="168" y="198"/>
                    </a:lnTo>
                    <a:lnTo>
                      <a:pt x="163" y="204"/>
                    </a:lnTo>
                    <a:lnTo>
                      <a:pt x="157" y="210"/>
                    </a:lnTo>
                    <a:lnTo>
                      <a:pt x="153" y="217"/>
                    </a:lnTo>
                    <a:lnTo>
                      <a:pt x="151" y="222"/>
                    </a:lnTo>
                    <a:lnTo>
                      <a:pt x="149" y="229"/>
                    </a:lnTo>
                    <a:lnTo>
                      <a:pt x="146" y="235"/>
                    </a:lnTo>
                    <a:lnTo>
                      <a:pt x="140" y="240"/>
                    </a:lnTo>
                    <a:lnTo>
                      <a:pt x="135" y="245"/>
                    </a:lnTo>
                    <a:lnTo>
                      <a:pt x="123" y="252"/>
                    </a:lnTo>
                    <a:lnTo>
                      <a:pt x="109" y="257"/>
                    </a:lnTo>
                    <a:lnTo>
                      <a:pt x="92" y="261"/>
                    </a:lnTo>
                    <a:lnTo>
                      <a:pt x="83" y="264"/>
                    </a:lnTo>
                    <a:lnTo>
                      <a:pt x="73" y="266"/>
                    </a:lnTo>
                    <a:lnTo>
                      <a:pt x="62" y="266"/>
                    </a:lnTo>
                    <a:lnTo>
                      <a:pt x="56" y="264"/>
                    </a:lnTo>
                    <a:lnTo>
                      <a:pt x="49" y="263"/>
                    </a:lnTo>
                    <a:lnTo>
                      <a:pt x="45" y="259"/>
                    </a:lnTo>
                    <a:lnTo>
                      <a:pt x="39" y="254"/>
                    </a:lnTo>
                    <a:lnTo>
                      <a:pt x="35" y="249"/>
                    </a:lnTo>
                    <a:lnTo>
                      <a:pt x="32" y="242"/>
                    </a:lnTo>
                    <a:lnTo>
                      <a:pt x="25" y="229"/>
                    </a:lnTo>
                    <a:lnTo>
                      <a:pt x="22" y="215"/>
                    </a:lnTo>
                    <a:lnTo>
                      <a:pt x="18" y="207"/>
                    </a:lnTo>
                    <a:lnTo>
                      <a:pt x="17" y="198"/>
                    </a:lnTo>
                    <a:lnTo>
                      <a:pt x="17" y="193"/>
                    </a:lnTo>
                    <a:lnTo>
                      <a:pt x="18" y="187"/>
                    </a:lnTo>
                    <a:lnTo>
                      <a:pt x="15" y="183"/>
                    </a:lnTo>
                    <a:lnTo>
                      <a:pt x="14" y="179"/>
                    </a:lnTo>
                    <a:lnTo>
                      <a:pt x="8" y="170"/>
                    </a:lnTo>
                    <a:lnTo>
                      <a:pt x="3" y="162"/>
                    </a:lnTo>
                    <a:lnTo>
                      <a:pt x="0" y="158"/>
                    </a:lnTo>
                    <a:lnTo>
                      <a:pt x="0" y="152"/>
                    </a:lnTo>
                    <a:lnTo>
                      <a:pt x="0" y="145"/>
                    </a:lnTo>
                    <a:lnTo>
                      <a:pt x="1" y="138"/>
                    </a:lnTo>
                    <a:lnTo>
                      <a:pt x="4" y="131"/>
                    </a:lnTo>
                    <a:lnTo>
                      <a:pt x="8" y="124"/>
                    </a:lnTo>
                    <a:lnTo>
                      <a:pt x="18" y="113"/>
                    </a:lnTo>
                    <a:lnTo>
                      <a:pt x="28" y="100"/>
                    </a:lnTo>
                    <a:lnTo>
                      <a:pt x="33" y="90"/>
                    </a:lnTo>
                    <a:lnTo>
                      <a:pt x="39" y="79"/>
                    </a:lnTo>
                    <a:lnTo>
                      <a:pt x="45" y="69"/>
                    </a:lnTo>
                    <a:lnTo>
                      <a:pt x="48" y="65"/>
                    </a:lnTo>
                    <a:lnTo>
                      <a:pt x="50" y="62"/>
                    </a:lnTo>
                    <a:lnTo>
                      <a:pt x="55" y="61"/>
                    </a:lnTo>
                    <a:lnTo>
                      <a:pt x="59" y="61"/>
                    </a:lnTo>
                    <a:lnTo>
                      <a:pt x="69" y="59"/>
                    </a:lnTo>
                    <a:lnTo>
                      <a:pt x="91" y="54"/>
                    </a:lnTo>
                    <a:lnTo>
                      <a:pt x="102" y="52"/>
                    </a:lnTo>
                    <a:lnTo>
                      <a:pt x="115" y="52"/>
                    </a:lnTo>
                    <a:lnTo>
                      <a:pt x="123" y="55"/>
                    </a:lnTo>
                    <a:lnTo>
                      <a:pt x="130" y="58"/>
                    </a:lnTo>
                    <a:lnTo>
                      <a:pt x="137" y="61"/>
                    </a:lnTo>
                    <a:lnTo>
                      <a:pt x="142" y="61"/>
                    </a:lnTo>
                    <a:lnTo>
                      <a:pt x="146" y="61"/>
                    </a:lnTo>
                    <a:lnTo>
                      <a:pt x="153" y="58"/>
                    </a:lnTo>
                    <a:lnTo>
                      <a:pt x="158" y="55"/>
                    </a:lnTo>
                    <a:lnTo>
                      <a:pt x="163" y="51"/>
                    </a:lnTo>
                    <a:lnTo>
                      <a:pt x="164" y="45"/>
                    </a:lnTo>
                    <a:lnTo>
                      <a:pt x="168" y="33"/>
                    </a:lnTo>
                    <a:lnTo>
                      <a:pt x="174" y="17"/>
                    </a:lnTo>
                    <a:lnTo>
                      <a:pt x="182" y="13"/>
                    </a:lnTo>
                    <a:lnTo>
                      <a:pt x="191" y="9"/>
                    </a:lnTo>
                    <a:lnTo>
                      <a:pt x="199" y="6"/>
                    </a:lnTo>
                    <a:lnTo>
                      <a:pt x="205" y="0"/>
                    </a:lnTo>
                    <a:lnTo>
                      <a:pt x="213" y="5"/>
                    </a:lnTo>
                    <a:lnTo>
                      <a:pt x="222" y="6"/>
                    </a:lnTo>
                    <a:lnTo>
                      <a:pt x="230" y="7"/>
                    </a:lnTo>
                    <a:lnTo>
                      <a:pt x="237" y="10"/>
                    </a:lnTo>
                    <a:lnTo>
                      <a:pt x="238" y="14"/>
                    </a:lnTo>
                    <a:lnTo>
                      <a:pt x="240" y="17"/>
                    </a:lnTo>
                    <a:lnTo>
                      <a:pt x="244" y="24"/>
                    </a:lnTo>
                    <a:lnTo>
                      <a:pt x="250" y="30"/>
                    </a:lnTo>
                    <a:lnTo>
                      <a:pt x="252" y="37"/>
                    </a:lnTo>
                    <a:lnTo>
                      <a:pt x="255" y="44"/>
                    </a:lnTo>
                    <a:lnTo>
                      <a:pt x="255" y="51"/>
                    </a:lnTo>
                    <a:lnTo>
                      <a:pt x="255" y="58"/>
                    </a:lnTo>
                    <a:lnTo>
                      <a:pt x="254" y="65"/>
                    </a:lnTo>
                    <a:lnTo>
                      <a:pt x="251" y="79"/>
                    </a:lnTo>
                    <a:lnTo>
                      <a:pt x="245" y="92"/>
                    </a:lnTo>
                    <a:close/>
                    <a:moveTo>
                      <a:pt x="233" y="23"/>
                    </a:moveTo>
                    <a:lnTo>
                      <a:pt x="233" y="23"/>
                    </a:lnTo>
                    <a:lnTo>
                      <a:pt x="223" y="20"/>
                    </a:lnTo>
                    <a:lnTo>
                      <a:pt x="213" y="17"/>
                    </a:lnTo>
                    <a:lnTo>
                      <a:pt x="209" y="17"/>
                    </a:lnTo>
                    <a:lnTo>
                      <a:pt x="203" y="17"/>
                    </a:lnTo>
                    <a:lnTo>
                      <a:pt x="199" y="20"/>
                    </a:lnTo>
                    <a:lnTo>
                      <a:pt x="196" y="23"/>
                    </a:lnTo>
                    <a:lnTo>
                      <a:pt x="194" y="33"/>
                    </a:lnTo>
                    <a:lnTo>
                      <a:pt x="195" y="42"/>
                    </a:lnTo>
                    <a:lnTo>
                      <a:pt x="198" y="62"/>
                    </a:lnTo>
                    <a:lnTo>
                      <a:pt x="198" y="71"/>
                    </a:lnTo>
                    <a:lnTo>
                      <a:pt x="196" y="79"/>
                    </a:lnTo>
                    <a:lnTo>
                      <a:pt x="195" y="82"/>
                    </a:lnTo>
                    <a:lnTo>
                      <a:pt x="192" y="86"/>
                    </a:lnTo>
                    <a:lnTo>
                      <a:pt x="189" y="89"/>
                    </a:lnTo>
                    <a:lnTo>
                      <a:pt x="185" y="92"/>
                    </a:lnTo>
                    <a:lnTo>
                      <a:pt x="177" y="92"/>
                    </a:lnTo>
                    <a:lnTo>
                      <a:pt x="171" y="94"/>
                    </a:lnTo>
                    <a:lnTo>
                      <a:pt x="167" y="100"/>
                    </a:lnTo>
                    <a:lnTo>
                      <a:pt x="165" y="106"/>
                    </a:lnTo>
                    <a:lnTo>
                      <a:pt x="164" y="113"/>
                    </a:lnTo>
                    <a:lnTo>
                      <a:pt x="163" y="118"/>
                    </a:lnTo>
                    <a:lnTo>
                      <a:pt x="157" y="124"/>
                    </a:lnTo>
                    <a:lnTo>
                      <a:pt x="150" y="127"/>
                    </a:lnTo>
                    <a:lnTo>
                      <a:pt x="143" y="129"/>
                    </a:lnTo>
                    <a:lnTo>
                      <a:pt x="135" y="129"/>
                    </a:lnTo>
                    <a:lnTo>
                      <a:pt x="126" y="129"/>
                    </a:lnTo>
                    <a:lnTo>
                      <a:pt x="118" y="128"/>
                    </a:lnTo>
                    <a:lnTo>
                      <a:pt x="102" y="124"/>
                    </a:lnTo>
                    <a:lnTo>
                      <a:pt x="109" y="122"/>
                    </a:lnTo>
                    <a:lnTo>
                      <a:pt x="118" y="121"/>
                    </a:lnTo>
                    <a:lnTo>
                      <a:pt x="132" y="121"/>
                    </a:lnTo>
                    <a:lnTo>
                      <a:pt x="139" y="121"/>
                    </a:lnTo>
                    <a:lnTo>
                      <a:pt x="144" y="120"/>
                    </a:lnTo>
                    <a:lnTo>
                      <a:pt x="150" y="117"/>
                    </a:lnTo>
                    <a:lnTo>
                      <a:pt x="156" y="113"/>
                    </a:lnTo>
                    <a:lnTo>
                      <a:pt x="156" y="104"/>
                    </a:lnTo>
                    <a:lnTo>
                      <a:pt x="157" y="99"/>
                    </a:lnTo>
                    <a:lnTo>
                      <a:pt x="160" y="93"/>
                    </a:lnTo>
                    <a:lnTo>
                      <a:pt x="164" y="89"/>
                    </a:lnTo>
                    <a:lnTo>
                      <a:pt x="168" y="85"/>
                    </a:lnTo>
                    <a:lnTo>
                      <a:pt x="174" y="82"/>
                    </a:lnTo>
                    <a:lnTo>
                      <a:pt x="186" y="79"/>
                    </a:lnTo>
                    <a:lnTo>
                      <a:pt x="188" y="72"/>
                    </a:lnTo>
                    <a:lnTo>
                      <a:pt x="188" y="65"/>
                    </a:lnTo>
                    <a:lnTo>
                      <a:pt x="186" y="49"/>
                    </a:lnTo>
                    <a:lnTo>
                      <a:pt x="185" y="41"/>
                    </a:lnTo>
                    <a:lnTo>
                      <a:pt x="184" y="34"/>
                    </a:lnTo>
                    <a:lnTo>
                      <a:pt x="185" y="26"/>
                    </a:lnTo>
                    <a:lnTo>
                      <a:pt x="188" y="19"/>
                    </a:lnTo>
                    <a:lnTo>
                      <a:pt x="184" y="20"/>
                    </a:lnTo>
                    <a:lnTo>
                      <a:pt x="181" y="23"/>
                    </a:lnTo>
                    <a:lnTo>
                      <a:pt x="177" y="31"/>
                    </a:lnTo>
                    <a:lnTo>
                      <a:pt x="174" y="40"/>
                    </a:lnTo>
                    <a:lnTo>
                      <a:pt x="174" y="48"/>
                    </a:lnTo>
                    <a:lnTo>
                      <a:pt x="165" y="56"/>
                    </a:lnTo>
                    <a:lnTo>
                      <a:pt x="157" y="65"/>
                    </a:lnTo>
                    <a:lnTo>
                      <a:pt x="153" y="68"/>
                    </a:lnTo>
                    <a:lnTo>
                      <a:pt x="149" y="71"/>
                    </a:lnTo>
                    <a:lnTo>
                      <a:pt x="142" y="72"/>
                    </a:lnTo>
                    <a:lnTo>
                      <a:pt x="136" y="72"/>
                    </a:lnTo>
                    <a:lnTo>
                      <a:pt x="129" y="69"/>
                    </a:lnTo>
                    <a:lnTo>
                      <a:pt x="122" y="66"/>
                    </a:lnTo>
                    <a:lnTo>
                      <a:pt x="115" y="62"/>
                    </a:lnTo>
                    <a:lnTo>
                      <a:pt x="106" y="61"/>
                    </a:lnTo>
                    <a:lnTo>
                      <a:pt x="99" y="61"/>
                    </a:lnTo>
                    <a:lnTo>
                      <a:pt x="92" y="61"/>
                    </a:lnTo>
                    <a:lnTo>
                      <a:pt x="78" y="65"/>
                    </a:lnTo>
                    <a:lnTo>
                      <a:pt x="66" y="69"/>
                    </a:lnTo>
                    <a:lnTo>
                      <a:pt x="52" y="73"/>
                    </a:lnTo>
                    <a:lnTo>
                      <a:pt x="52" y="79"/>
                    </a:lnTo>
                    <a:lnTo>
                      <a:pt x="49" y="85"/>
                    </a:lnTo>
                    <a:lnTo>
                      <a:pt x="43" y="94"/>
                    </a:lnTo>
                    <a:lnTo>
                      <a:pt x="36" y="103"/>
                    </a:lnTo>
                    <a:lnTo>
                      <a:pt x="28" y="111"/>
                    </a:lnTo>
                    <a:lnTo>
                      <a:pt x="19" y="121"/>
                    </a:lnTo>
                    <a:lnTo>
                      <a:pt x="12" y="129"/>
                    </a:lnTo>
                    <a:lnTo>
                      <a:pt x="11" y="135"/>
                    </a:lnTo>
                    <a:lnTo>
                      <a:pt x="8" y="141"/>
                    </a:lnTo>
                    <a:lnTo>
                      <a:pt x="8" y="146"/>
                    </a:lnTo>
                    <a:lnTo>
                      <a:pt x="10" y="152"/>
                    </a:lnTo>
                    <a:lnTo>
                      <a:pt x="11" y="158"/>
                    </a:lnTo>
                    <a:lnTo>
                      <a:pt x="12" y="162"/>
                    </a:lnTo>
                    <a:lnTo>
                      <a:pt x="19" y="170"/>
                    </a:lnTo>
                    <a:lnTo>
                      <a:pt x="25" y="179"/>
                    </a:lnTo>
                    <a:lnTo>
                      <a:pt x="28" y="183"/>
                    </a:lnTo>
                    <a:lnTo>
                      <a:pt x="29" y="188"/>
                    </a:lnTo>
                    <a:lnTo>
                      <a:pt x="28" y="197"/>
                    </a:lnTo>
                    <a:lnTo>
                      <a:pt x="28" y="207"/>
                    </a:lnTo>
                    <a:lnTo>
                      <a:pt x="29" y="215"/>
                    </a:lnTo>
                    <a:lnTo>
                      <a:pt x="33" y="224"/>
                    </a:lnTo>
                    <a:lnTo>
                      <a:pt x="42" y="239"/>
                    </a:lnTo>
                    <a:lnTo>
                      <a:pt x="52" y="254"/>
                    </a:lnTo>
                    <a:lnTo>
                      <a:pt x="59" y="254"/>
                    </a:lnTo>
                    <a:lnTo>
                      <a:pt x="62" y="256"/>
                    </a:lnTo>
                    <a:lnTo>
                      <a:pt x="60" y="259"/>
                    </a:lnTo>
                    <a:lnTo>
                      <a:pt x="88" y="254"/>
                    </a:lnTo>
                    <a:lnTo>
                      <a:pt x="102" y="252"/>
                    </a:lnTo>
                    <a:lnTo>
                      <a:pt x="115" y="247"/>
                    </a:lnTo>
                    <a:lnTo>
                      <a:pt x="121" y="243"/>
                    </a:lnTo>
                    <a:lnTo>
                      <a:pt x="126" y="239"/>
                    </a:lnTo>
                    <a:lnTo>
                      <a:pt x="130" y="235"/>
                    </a:lnTo>
                    <a:lnTo>
                      <a:pt x="135" y="229"/>
                    </a:lnTo>
                    <a:lnTo>
                      <a:pt x="147" y="205"/>
                    </a:lnTo>
                    <a:lnTo>
                      <a:pt x="151" y="200"/>
                    </a:lnTo>
                    <a:lnTo>
                      <a:pt x="157" y="194"/>
                    </a:lnTo>
                    <a:lnTo>
                      <a:pt x="168" y="187"/>
                    </a:lnTo>
                    <a:lnTo>
                      <a:pt x="179" y="179"/>
                    </a:lnTo>
                    <a:lnTo>
                      <a:pt x="185" y="174"/>
                    </a:lnTo>
                    <a:lnTo>
                      <a:pt x="191" y="169"/>
                    </a:lnTo>
                    <a:lnTo>
                      <a:pt x="194" y="162"/>
                    </a:lnTo>
                    <a:lnTo>
                      <a:pt x="196" y="153"/>
                    </a:lnTo>
                    <a:lnTo>
                      <a:pt x="198" y="137"/>
                    </a:lnTo>
                    <a:lnTo>
                      <a:pt x="199" y="118"/>
                    </a:lnTo>
                    <a:lnTo>
                      <a:pt x="201" y="99"/>
                    </a:lnTo>
                    <a:lnTo>
                      <a:pt x="209" y="93"/>
                    </a:lnTo>
                    <a:lnTo>
                      <a:pt x="219" y="90"/>
                    </a:lnTo>
                    <a:lnTo>
                      <a:pt x="229" y="86"/>
                    </a:lnTo>
                    <a:lnTo>
                      <a:pt x="238" y="83"/>
                    </a:lnTo>
                    <a:lnTo>
                      <a:pt x="241" y="75"/>
                    </a:lnTo>
                    <a:lnTo>
                      <a:pt x="244" y="66"/>
                    </a:lnTo>
                    <a:lnTo>
                      <a:pt x="244" y="59"/>
                    </a:lnTo>
                    <a:lnTo>
                      <a:pt x="244" y="51"/>
                    </a:lnTo>
                    <a:lnTo>
                      <a:pt x="243" y="44"/>
                    </a:lnTo>
                    <a:lnTo>
                      <a:pt x="241" y="37"/>
                    </a:lnTo>
                    <a:lnTo>
                      <a:pt x="237" y="30"/>
                    </a:lnTo>
                    <a:lnTo>
                      <a:pt x="233" y="23"/>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70" name="组合 69">
            <a:extLst>
              <a:ext uri="{FF2B5EF4-FFF2-40B4-BE49-F238E27FC236}">
                <a16:creationId xmlns:a16="http://schemas.microsoft.com/office/drawing/2014/main" id="{158DD262-B10D-4980-B55B-97ACB9744627}"/>
              </a:ext>
            </a:extLst>
          </p:cNvPr>
          <p:cNvGrpSpPr/>
          <p:nvPr/>
        </p:nvGrpSpPr>
        <p:grpSpPr>
          <a:xfrm>
            <a:off x="7959079" y="1326385"/>
            <a:ext cx="1539875" cy="1497012"/>
            <a:chOff x="8805334" y="1428751"/>
            <a:chExt cx="2053167" cy="1996016"/>
          </a:xfrm>
        </p:grpSpPr>
        <p:sp>
          <p:nvSpPr>
            <p:cNvPr id="71" name="椭圆 8">
              <a:extLst>
                <a:ext uri="{FF2B5EF4-FFF2-40B4-BE49-F238E27FC236}">
                  <a16:creationId xmlns:a16="http://schemas.microsoft.com/office/drawing/2014/main" id="{9173B0B6-393E-4B78-A5A7-A9F7CB188623}"/>
                </a:ext>
              </a:extLst>
            </p:cNvPr>
            <p:cNvSpPr>
              <a:spLocks noChangeArrowheads="1"/>
            </p:cNvSpPr>
            <p:nvPr/>
          </p:nvSpPr>
          <p:spPr bwMode="auto">
            <a:xfrm>
              <a:off x="8805334" y="1428751"/>
              <a:ext cx="2053167" cy="1996016"/>
            </a:xfrm>
            <a:prstGeom prst="ellipse">
              <a:avLst/>
            </a:prstGeom>
            <a:noFill/>
            <a:ln w="12700">
              <a:solidFill>
                <a:srgbClr val="88591E"/>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latin typeface="宋体" pitchFamily="2" charset="-122"/>
                <a:sym typeface="宋体" pitchFamily="2" charset="-122"/>
              </a:endParaRPr>
            </a:p>
          </p:txBody>
        </p:sp>
        <p:sp>
          <p:nvSpPr>
            <p:cNvPr id="72" name="Freeform 109">
              <a:extLst>
                <a:ext uri="{FF2B5EF4-FFF2-40B4-BE49-F238E27FC236}">
                  <a16:creationId xmlns:a16="http://schemas.microsoft.com/office/drawing/2014/main" id="{0C83AB2C-6C94-436F-BEF0-516341820AED}"/>
                </a:ext>
              </a:extLst>
            </p:cNvPr>
            <p:cNvSpPr>
              <a:spLocks noEditPoints="1"/>
            </p:cNvSpPr>
            <p:nvPr/>
          </p:nvSpPr>
          <p:spPr bwMode="auto">
            <a:xfrm>
              <a:off x="8953501" y="1524000"/>
              <a:ext cx="1530351" cy="1854200"/>
            </a:xfrm>
            <a:custGeom>
              <a:avLst/>
              <a:gdLst>
                <a:gd name="T0" fmla="*/ 228186 w 1680"/>
                <a:gd name="T1" fmla="*/ 1216500 h 2180"/>
                <a:gd name="T2" fmla="*/ 45091 w 1680"/>
                <a:gd name="T3" fmla="*/ 1384909 h 2180"/>
                <a:gd name="T4" fmla="*/ 167382 w 1680"/>
                <a:gd name="T5" fmla="*/ 1055108 h 2180"/>
                <a:gd name="T6" fmla="*/ 418797 w 1680"/>
                <a:gd name="T7" fmla="*/ 392316 h 2180"/>
                <a:gd name="T8" fmla="*/ 624438 w 1680"/>
                <a:gd name="T9" fmla="*/ 278768 h 2180"/>
                <a:gd name="T10" fmla="*/ 808216 w 1680"/>
                <a:gd name="T11" fmla="*/ 330439 h 2180"/>
                <a:gd name="T12" fmla="*/ 888150 w 1680"/>
                <a:gd name="T13" fmla="*/ 528192 h 2180"/>
                <a:gd name="T14" fmla="*/ 929825 w 1680"/>
                <a:gd name="T15" fmla="*/ 253251 h 2180"/>
                <a:gd name="T16" fmla="*/ 1084226 w 1680"/>
                <a:gd name="T17" fmla="*/ 5103 h 2180"/>
                <a:gd name="T18" fmla="*/ 1123168 w 1680"/>
                <a:gd name="T19" fmla="*/ 161392 h 2180"/>
                <a:gd name="T20" fmla="*/ 1123851 w 1680"/>
                <a:gd name="T21" fmla="*/ 440798 h 2180"/>
                <a:gd name="T22" fmla="*/ 910695 w 1680"/>
                <a:gd name="T23" fmla="*/ 815891 h 2180"/>
                <a:gd name="T24" fmla="*/ 639468 w 1680"/>
                <a:gd name="T25" fmla="*/ 1126554 h 2180"/>
                <a:gd name="T26" fmla="*/ 432461 w 1680"/>
                <a:gd name="T27" fmla="*/ 1097210 h 2180"/>
                <a:gd name="T28" fmla="*/ 1133416 w 1680"/>
                <a:gd name="T29" fmla="*/ 120566 h 2180"/>
                <a:gd name="T30" fmla="*/ 727600 w 1680"/>
                <a:gd name="T31" fmla="*/ 237304 h 2180"/>
                <a:gd name="T32" fmla="*/ 1043918 w 1680"/>
                <a:gd name="T33" fmla="*/ 364248 h 2180"/>
                <a:gd name="T34" fmla="*/ 704371 w 1680"/>
                <a:gd name="T35" fmla="*/ 320870 h 2180"/>
                <a:gd name="T36" fmla="*/ 763126 w 1680"/>
                <a:gd name="T37" fmla="*/ 248786 h 2180"/>
                <a:gd name="T38" fmla="*/ 566366 w 1680"/>
                <a:gd name="T39" fmla="*/ 385937 h 2180"/>
                <a:gd name="T40" fmla="*/ 524692 w 1680"/>
                <a:gd name="T41" fmla="*/ 375093 h 2180"/>
                <a:gd name="T42" fmla="*/ 796602 w 1680"/>
                <a:gd name="T43" fmla="*/ 350852 h 2180"/>
                <a:gd name="T44" fmla="*/ 751511 w 1680"/>
                <a:gd name="T45" fmla="*/ 366162 h 2180"/>
                <a:gd name="T46" fmla="*/ 1031620 w 1680"/>
                <a:gd name="T47" fmla="*/ 646844 h 2180"/>
                <a:gd name="T48" fmla="*/ 1032987 w 1680"/>
                <a:gd name="T49" fmla="*/ 468228 h 2180"/>
                <a:gd name="T50" fmla="*/ 865605 w 1680"/>
                <a:gd name="T51" fmla="*/ 693411 h 2180"/>
                <a:gd name="T52" fmla="*/ 595060 w 1680"/>
                <a:gd name="T53" fmla="*/ 439522 h 2180"/>
                <a:gd name="T54" fmla="*/ 657914 w 1680"/>
                <a:gd name="T55" fmla="*/ 386575 h 2180"/>
                <a:gd name="T56" fmla="*/ 511711 w 1680"/>
                <a:gd name="T57" fmla="*/ 388489 h 2180"/>
                <a:gd name="T58" fmla="*/ 563634 w 1680"/>
                <a:gd name="T59" fmla="*/ 396782 h 2180"/>
                <a:gd name="T60" fmla="*/ 404450 w 1680"/>
                <a:gd name="T61" fmla="*/ 483538 h 2180"/>
                <a:gd name="T62" fmla="*/ 465937 w 1680"/>
                <a:gd name="T63" fmla="*/ 395506 h 2180"/>
                <a:gd name="T64" fmla="*/ 858773 w 1680"/>
                <a:gd name="T65" fmla="*/ 525640 h 2180"/>
                <a:gd name="T66" fmla="*/ 698222 w 1680"/>
                <a:gd name="T67" fmla="*/ 461211 h 2180"/>
                <a:gd name="T68" fmla="*/ 439976 w 1680"/>
                <a:gd name="T69" fmla="*/ 769323 h 2180"/>
                <a:gd name="T70" fmla="*/ 445441 w 1680"/>
                <a:gd name="T71" fmla="*/ 454832 h 2180"/>
                <a:gd name="T72" fmla="*/ 731699 w 1680"/>
                <a:gd name="T73" fmla="*/ 600276 h 2180"/>
                <a:gd name="T74" fmla="*/ 493948 w 1680"/>
                <a:gd name="T75" fmla="*/ 528192 h 2180"/>
                <a:gd name="T76" fmla="*/ 642201 w 1680"/>
                <a:gd name="T77" fmla="*/ 487365 h 2180"/>
                <a:gd name="T78" fmla="*/ 496681 w 1680"/>
                <a:gd name="T79" fmla="*/ 563277 h 2180"/>
                <a:gd name="T80" fmla="*/ 580030 w 1680"/>
                <a:gd name="T81" fmla="*/ 521175 h 2180"/>
                <a:gd name="T82" fmla="*/ 414015 w 1680"/>
                <a:gd name="T83" fmla="*/ 509692 h 2180"/>
                <a:gd name="T84" fmla="*/ 781572 w 1680"/>
                <a:gd name="T85" fmla="*/ 534571 h 2180"/>
                <a:gd name="T86" fmla="*/ 862872 w 1680"/>
                <a:gd name="T87" fmla="*/ 537123 h 2180"/>
                <a:gd name="T88" fmla="*/ 763126 w 1680"/>
                <a:gd name="T89" fmla="*/ 545415 h 2180"/>
                <a:gd name="T90" fmla="*/ 497364 w 1680"/>
                <a:gd name="T91" fmla="*/ 598362 h 2180"/>
                <a:gd name="T92" fmla="*/ 539039 w 1680"/>
                <a:gd name="T93" fmla="*/ 582414 h 2180"/>
                <a:gd name="T94" fmla="*/ 682509 w 1680"/>
                <a:gd name="T95" fmla="*/ 822270 h 2180"/>
                <a:gd name="T96" fmla="*/ 617606 w 1680"/>
                <a:gd name="T97" fmla="*/ 828649 h 2180"/>
                <a:gd name="T98" fmla="*/ 608041 w 1680"/>
                <a:gd name="T99" fmla="*/ 601552 h 2180"/>
                <a:gd name="T100" fmla="*/ 878585 w 1680"/>
                <a:gd name="T101" fmla="*/ 725307 h 2180"/>
                <a:gd name="T102" fmla="*/ 265762 w 1680"/>
                <a:gd name="T103" fmla="*/ 848424 h 2180"/>
                <a:gd name="T104" fmla="*/ 461155 w 1680"/>
                <a:gd name="T105" fmla="*/ 1034695 h 2180"/>
                <a:gd name="T106" fmla="*/ 836227 w 1680"/>
                <a:gd name="T107" fmla="*/ 899457 h 2180"/>
                <a:gd name="T108" fmla="*/ 349794 w 1680"/>
                <a:gd name="T109" fmla="*/ 740617 h 2180"/>
                <a:gd name="T110" fmla="*/ 717352 w 1680"/>
                <a:gd name="T111" fmla="*/ 1052556 h 2180"/>
                <a:gd name="T112" fmla="*/ 623071 w 1680"/>
                <a:gd name="T113" fmla="*/ 1028953 h 2180"/>
                <a:gd name="T114" fmla="*/ 489166 w 1680"/>
                <a:gd name="T115" fmla="*/ 1039160 h 2180"/>
                <a:gd name="T116" fmla="*/ 416747 w 1680"/>
                <a:gd name="T117" fmla="*/ 1051280 h 2180"/>
                <a:gd name="T118" fmla="*/ 196076 w 1680"/>
                <a:gd name="T119" fmla="*/ 1095934 h 2180"/>
                <a:gd name="T120" fmla="*/ 122291 w 1680"/>
                <a:gd name="T121" fmla="*/ 1192259 h 2180"/>
                <a:gd name="T122" fmla="*/ 17763 w 1680"/>
                <a:gd name="T123" fmla="*/ 1323669 h 21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80" h="2180">
                  <a:moveTo>
                    <a:pt x="633" y="1720"/>
                  </a:moveTo>
                  <a:lnTo>
                    <a:pt x="633" y="1720"/>
                  </a:lnTo>
                  <a:lnTo>
                    <a:pt x="626" y="1720"/>
                  </a:lnTo>
                  <a:lnTo>
                    <a:pt x="620" y="1721"/>
                  </a:lnTo>
                  <a:lnTo>
                    <a:pt x="609" y="1724"/>
                  </a:lnTo>
                  <a:lnTo>
                    <a:pt x="602" y="1725"/>
                  </a:lnTo>
                  <a:lnTo>
                    <a:pt x="598" y="1727"/>
                  </a:lnTo>
                  <a:lnTo>
                    <a:pt x="595" y="1727"/>
                  </a:lnTo>
                  <a:lnTo>
                    <a:pt x="588" y="1724"/>
                  </a:lnTo>
                  <a:lnTo>
                    <a:pt x="582" y="1720"/>
                  </a:lnTo>
                  <a:lnTo>
                    <a:pt x="570" y="1710"/>
                  </a:lnTo>
                  <a:lnTo>
                    <a:pt x="564" y="1706"/>
                  </a:lnTo>
                  <a:lnTo>
                    <a:pt x="556" y="1700"/>
                  </a:lnTo>
                  <a:lnTo>
                    <a:pt x="549" y="1697"/>
                  </a:lnTo>
                  <a:lnTo>
                    <a:pt x="539" y="1695"/>
                  </a:lnTo>
                  <a:lnTo>
                    <a:pt x="536" y="1682"/>
                  </a:lnTo>
                  <a:lnTo>
                    <a:pt x="537" y="1671"/>
                  </a:lnTo>
                  <a:lnTo>
                    <a:pt x="542" y="1661"/>
                  </a:lnTo>
                  <a:lnTo>
                    <a:pt x="546" y="1652"/>
                  </a:lnTo>
                  <a:lnTo>
                    <a:pt x="543" y="1654"/>
                  </a:lnTo>
                  <a:lnTo>
                    <a:pt x="544" y="1648"/>
                  </a:lnTo>
                  <a:lnTo>
                    <a:pt x="520" y="1647"/>
                  </a:lnTo>
                  <a:lnTo>
                    <a:pt x="498" y="1647"/>
                  </a:lnTo>
                  <a:lnTo>
                    <a:pt x="477" y="1648"/>
                  </a:lnTo>
                  <a:lnTo>
                    <a:pt x="456" y="1651"/>
                  </a:lnTo>
                  <a:lnTo>
                    <a:pt x="462" y="1657"/>
                  </a:lnTo>
                  <a:lnTo>
                    <a:pt x="464" y="1662"/>
                  </a:lnTo>
                  <a:lnTo>
                    <a:pt x="470" y="1675"/>
                  </a:lnTo>
                  <a:lnTo>
                    <a:pt x="473" y="1690"/>
                  </a:lnTo>
                  <a:lnTo>
                    <a:pt x="474" y="1706"/>
                  </a:lnTo>
                  <a:lnTo>
                    <a:pt x="473" y="1723"/>
                  </a:lnTo>
                  <a:lnTo>
                    <a:pt x="471" y="1739"/>
                  </a:lnTo>
                  <a:lnTo>
                    <a:pt x="464" y="1773"/>
                  </a:lnTo>
                  <a:lnTo>
                    <a:pt x="460" y="1789"/>
                  </a:lnTo>
                  <a:lnTo>
                    <a:pt x="454" y="1804"/>
                  </a:lnTo>
                  <a:lnTo>
                    <a:pt x="447" y="1820"/>
                  </a:lnTo>
                  <a:lnTo>
                    <a:pt x="440" y="1834"/>
                  </a:lnTo>
                  <a:lnTo>
                    <a:pt x="425" y="1859"/>
                  </a:lnTo>
                  <a:lnTo>
                    <a:pt x="410" y="1880"/>
                  </a:lnTo>
                  <a:lnTo>
                    <a:pt x="389" y="1891"/>
                  </a:lnTo>
                  <a:lnTo>
                    <a:pt x="369" y="1905"/>
                  </a:lnTo>
                  <a:lnTo>
                    <a:pt x="360" y="1904"/>
                  </a:lnTo>
                  <a:lnTo>
                    <a:pt x="351" y="1904"/>
                  </a:lnTo>
                  <a:lnTo>
                    <a:pt x="334" y="1907"/>
                  </a:lnTo>
                  <a:lnTo>
                    <a:pt x="316" y="1911"/>
                  </a:lnTo>
                  <a:lnTo>
                    <a:pt x="304" y="1911"/>
                  </a:lnTo>
                  <a:lnTo>
                    <a:pt x="292" y="1911"/>
                  </a:lnTo>
                  <a:lnTo>
                    <a:pt x="282" y="1909"/>
                  </a:lnTo>
                  <a:lnTo>
                    <a:pt x="275" y="1905"/>
                  </a:lnTo>
                  <a:lnTo>
                    <a:pt x="266" y="1902"/>
                  </a:lnTo>
                  <a:lnTo>
                    <a:pt x="257" y="1900"/>
                  </a:lnTo>
                  <a:lnTo>
                    <a:pt x="241" y="1898"/>
                  </a:lnTo>
                  <a:lnTo>
                    <a:pt x="226" y="1897"/>
                  </a:lnTo>
                  <a:lnTo>
                    <a:pt x="210" y="1894"/>
                  </a:lnTo>
                  <a:lnTo>
                    <a:pt x="202" y="1893"/>
                  </a:lnTo>
                  <a:lnTo>
                    <a:pt x="195" y="1890"/>
                  </a:lnTo>
                  <a:lnTo>
                    <a:pt x="186" y="1897"/>
                  </a:lnTo>
                  <a:lnTo>
                    <a:pt x="181" y="1905"/>
                  </a:lnTo>
                  <a:lnTo>
                    <a:pt x="177" y="1915"/>
                  </a:lnTo>
                  <a:lnTo>
                    <a:pt x="174" y="1923"/>
                  </a:lnTo>
                  <a:lnTo>
                    <a:pt x="171" y="1935"/>
                  </a:lnTo>
                  <a:lnTo>
                    <a:pt x="171" y="1946"/>
                  </a:lnTo>
                  <a:lnTo>
                    <a:pt x="172" y="1959"/>
                  </a:lnTo>
                  <a:lnTo>
                    <a:pt x="175" y="1973"/>
                  </a:lnTo>
                  <a:lnTo>
                    <a:pt x="178" y="1981"/>
                  </a:lnTo>
                  <a:lnTo>
                    <a:pt x="181" y="1989"/>
                  </a:lnTo>
                  <a:lnTo>
                    <a:pt x="191" y="2002"/>
                  </a:lnTo>
                  <a:lnTo>
                    <a:pt x="193" y="2008"/>
                  </a:lnTo>
                  <a:lnTo>
                    <a:pt x="195" y="2013"/>
                  </a:lnTo>
                  <a:lnTo>
                    <a:pt x="193" y="2019"/>
                  </a:lnTo>
                  <a:lnTo>
                    <a:pt x="191" y="2026"/>
                  </a:lnTo>
                  <a:lnTo>
                    <a:pt x="165" y="2022"/>
                  </a:lnTo>
                  <a:lnTo>
                    <a:pt x="140" y="2017"/>
                  </a:lnTo>
                  <a:lnTo>
                    <a:pt x="118" y="2012"/>
                  </a:lnTo>
                  <a:lnTo>
                    <a:pt x="95" y="2003"/>
                  </a:lnTo>
                  <a:lnTo>
                    <a:pt x="85" y="2019"/>
                  </a:lnTo>
                  <a:lnTo>
                    <a:pt x="80" y="2036"/>
                  </a:lnTo>
                  <a:lnTo>
                    <a:pt x="75" y="2054"/>
                  </a:lnTo>
                  <a:lnTo>
                    <a:pt x="73" y="2072"/>
                  </a:lnTo>
                  <a:lnTo>
                    <a:pt x="73" y="2092"/>
                  </a:lnTo>
                  <a:lnTo>
                    <a:pt x="73" y="2112"/>
                  </a:lnTo>
                  <a:lnTo>
                    <a:pt x="78" y="2149"/>
                  </a:lnTo>
                  <a:lnTo>
                    <a:pt x="81" y="2166"/>
                  </a:lnTo>
                  <a:lnTo>
                    <a:pt x="81" y="2169"/>
                  </a:lnTo>
                  <a:lnTo>
                    <a:pt x="81" y="2173"/>
                  </a:lnTo>
                  <a:lnTo>
                    <a:pt x="78" y="2178"/>
                  </a:lnTo>
                  <a:lnTo>
                    <a:pt x="75" y="2180"/>
                  </a:lnTo>
                  <a:lnTo>
                    <a:pt x="66" y="2171"/>
                  </a:lnTo>
                  <a:lnTo>
                    <a:pt x="56" y="2159"/>
                  </a:lnTo>
                  <a:lnTo>
                    <a:pt x="46" y="2148"/>
                  </a:lnTo>
                  <a:lnTo>
                    <a:pt x="38" y="2134"/>
                  </a:lnTo>
                  <a:lnTo>
                    <a:pt x="29" y="2120"/>
                  </a:lnTo>
                  <a:lnTo>
                    <a:pt x="22" y="2105"/>
                  </a:lnTo>
                  <a:lnTo>
                    <a:pt x="15" y="2089"/>
                  </a:lnTo>
                  <a:lnTo>
                    <a:pt x="11" y="2072"/>
                  </a:lnTo>
                  <a:lnTo>
                    <a:pt x="5" y="2055"/>
                  </a:lnTo>
                  <a:lnTo>
                    <a:pt x="2" y="2039"/>
                  </a:lnTo>
                  <a:lnTo>
                    <a:pt x="1" y="2022"/>
                  </a:lnTo>
                  <a:lnTo>
                    <a:pt x="0" y="2005"/>
                  </a:lnTo>
                  <a:lnTo>
                    <a:pt x="0" y="1987"/>
                  </a:lnTo>
                  <a:lnTo>
                    <a:pt x="1" y="1971"/>
                  </a:lnTo>
                  <a:lnTo>
                    <a:pt x="5" y="1954"/>
                  </a:lnTo>
                  <a:lnTo>
                    <a:pt x="9" y="1937"/>
                  </a:lnTo>
                  <a:lnTo>
                    <a:pt x="19" y="1925"/>
                  </a:lnTo>
                  <a:lnTo>
                    <a:pt x="29" y="1911"/>
                  </a:lnTo>
                  <a:lnTo>
                    <a:pt x="50" y="1885"/>
                  </a:lnTo>
                  <a:lnTo>
                    <a:pt x="61" y="1880"/>
                  </a:lnTo>
                  <a:lnTo>
                    <a:pt x="73" y="1876"/>
                  </a:lnTo>
                  <a:lnTo>
                    <a:pt x="84" y="1873"/>
                  </a:lnTo>
                  <a:lnTo>
                    <a:pt x="97" y="1870"/>
                  </a:lnTo>
                  <a:lnTo>
                    <a:pt x="120" y="1867"/>
                  </a:lnTo>
                  <a:lnTo>
                    <a:pt x="144" y="1864"/>
                  </a:lnTo>
                  <a:lnTo>
                    <a:pt x="154" y="1862"/>
                  </a:lnTo>
                  <a:lnTo>
                    <a:pt x="165" y="1856"/>
                  </a:lnTo>
                  <a:lnTo>
                    <a:pt x="188" y="1845"/>
                  </a:lnTo>
                  <a:lnTo>
                    <a:pt x="217" y="1831"/>
                  </a:lnTo>
                  <a:lnTo>
                    <a:pt x="231" y="1824"/>
                  </a:lnTo>
                  <a:lnTo>
                    <a:pt x="245" y="1815"/>
                  </a:lnTo>
                  <a:lnTo>
                    <a:pt x="259" y="1804"/>
                  </a:lnTo>
                  <a:lnTo>
                    <a:pt x="268" y="1797"/>
                  </a:lnTo>
                  <a:lnTo>
                    <a:pt x="275" y="1790"/>
                  </a:lnTo>
                  <a:lnTo>
                    <a:pt x="280" y="1780"/>
                  </a:lnTo>
                  <a:lnTo>
                    <a:pt x="286" y="1770"/>
                  </a:lnTo>
                  <a:lnTo>
                    <a:pt x="289" y="1759"/>
                  </a:lnTo>
                  <a:lnTo>
                    <a:pt x="292" y="1745"/>
                  </a:lnTo>
                  <a:lnTo>
                    <a:pt x="276" y="1734"/>
                  </a:lnTo>
                  <a:lnTo>
                    <a:pt x="262" y="1721"/>
                  </a:lnTo>
                  <a:lnTo>
                    <a:pt x="251" y="1709"/>
                  </a:lnTo>
                  <a:lnTo>
                    <a:pt x="245" y="1699"/>
                  </a:lnTo>
                  <a:lnTo>
                    <a:pt x="243" y="1693"/>
                  </a:lnTo>
                  <a:lnTo>
                    <a:pt x="241" y="1686"/>
                  </a:lnTo>
                  <a:lnTo>
                    <a:pt x="243" y="1671"/>
                  </a:lnTo>
                  <a:lnTo>
                    <a:pt x="245" y="1654"/>
                  </a:lnTo>
                  <a:lnTo>
                    <a:pt x="248" y="1637"/>
                  </a:lnTo>
                  <a:lnTo>
                    <a:pt x="257" y="1600"/>
                  </a:lnTo>
                  <a:lnTo>
                    <a:pt x="265" y="1565"/>
                  </a:lnTo>
                  <a:lnTo>
                    <a:pt x="272" y="1530"/>
                  </a:lnTo>
                  <a:lnTo>
                    <a:pt x="280" y="1495"/>
                  </a:lnTo>
                  <a:lnTo>
                    <a:pt x="290" y="1440"/>
                  </a:lnTo>
                  <a:lnTo>
                    <a:pt x="301" y="1388"/>
                  </a:lnTo>
                  <a:lnTo>
                    <a:pt x="308" y="1373"/>
                  </a:lnTo>
                  <a:lnTo>
                    <a:pt x="318" y="1359"/>
                  </a:lnTo>
                  <a:lnTo>
                    <a:pt x="338" y="1334"/>
                  </a:lnTo>
                  <a:lnTo>
                    <a:pt x="353" y="1324"/>
                  </a:lnTo>
                  <a:lnTo>
                    <a:pt x="370" y="1317"/>
                  </a:lnTo>
                  <a:lnTo>
                    <a:pt x="389" y="1311"/>
                  </a:lnTo>
                  <a:lnTo>
                    <a:pt x="407" y="1307"/>
                  </a:lnTo>
                  <a:lnTo>
                    <a:pt x="426" y="1304"/>
                  </a:lnTo>
                  <a:lnTo>
                    <a:pt x="446" y="1303"/>
                  </a:lnTo>
                  <a:lnTo>
                    <a:pt x="484" y="1303"/>
                  </a:lnTo>
                  <a:lnTo>
                    <a:pt x="483" y="1254"/>
                  </a:lnTo>
                  <a:lnTo>
                    <a:pt x="480" y="1203"/>
                  </a:lnTo>
                  <a:lnTo>
                    <a:pt x="478" y="1153"/>
                  </a:lnTo>
                  <a:lnTo>
                    <a:pt x="478" y="1106"/>
                  </a:lnTo>
                  <a:lnTo>
                    <a:pt x="480" y="1102"/>
                  </a:lnTo>
                  <a:lnTo>
                    <a:pt x="481" y="1099"/>
                  </a:lnTo>
                  <a:lnTo>
                    <a:pt x="485" y="1094"/>
                  </a:lnTo>
                  <a:lnTo>
                    <a:pt x="491" y="1088"/>
                  </a:lnTo>
                  <a:lnTo>
                    <a:pt x="492" y="1085"/>
                  </a:lnTo>
                  <a:lnTo>
                    <a:pt x="494" y="1081"/>
                  </a:lnTo>
                  <a:lnTo>
                    <a:pt x="509" y="1074"/>
                  </a:lnTo>
                  <a:lnTo>
                    <a:pt x="525" y="1068"/>
                  </a:lnTo>
                  <a:lnTo>
                    <a:pt x="532" y="1066"/>
                  </a:lnTo>
                  <a:lnTo>
                    <a:pt x="540" y="1063"/>
                  </a:lnTo>
                  <a:lnTo>
                    <a:pt x="547" y="1063"/>
                  </a:lnTo>
                  <a:lnTo>
                    <a:pt x="556" y="1064"/>
                  </a:lnTo>
                  <a:lnTo>
                    <a:pt x="554" y="988"/>
                  </a:lnTo>
                  <a:lnTo>
                    <a:pt x="554" y="920"/>
                  </a:lnTo>
                  <a:lnTo>
                    <a:pt x="553" y="848"/>
                  </a:lnTo>
                  <a:lnTo>
                    <a:pt x="551" y="771"/>
                  </a:lnTo>
                  <a:lnTo>
                    <a:pt x="560" y="758"/>
                  </a:lnTo>
                  <a:lnTo>
                    <a:pt x="567" y="744"/>
                  </a:lnTo>
                  <a:lnTo>
                    <a:pt x="579" y="715"/>
                  </a:lnTo>
                  <a:lnTo>
                    <a:pt x="591" y="682"/>
                  </a:lnTo>
                  <a:lnTo>
                    <a:pt x="602" y="649"/>
                  </a:lnTo>
                  <a:lnTo>
                    <a:pt x="613" y="615"/>
                  </a:lnTo>
                  <a:lnTo>
                    <a:pt x="624" y="581"/>
                  </a:lnTo>
                  <a:lnTo>
                    <a:pt x="637" y="549"/>
                  </a:lnTo>
                  <a:lnTo>
                    <a:pt x="645" y="533"/>
                  </a:lnTo>
                  <a:lnTo>
                    <a:pt x="652" y="519"/>
                  </a:lnTo>
                  <a:lnTo>
                    <a:pt x="659" y="522"/>
                  </a:lnTo>
                  <a:lnTo>
                    <a:pt x="666" y="526"/>
                  </a:lnTo>
                  <a:lnTo>
                    <a:pt x="672" y="531"/>
                  </a:lnTo>
                  <a:lnTo>
                    <a:pt x="676" y="536"/>
                  </a:lnTo>
                  <a:lnTo>
                    <a:pt x="685" y="549"/>
                  </a:lnTo>
                  <a:lnTo>
                    <a:pt x="690" y="563"/>
                  </a:lnTo>
                  <a:lnTo>
                    <a:pt x="702" y="592"/>
                  </a:lnTo>
                  <a:lnTo>
                    <a:pt x="707" y="606"/>
                  </a:lnTo>
                  <a:lnTo>
                    <a:pt x="716" y="619"/>
                  </a:lnTo>
                  <a:lnTo>
                    <a:pt x="717" y="629"/>
                  </a:lnTo>
                  <a:lnTo>
                    <a:pt x="720" y="640"/>
                  </a:lnTo>
                  <a:lnTo>
                    <a:pt x="728" y="661"/>
                  </a:lnTo>
                  <a:lnTo>
                    <a:pt x="732" y="639"/>
                  </a:lnTo>
                  <a:lnTo>
                    <a:pt x="735" y="616"/>
                  </a:lnTo>
                  <a:lnTo>
                    <a:pt x="738" y="569"/>
                  </a:lnTo>
                  <a:lnTo>
                    <a:pt x="749" y="556"/>
                  </a:lnTo>
                  <a:lnTo>
                    <a:pt x="762" y="542"/>
                  </a:lnTo>
                  <a:lnTo>
                    <a:pt x="783" y="510"/>
                  </a:lnTo>
                  <a:lnTo>
                    <a:pt x="803" y="477"/>
                  </a:lnTo>
                  <a:lnTo>
                    <a:pt x="811" y="462"/>
                  </a:lnTo>
                  <a:lnTo>
                    <a:pt x="818" y="444"/>
                  </a:lnTo>
                  <a:lnTo>
                    <a:pt x="821" y="442"/>
                  </a:lnTo>
                  <a:lnTo>
                    <a:pt x="822" y="439"/>
                  </a:lnTo>
                  <a:lnTo>
                    <a:pt x="826" y="434"/>
                  </a:lnTo>
                  <a:lnTo>
                    <a:pt x="829" y="428"/>
                  </a:lnTo>
                  <a:lnTo>
                    <a:pt x="834" y="424"/>
                  </a:lnTo>
                  <a:lnTo>
                    <a:pt x="836" y="414"/>
                  </a:lnTo>
                  <a:lnTo>
                    <a:pt x="839" y="406"/>
                  </a:lnTo>
                  <a:lnTo>
                    <a:pt x="848" y="392"/>
                  </a:lnTo>
                  <a:lnTo>
                    <a:pt x="857" y="378"/>
                  </a:lnTo>
                  <a:lnTo>
                    <a:pt x="867" y="362"/>
                  </a:lnTo>
                  <a:lnTo>
                    <a:pt x="869" y="362"/>
                  </a:lnTo>
                  <a:lnTo>
                    <a:pt x="870" y="361"/>
                  </a:lnTo>
                  <a:lnTo>
                    <a:pt x="870" y="358"/>
                  </a:lnTo>
                  <a:lnTo>
                    <a:pt x="878" y="359"/>
                  </a:lnTo>
                  <a:lnTo>
                    <a:pt x="885" y="361"/>
                  </a:lnTo>
                  <a:lnTo>
                    <a:pt x="901" y="399"/>
                  </a:lnTo>
                  <a:lnTo>
                    <a:pt x="914" y="437"/>
                  </a:lnTo>
                  <a:lnTo>
                    <a:pt x="939" y="518"/>
                  </a:lnTo>
                  <a:lnTo>
                    <a:pt x="942" y="512"/>
                  </a:lnTo>
                  <a:lnTo>
                    <a:pt x="944" y="508"/>
                  </a:lnTo>
                  <a:lnTo>
                    <a:pt x="949" y="504"/>
                  </a:lnTo>
                  <a:lnTo>
                    <a:pt x="951" y="500"/>
                  </a:lnTo>
                  <a:lnTo>
                    <a:pt x="954" y="501"/>
                  </a:lnTo>
                  <a:lnTo>
                    <a:pt x="956" y="501"/>
                  </a:lnTo>
                  <a:lnTo>
                    <a:pt x="958" y="503"/>
                  </a:lnTo>
                  <a:lnTo>
                    <a:pt x="960" y="504"/>
                  </a:lnTo>
                  <a:lnTo>
                    <a:pt x="967" y="497"/>
                  </a:lnTo>
                  <a:lnTo>
                    <a:pt x="972" y="490"/>
                  </a:lnTo>
                  <a:lnTo>
                    <a:pt x="984" y="469"/>
                  </a:lnTo>
                  <a:lnTo>
                    <a:pt x="995" y="446"/>
                  </a:lnTo>
                  <a:lnTo>
                    <a:pt x="1006" y="424"/>
                  </a:lnTo>
                  <a:lnTo>
                    <a:pt x="1015" y="411"/>
                  </a:lnTo>
                  <a:lnTo>
                    <a:pt x="1023" y="400"/>
                  </a:lnTo>
                  <a:lnTo>
                    <a:pt x="1040" y="376"/>
                  </a:lnTo>
                  <a:lnTo>
                    <a:pt x="1048" y="365"/>
                  </a:lnTo>
                  <a:lnTo>
                    <a:pt x="1057" y="354"/>
                  </a:lnTo>
                  <a:lnTo>
                    <a:pt x="1062" y="341"/>
                  </a:lnTo>
                  <a:lnTo>
                    <a:pt x="1067" y="328"/>
                  </a:lnTo>
                  <a:lnTo>
                    <a:pt x="1069" y="331"/>
                  </a:lnTo>
                  <a:lnTo>
                    <a:pt x="1069" y="328"/>
                  </a:lnTo>
                  <a:lnTo>
                    <a:pt x="1069" y="327"/>
                  </a:lnTo>
                  <a:lnTo>
                    <a:pt x="1072" y="328"/>
                  </a:lnTo>
                  <a:lnTo>
                    <a:pt x="1075" y="317"/>
                  </a:lnTo>
                  <a:lnTo>
                    <a:pt x="1078" y="312"/>
                  </a:lnTo>
                  <a:lnTo>
                    <a:pt x="1082" y="305"/>
                  </a:lnTo>
                  <a:lnTo>
                    <a:pt x="1086" y="299"/>
                  </a:lnTo>
                  <a:lnTo>
                    <a:pt x="1092" y="295"/>
                  </a:lnTo>
                  <a:lnTo>
                    <a:pt x="1097" y="292"/>
                  </a:lnTo>
                  <a:lnTo>
                    <a:pt x="1106" y="292"/>
                  </a:lnTo>
                  <a:lnTo>
                    <a:pt x="1113" y="305"/>
                  </a:lnTo>
                  <a:lnTo>
                    <a:pt x="1118" y="319"/>
                  </a:lnTo>
                  <a:lnTo>
                    <a:pt x="1127" y="350"/>
                  </a:lnTo>
                  <a:lnTo>
                    <a:pt x="1135" y="379"/>
                  </a:lnTo>
                  <a:lnTo>
                    <a:pt x="1141" y="394"/>
                  </a:lnTo>
                  <a:lnTo>
                    <a:pt x="1148" y="407"/>
                  </a:lnTo>
                  <a:lnTo>
                    <a:pt x="1159" y="456"/>
                  </a:lnTo>
                  <a:lnTo>
                    <a:pt x="1166" y="479"/>
                  </a:lnTo>
                  <a:lnTo>
                    <a:pt x="1173" y="500"/>
                  </a:lnTo>
                  <a:lnTo>
                    <a:pt x="1177" y="510"/>
                  </a:lnTo>
                  <a:lnTo>
                    <a:pt x="1183" y="518"/>
                  </a:lnTo>
                  <a:lnTo>
                    <a:pt x="1187" y="526"/>
                  </a:lnTo>
                  <a:lnTo>
                    <a:pt x="1189" y="535"/>
                  </a:lnTo>
                  <a:lnTo>
                    <a:pt x="1189" y="539"/>
                  </a:lnTo>
                  <a:lnTo>
                    <a:pt x="1186" y="545"/>
                  </a:lnTo>
                  <a:lnTo>
                    <a:pt x="1183" y="549"/>
                  </a:lnTo>
                  <a:lnTo>
                    <a:pt x="1182" y="554"/>
                  </a:lnTo>
                  <a:lnTo>
                    <a:pt x="1179" y="564"/>
                  </a:lnTo>
                  <a:lnTo>
                    <a:pt x="1179" y="576"/>
                  </a:lnTo>
                  <a:lnTo>
                    <a:pt x="1176" y="598"/>
                  </a:lnTo>
                  <a:lnTo>
                    <a:pt x="1176" y="608"/>
                  </a:lnTo>
                  <a:lnTo>
                    <a:pt x="1173" y="618"/>
                  </a:lnTo>
                  <a:lnTo>
                    <a:pt x="1170" y="626"/>
                  </a:lnTo>
                  <a:lnTo>
                    <a:pt x="1166" y="635"/>
                  </a:lnTo>
                  <a:lnTo>
                    <a:pt x="1172" y="629"/>
                  </a:lnTo>
                  <a:lnTo>
                    <a:pt x="1179" y="620"/>
                  </a:lnTo>
                  <a:lnTo>
                    <a:pt x="1190" y="604"/>
                  </a:lnTo>
                  <a:lnTo>
                    <a:pt x="1201" y="583"/>
                  </a:lnTo>
                  <a:lnTo>
                    <a:pt x="1210" y="563"/>
                  </a:lnTo>
                  <a:lnTo>
                    <a:pt x="1214" y="563"/>
                  </a:lnTo>
                  <a:lnTo>
                    <a:pt x="1221" y="562"/>
                  </a:lnTo>
                  <a:lnTo>
                    <a:pt x="1227" y="560"/>
                  </a:lnTo>
                  <a:lnTo>
                    <a:pt x="1231" y="560"/>
                  </a:lnTo>
                  <a:lnTo>
                    <a:pt x="1234" y="563"/>
                  </a:lnTo>
                  <a:lnTo>
                    <a:pt x="1238" y="576"/>
                  </a:lnTo>
                  <a:lnTo>
                    <a:pt x="1241" y="591"/>
                  </a:lnTo>
                  <a:lnTo>
                    <a:pt x="1246" y="626"/>
                  </a:lnTo>
                  <a:lnTo>
                    <a:pt x="1250" y="660"/>
                  </a:lnTo>
                  <a:lnTo>
                    <a:pt x="1257" y="688"/>
                  </a:lnTo>
                  <a:lnTo>
                    <a:pt x="1264" y="715"/>
                  </a:lnTo>
                  <a:lnTo>
                    <a:pt x="1269" y="726"/>
                  </a:lnTo>
                  <a:lnTo>
                    <a:pt x="1270" y="741"/>
                  </a:lnTo>
                  <a:lnTo>
                    <a:pt x="1273" y="752"/>
                  </a:lnTo>
                  <a:lnTo>
                    <a:pt x="1279" y="764"/>
                  </a:lnTo>
                  <a:lnTo>
                    <a:pt x="1284" y="774"/>
                  </a:lnTo>
                  <a:lnTo>
                    <a:pt x="1288" y="786"/>
                  </a:lnTo>
                  <a:lnTo>
                    <a:pt x="1290" y="792"/>
                  </a:lnTo>
                  <a:lnTo>
                    <a:pt x="1290" y="799"/>
                  </a:lnTo>
                  <a:lnTo>
                    <a:pt x="1293" y="811"/>
                  </a:lnTo>
                  <a:lnTo>
                    <a:pt x="1294" y="816"/>
                  </a:lnTo>
                  <a:lnTo>
                    <a:pt x="1297" y="820"/>
                  </a:lnTo>
                  <a:lnTo>
                    <a:pt x="1298" y="824"/>
                  </a:lnTo>
                  <a:lnTo>
                    <a:pt x="1300" y="828"/>
                  </a:lnTo>
                  <a:lnTo>
                    <a:pt x="1300" y="842"/>
                  </a:lnTo>
                  <a:lnTo>
                    <a:pt x="1297" y="859"/>
                  </a:lnTo>
                  <a:lnTo>
                    <a:pt x="1290" y="890"/>
                  </a:lnTo>
                  <a:lnTo>
                    <a:pt x="1287" y="904"/>
                  </a:lnTo>
                  <a:lnTo>
                    <a:pt x="1281" y="918"/>
                  </a:lnTo>
                  <a:lnTo>
                    <a:pt x="1279" y="932"/>
                  </a:lnTo>
                  <a:lnTo>
                    <a:pt x="1277" y="948"/>
                  </a:lnTo>
                  <a:lnTo>
                    <a:pt x="1311" y="928"/>
                  </a:lnTo>
                  <a:lnTo>
                    <a:pt x="1349" y="904"/>
                  </a:lnTo>
                  <a:lnTo>
                    <a:pt x="1367" y="891"/>
                  </a:lnTo>
                  <a:lnTo>
                    <a:pt x="1384" y="877"/>
                  </a:lnTo>
                  <a:lnTo>
                    <a:pt x="1399" y="863"/>
                  </a:lnTo>
                  <a:lnTo>
                    <a:pt x="1415" y="848"/>
                  </a:lnTo>
                  <a:lnTo>
                    <a:pt x="1429" y="830"/>
                  </a:lnTo>
                  <a:lnTo>
                    <a:pt x="1443" y="810"/>
                  </a:lnTo>
                  <a:lnTo>
                    <a:pt x="1467" y="774"/>
                  </a:lnTo>
                  <a:lnTo>
                    <a:pt x="1471" y="769"/>
                  </a:lnTo>
                  <a:lnTo>
                    <a:pt x="1476" y="765"/>
                  </a:lnTo>
                  <a:lnTo>
                    <a:pt x="1481" y="759"/>
                  </a:lnTo>
                  <a:lnTo>
                    <a:pt x="1485" y="755"/>
                  </a:lnTo>
                  <a:lnTo>
                    <a:pt x="1486" y="747"/>
                  </a:lnTo>
                  <a:lnTo>
                    <a:pt x="1486" y="738"/>
                  </a:lnTo>
                  <a:lnTo>
                    <a:pt x="1486" y="730"/>
                  </a:lnTo>
                  <a:lnTo>
                    <a:pt x="1488" y="722"/>
                  </a:lnTo>
                  <a:lnTo>
                    <a:pt x="1495" y="710"/>
                  </a:lnTo>
                  <a:lnTo>
                    <a:pt x="1500" y="699"/>
                  </a:lnTo>
                  <a:lnTo>
                    <a:pt x="1506" y="685"/>
                  </a:lnTo>
                  <a:lnTo>
                    <a:pt x="1510" y="671"/>
                  </a:lnTo>
                  <a:lnTo>
                    <a:pt x="1526" y="619"/>
                  </a:lnTo>
                  <a:lnTo>
                    <a:pt x="1521" y="609"/>
                  </a:lnTo>
                  <a:lnTo>
                    <a:pt x="1516" y="601"/>
                  </a:lnTo>
                  <a:lnTo>
                    <a:pt x="1505" y="587"/>
                  </a:lnTo>
                  <a:lnTo>
                    <a:pt x="1492" y="573"/>
                  </a:lnTo>
                  <a:lnTo>
                    <a:pt x="1478" y="560"/>
                  </a:lnTo>
                  <a:lnTo>
                    <a:pt x="1448" y="538"/>
                  </a:lnTo>
                  <a:lnTo>
                    <a:pt x="1434" y="525"/>
                  </a:lnTo>
                  <a:lnTo>
                    <a:pt x="1422" y="512"/>
                  </a:lnTo>
                  <a:lnTo>
                    <a:pt x="1412" y="493"/>
                  </a:lnTo>
                  <a:lnTo>
                    <a:pt x="1401" y="474"/>
                  </a:lnTo>
                  <a:lnTo>
                    <a:pt x="1377" y="439"/>
                  </a:lnTo>
                  <a:lnTo>
                    <a:pt x="1374" y="425"/>
                  </a:lnTo>
                  <a:lnTo>
                    <a:pt x="1368" y="411"/>
                  </a:lnTo>
                  <a:lnTo>
                    <a:pt x="1361" y="397"/>
                  </a:lnTo>
                  <a:lnTo>
                    <a:pt x="1354" y="385"/>
                  </a:lnTo>
                  <a:lnTo>
                    <a:pt x="1340" y="359"/>
                  </a:lnTo>
                  <a:lnTo>
                    <a:pt x="1335" y="347"/>
                  </a:lnTo>
                  <a:lnTo>
                    <a:pt x="1330" y="333"/>
                  </a:lnTo>
                  <a:lnTo>
                    <a:pt x="1326" y="307"/>
                  </a:lnTo>
                  <a:lnTo>
                    <a:pt x="1323" y="293"/>
                  </a:lnTo>
                  <a:lnTo>
                    <a:pt x="1319" y="281"/>
                  </a:lnTo>
                  <a:lnTo>
                    <a:pt x="1319" y="276"/>
                  </a:lnTo>
                  <a:lnTo>
                    <a:pt x="1321" y="274"/>
                  </a:lnTo>
                  <a:lnTo>
                    <a:pt x="1323" y="272"/>
                  </a:lnTo>
                  <a:lnTo>
                    <a:pt x="1325" y="271"/>
                  </a:lnTo>
                  <a:lnTo>
                    <a:pt x="1325" y="251"/>
                  </a:lnTo>
                  <a:lnTo>
                    <a:pt x="1326" y="233"/>
                  </a:lnTo>
                  <a:lnTo>
                    <a:pt x="1332" y="215"/>
                  </a:lnTo>
                  <a:lnTo>
                    <a:pt x="1337" y="199"/>
                  </a:lnTo>
                  <a:lnTo>
                    <a:pt x="1346" y="182"/>
                  </a:lnTo>
                  <a:lnTo>
                    <a:pt x="1356" y="168"/>
                  </a:lnTo>
                  <a:lnTo>
                    <a:pt x="1366" y="154"/>
                  </a:lnTo>
                  <a:lnTo>
                    <a:pt x="1375" y="143"/>
                  </a:lnTo>
                  <a:lnTo>
                    <a:pt x="1389" y="137"/>
                  </a:lnTo>
                  <a:lnTo>
                    <a:pt x="1403" y="130"/>
                  </a:lnTo>
                  <a:lnTo>
                    <a:pt x="1426" y="116"/>
                  </a:lnTo>
                  <a:lnTo>
                    <a:pt x="1439" y="109"/>
                  </a:lnTo>
                  <a:lnTo>
                    <a:pt x="1451" y="104"/>
                  </a:lnTo>
                  <a:lnTo>
                    <a:pt x="1464" y="101"/>
                  </a:lnTo>
                  <a:lnTo>
                    <a:pt x="1471" y="101"/>
                  </a:lnTo>
                  <a:lnTo>
                    <a:pt x="1478" y="102"/>
                  </a:lnTo>
                  <a:lnTo>
                    <a:pt x="1492" y="95"/>
                  </a:lnTo>
                  <a:lnTo>
                    <a:pt x="1506" y="87"/>
                  </a:lnTo>
                  <a:lnTo>
                    <a:pt x="1521" y="79"/>
                  </a:lnTo>
                  <a:lnTo>
                    <a:pt x="1534" y="67"/>
                  </a:lnTo>
                  <a:lnTo>
                    <a:pt x="1544" y="56"/>
                  </a:lnTo>
                  <a:lnTo>
                    <a:pt x="1549" y="50"/>
                  </a:lnTo>
                  <a:lnTo>
                    <a:pt x="1552" y="43"/>
                  </a:lnTo>
                  <a:lnTo>
                    <a:pt x="1555" y="38"/>
                  </a:lnTo>
                  <a:lnTo>
                    <a:pt x="1555" y="31"/>
                  </a:lnTo>
                  <a:lnTo>
                    <a:pt x="1555" y="24"/>
                  </a:lnTo>
                  <a:lnTo>
                    <a:pt x="1554" y="17"/>
                  </a:lnTo>
                  <a:lnTo>
                    <a:pt x="1556" y="11"/>
                  </a:lnTo>
                  <a:lnTo>
                    <a:pt x="1561" y="7"/>
                  </a:lnTo>
                  <a:lnTo>
                    <a:pt x="1565" y="4"/>
                  </a:lnTo>
                  <a:lnTo>
                    <a:pt x="1569" y="1"/>
                  </a:lnTo>
                  <a:lnTo>
                    <a:pt x="1575" y="0"/>
                  </a:lnTo>
                  <a:lnTo>
                    <a:pt x="1579" y="1"/>
                  </a:lnTo>
                  <a:lnTo>
                    <a:pt x="1583" y="4"/>
                  </a:lnTo>
                  <a:lnTo>
                    <a:pt x="1587" y="8"/>
                  </a:lnTo>
                  <a:lnTo>
                    <a:pt x="1585" y="17"/>
                  </a:lnTo>
                  <a:lnTo>
                    <a:pt x="1583" y="27"/>
                  </a:lnTo>
                  <a:lnTo>
                    <a:pt x="1585" y="38"/>
                  </a:lnTo>
                  <a:lnTo>
                    <a:pt x="1587" y="48"/>
                  </a:lnTo>
                  <a:lnTo>
                    <a:pt x="1594" y="69"/>
                  </a:lnTo>
                  <a:lnTo>
                    <a:pt x="1596" y="80"/>
                  </a:lnTo>
                  <a:lnTo>
                    <a:pt x="1597" y="90"/>
                  </a:lnTo>
                  <a:lnTo>
                    <a:pt x="1596" y="107"/>
                  </a:lnTo>
                  <a:lnTo>
                    <a:pt x="1592" y="121"/>
                  </a:lnTo>
                  <a:lnTo>
                    <a:pt x="1587" y="135"/>
                  </a:lnTo>
                  <a:lnTo>
                    <a:pt x="1580" y="147"/>
                  </a:lnTo>
                  <a:lnTo>
                    <a:pt x="1573" y="160"/>
                  </a:lnTo>
                  <a:lnTo>
                    <a:pt x="1565" y="171"/>
                  </a:lnTo>
                  <a:lnTo>
                    <a:pt x="1547" y="194"/>
                  </a:lnTo>
                  <a:lnTo>
                    <a:pt x="1563" y="194"/>
                  </a:lnTo>
                  <a:lnTo>
                    <a:pt x="1580" y="194"/>
                  </a:lnTo>
                  <a:lnTo>
                    <a:pt x="1596" y="191"/>
                  </a:lnTo>
                  <a:lnTo>
                    <a:pt x="1604" y="188"/>
                  </a:lnTo>
                  <a:lnTo>
                    <a:pt x="1611" y="185"/>
                  </a:lnTo>
                  <a:lnTo>
                    <a:pt x="1617" y="180"/>
                  </a:lnTo>
                  <a:lnTo>
                    <a:pt x="1624" y="173"/>
                  </a:lnTo>
                  <a:lnTo>
                    <a:pt x="1638" y="156"/>
                  </a:lnTo>
                  <a:lnTo>
                    <a:pt x="1649" y="145"/>
                  </a:lnTo>
                  <a:lnTo>
                    <a:pt x="1659" y="133"/>
                  </a:lnTo>
                  <a:lnTo>
                    <a:pt x="1666" y="122"/>
                  </a:lnTo>
                  <a:lnTo>
                    <a:pt x="1670" y="109"/>
                  </a:lnTo>
                  <a:lnTo>
                    <a:pt x="1674" y="114"/>
                  </a:lnTo>
                  <a:lnTo>
                    <a:pt x="1677" y="118"/>
                  </a:lnTo>
                  <a:lnTo>
                    <a:pt x="1679" y="122"/>
                  </a:lnTo>
                  <a:lnTo>
                    <a:pt x="1680" y="128"/>
                  </a:lnTo>
                  <a:lnTo>
                    <a:pt x="1680" y="139"/>
                  </a:lnTo>
                  <a:lnTo>
                    <a:pt x="1679" y="149"/>
                  </a:lnTo>
                  <a:lnTo>
                    <a:pt x="1676" y="174"/>
                  </a:lnTo>
                  <a:lnTo>
                    <a:pt x="1673" y="188"/>
                  </a:lnTo>
                  <a:lnTo>
                    <a:pt x="1669" y="201"/>
                  </a:lnTo>
                  <a:lnTo>
                    <a:pt x="1663" y="212"/>
                  </a:lnTo>
                  <a:lnTo>
                    <a:pt x="1658" y="223"/>
                  </a:lnTo>
                  <a:lnTo>
                    <a:pt x="1651" y="232"/>
                  </a:lnTo>
                  <a:lnTo>
                    <a:pt x="1645" y="241"/>
                  </a:lnTo>
                  <a:lnTo>
                    <a:pt x="1645" y="248"/>
                  </a:lnTo>
                  <a:lnTo>
                    <a:pt x="1645" y="251"/>
                  </a:lnTo>
                  <a:lnTo>
                    <a:pt x="1644" y="253"/>
                  </a:lnTo>
                  <a:lnTo>
                    <a:pt x="1636" y="264"/>
                  </a:lnTo>
                  <a:lnTo>
                    <a:pt x="1625" y="274"/>
                  </a:lnTo>
                  <a:lnTo>
                    <a:pt x="1614" y="282"/>
                  </a:lnTo>
                  <a:lnTo>
                    <a:pt x="1601" y="292"/>
                  </a:lnTo>
                  <a:lnTo>
                    <a:pt x="1586" y="299"/>
                  </a:lnTo>
                  <a:lnTo>
                    <a:pt x="1572" y="306"/>
                  </a:lnTo>
                  <a:lnTo>
                    <a:pt x="1558" y="312"/>
                  </a:lnTo>
                  <a:lnTo>
                    <a:pt x="1545" y="316"/>
                  </a:lnTo>
                  <a:lnTo>
                    <a:pt x="1538" y="316"/>
                  </a:lnTo>
                  <a:lnTo>
                    <a:pt x="1531" y="316"/>
                  </a:lnTo>
                  <a:lnTo>
                    <a:pt x="1526" y="317"/>
                  </a:lnTo>
                  <a:lnTo>
                    <a:pt x="1520" y="317"/>
                  </a:lnTo>
                  <a:lnTo>
                    <a:pt x="1509" y="321"/>
                  </a:lnTo>
                  <a:lnTo>
                    <a:pt x="1499" y="326"/>
                  </a:lnTo>
                  <a:lnTo>
                    <a:pt x="1489" y="331"/>
                  </a:lnTo>
                  <a:lnTo>
                    <a:pt x="1479" y="338"/>
                  </a:lnTo>
                  <a:lnTo>
                    <a:pt x="1461" y="355"/>
                  </a:lnTo>
                  <a:lnTo>
                    <a:pt x="1446" y="372"/>
                  </a:lnTo>
                  <a:lnTo>
                    <a:pt x="1444" y="380"/>
                  </a:lnTo>
                  <a:lnTo>
                    <a:pt x="1444" y="389"/>
                  </a:lnTo>
                  <a:lnTo>
                    <a:pt x="1446" y="394"/>
                  </a:lnTo>
                  <a:lnTo>
                    <a:pt x="1448" y="400"/>
                  </a:lnTo>
                  <a:lnTo>
                    <a:pt x="1453" y="406"/>
                  </a:lnTo>
                  <a:lnTo>
                    <a:pt x="1457" y="410"/>
                  </a:lnTo>
                  <a:lnTo>
                    <a:pt x="1468" y="417"/>
                  </a:lnTo>
                  <a:lnTo>
                    <a:pt x="1479" y="424"/>
                  </a:lnTo>
                  <a:lnTo>
                    <a:pt x="1489" y="432"/>
                  </a:lnTo>
                  <a:lnTo>
                    <a:pt x="1495" y="437"/>
                  </a:lnTo>
                  <a:lnTo>
                    <a:pt x="1499" y="441"/>
                  </a:lnTo>
                  <a:lnTo>
                    <a:pt x="1502" y="446"/>
                  </a:lnTo>
                  <a:lnTo>
                    <a:pt x="1503" y="453"/>
                  </a:lnTo>
                  <a:lnTo>
                    <a:pt x="1512" y="458"/>
                  </a:lnTo>
                  <a:lnTo>
                    <a:pt x="1517" y="463"/>
                  </a:lnTo>
                  <a:lnTo>
                    <a:pt x="1523" y="469"/>
                  </a:lnTo>
                  <a:lnTo>
                    <a:pt x="1528" y="474"/>
                  </a:lnTo>
                  <a:lnTo>
                    <a:pt x="1547" y="512"/>
                  </a:lnTo>
                  <a:lnTo>
                    <a:pt x="1563" y="552"/>
                  </a:lnTo>
                  <a:lnTo>
                    <a:pt x="1580" y="591"/>
                  </a:lnTo>
                  <a:lnTo>
                    <a:pt x="1590" y="609"/>
                  </a:lnTo>
                  <a:lnTo>
                    <a:pt x="1601" y="626"/>
                  </a:lnTo>
                  <a:lnTo>
                    <a:pt x="1611" y="639"/>
                  </a:lnTo>
                  <a:lnTo>
                    <a:pt x="1620" y="653"/>
                  </a:lnTo>
                  <a:lnTo>
                    <a:pt x="1636" y="682"/>
                  </a:lnTo>
                  <a:lnTo>
                    <a:pt x="1642" y="688"/>
                  </a:lnTo>
                  <a:lnTo>
                    <a:pt x="1645" y="691"/>
                  </a:lnTo>
                  <a:lnTo>
                    <a:pt x="1649" y="692"/>
                  </a:lnTo>
                  <a:lnTo>
                    <a:pt x="1656" y="710"/>
                  </a:lnTo>
                  <a:lnTo>
                    <a:pt x="1662" y="729"/>
                  </a:lnTo>
                  <a:lnTo>
                    <a:pt x="1666" y="748"/>
                  </a:lnTo>
                  <a:lnTo>
                    <a:pt x="1669" y="766"/>
                  </a:lnTo>
                  <a:lnTo>
                    <a:pt x="1670" y="786"/>
                  </a:lnTo>
                  <a:lnTo>
                    <a:pt x="1669" y="806"/>
                  </a:lnTo>
                  <a:lnTo>
                    <a:pt x="1666" y="825"/>
                  </a:lnTo>
                  <a:lnTo>
                    <a:pt x="1662" y="847"/>
                  </a:lnTo>
                  <a:lnTo>
                    <a:pt x="1645" y="870"/>
                  </a:lnTo>
                  <a:lnTo>
                    <a:pt x="1638" y="882"/>
                  </a:lnTo>
                  <a:lnTo>
                    <a:pt x="1632" y="897"/>
                  </a:lnTo>
                  <a:lnTo>
                    <a:pt x="1589" y="945"/>
                  </a:lnTo>
                  <a:lnTo>
                    <a:pt x="1545" y="997"/>
                  </a:lnTo>
                  <a:lnTo>
                    <a:pt x="1523" y="1022"/>
                  </a:lnTo>
                  <a:lnTo>
                    <a:pt x="1500" y="1047"/>
                  </a:lnTo>
                  <a:lnTo>
                    <a:pt x="1476" y="1071"/>
                  </a:lnTo>
                  <a:lnTo>
                    <a:pt x="1453" y="1092"/>
                  </a:lnTo>
                  <a:lnTo>
                    <a:pt x="1448" y="1098"/>
                  </a:lnTo>
                  <a:lnTo>
                    <a:pt x="1446" y="1103"/>
                  </a:lnTo>
                  <a:lnTo>
                    <a:pt x="1441" y="1108"/>
                  </a:lnTo>
                  <a:lnTo>
                    <a:pt x="1437" y="1112"/>
                  </a:lnTo>
                  <a:lnTo>
                    <a:pt x="1434" y="1113"/>
                  </a:lnTo>
                  <a:lnTo>
                    <a:pt x="1430" y="1115"/>
                  </a:lnTo>
                  <a:lnTo>
                    <a:pt x="1427" y="1116"/>
                  </a:lnTo>
                  <a:lnTo>
                    <a:pt x="1425" y="1117"/>
                  </a:lnTo>
                  <a:lnTo>
                    <a:pt x="1422" y="1123"/>
                  </a:lnTo>
                  <a:lnTo>
                    <a:pt x="1419" y="1127"/>
                  </a:lnTo>
                  <a:lnTo>
                    <a:pt x="1412" y="1133"/>
                  </a:lnTo>
                  <a:lnTo>
                    <a:pt x="1403" y="1139"/>
                  </a:lnTo>
                  <a:lnTo>
                    <a:pt x="1385" y="1148"/>
                  </a:lnTo>
                  <a:lnTo>
                    <a:pt x="1370" y="1160"/>
                  </a:lnTo>
                  <a:lnTo>
                    <a:pt x="1364" y="1165"/>
                  </a:lnTo>
                  <a:lnTo>
                    <a:pt x="1360" y="1171"/>
                  </a:lnTo>
                  <a:lnTo>
                    <a:pt x="1360" y="1174"/>
                  </a:lnTo>
                  <a:lnTo>
                    <a:pt x="1360" y="1179"/>
                  </a:lnTo>
                  <a:lnTo>
                    <a:pt x="1360" y="1188"/>
                  </a:lnTo>
                  <a:lnTo>
                    <a:pt x="1359" y="1200"/>
                  </a:lnTo>
                  <a:lnTo>
                    <a:pt x="1356" y="1213"/>
                  </a:lnTo>
                  <a:lnTo>
                    <a:pt x="1349" y="1235"/>
                  </a:lnTo>
                  <a:lnTo>
                    <a:pt x="1340" y="1256"/>
                  </a:lnTo>
                  <a:lnTo>
                    <a:pt x="1333" y="1279"/>
                  </a:lnTo>
                  <a:lnTo>
                    <a:pt x="1319" y="1299"/>
                  </a:lnTo>
                  <a:lnTo>
                    <a:pt x="1307" y="1321"/>
                  </a:lnTo>
                  <a:lnTo>
                    <a:pt x="1297" y="1345"/>
                  </a:lnTo>
                  <a:lnTo>
                    <a:pt x="1288" y="1370"/>
                  </a:lnTo>
                  <a:lnTo>
                    <a:pt x="1281" y="1397"/>
                  </a:lnTo>
                  <a:lnTo>
                    <a:pt x="1276" y="1426"/>
                  </a:lnTo>
                  <a:lnTo>
                    <a:pt x="1273" y="1454"/>
                  </a:lnTo>
                  <a:lnTo>
                    <a:pt x="1273" y="1485"/>
                  </a:lnTo>
                  <a:lnTo>
                    <a:pt x="1273" y="1501"/>
                  </a:lnTo>
                  <a:lnTo>
                    <a:pt x="1270" y="1516"/>
                  </a:lnTo>
                  <a:lnTo>
                    <a:pt x="1269" y="1522"/>
                  </a:lnTo>
                  <a:lnTo>
                    <a:pt x="1264" y="1529"/>
                  </a:lnTo>
                  <a:lnTo>
                    <a:pt x="1260" y="1533"/>
                  </a:lnTo>
                  <a:lnTo>
                    <a:pt x="1255" y="1537"/>
                  </a:lnTo>
                  <a:lnTo>
                    <a:pt x="1250" y="1539"/>
                  </a:lnTo>
                  <a:lnTo>
                    <a:pt x="1245" y="1540"/>
                  </a:lnTo>
                  <a:lnTo>
                    <a:pt x="1234" y="1542"/>
                  </a:lnTo>
                  <a:lnTo>
                    <a:pt x="1208" y="1550"/>
                  </a:lnTo>
                  <a:lnTo>
                    <a:pt x="1203" y="1553"/>
                  </a:lnTo>
                  <a:lnTo>
                    <a:pt x="1197" y="1557"/>
                  </a:lnTo>
                  <a:lnTo>
                    <a:pt x="1179" y="1563"/>
                  </a:lnTo>
                  <a:lnTo>
                    <a:pt x="1159" y="1565"/>
                  </a:lnTo>
                  <a:lnTo>
                    <a:pt x="1140" y="1570"/>
                  </a:lnTo>
                  <a:lnTo>
                    <a:pt x="1121" y="1575"/>
                  </a:lnTo>
                  <a:lnTo>
                    <a:pt x="1117" y="1585"/>
                  </a:lnTo>
                  <a:lnTo>
                    <a:pt x="1114" y="1595"/>
                  </a:lnTo>
                  <a:lnTo>
                    <a:pt x="1109" y="1619"/>
                  </a:lnTo>
                  <a:lnTo>
                    <a:pt x="1102" y="1668"/>
                  </a:lnTo>
                  <a:lnTo>
                    <a:pt x="1076" y="1696"/>
                  </a:lnTo>
                  <a:lnTo>
                    <a:pt x="1051" y="1723"/>
                  </a:lnTo>
                  <a:lnTo>
                    <a:pt x="1038" y="1720"/>
                  </a:lnTo>
                  <a:lnTo>
                    <a:pt x="1023" y="1717"/>
                  </a:lnTo>
                  <a:lnTo>
                    <a:pt x="1008" y="1716"/>
                  </a:lnTo>
                  <a:lnTo>
                    <a:pt x="995" y="1717"/>
                  </a:lnTo>
                  <a:lnTo>
                    <a:pt x="991" y="1720"/>
                  </a:lnTo>
                  <a:lnTo>
                    <a:pt x="989" y="1724"/>
                  </a:lnTo>
                  <a:lnTo>
                    <a:pt x="985" y="1734"/>
                  </a:lnTo>
                  <a:lnTo>
                    <a:pt x="974" y="1737"/>
                  </a:lnTo>
                  <a:lnTo>
                    <a:pt x="964" y="1742"/>
                  </a:lnTo>
                  <a:lnTo>
                    <a:pt x="956" y="1748"/>
                  </a:lnTo>
                  <a:lnTo>
                    <a:pt x="949" y="1754"/>
                  </a:lnTo>
                  <a:lnTo>
                    <a:pt x="936" y="1766"/>
                  </a:lnTo>
                  <a:lnTo>
                    <a:pt x="928" y="1772"/>
                  </a:lnTo>
                  <a:lnTo>
                    <a:pt x="919" y="1777"/>
                  </a:lnTo>
                  <a:lnTo>
                    <a:pt x="911" y="1772"/>
                  </a:lnTo>
                  <a:lnTo>
                    <a:pt x="902" y="1770"/>
                  </a:lnTo>
                  <a:lnTo>
                    <a:pt x="892" y="1769"/>
                  </a:lnTo>
                  <a:lnTo>
                    <a:pt x="883" y="1768"/>
                  </a:lnTo>
                  <a:lnTo>
                    <a:pt x="863" y="1766"/>
                  </a:lnTo>
                  <a:lnTo>
                    <a:pt x="853" y="1763"/>
                  </a:lnTo>
                  <a:lnTo>
                    <a:pt x="843" y="1759"/>
                  </a:lnTo>
                  <a:lnTo>
                    <a:pt x="842" y="1789"/>
                  </a:lnTo>
                  <a:lnTo>
                    <a:pt x="841" y="1800"/>
                  </a:lnTo>
                  <a:lnTo>
                    <a:pt x="838" y="1811"/>
                  </a:lnTo>
                  <a:lnTo>
                    <a:pt x="832" y="1810"/>
                  </a:lnTo>
                  <a:lnTo>
                    <a:pt x="826" y="1810"/>
                  </a:lnTo>
                  <a:lnTo>
                    <a:pt x="822" y="1811"/>
                  </a:lnTo>
                  <a:lnTo>
                    <a:pt x="817" y="1812"/>
                  </a:lnTo>
                  <a:lnTo>
                    <a:pt x="807" y="1818"/>
                  </a:lnTo>
                  <a:lnTo>
                    <a:pt x="797" y="1825"/>
                  </a:lnTo>
                  <a:lnTo>
                    <a:pt x="787" y="1832"/>
                  </a:lnTo>
                  <a:lnTo>
                    <a:pt x="779" y="1839"/>
                  </a:lnTo>
                  <a:lnTo>
                    <a:pt x="770" y="1842"/>
                  </a:lnTo>
                  <a:lnTo>
                    <a:pt x="766" y="1843"/>
                  </a:lnTo>
                  <a:lnTo>
                    <a:pt x="762" y="1843"/>
                  </a:lnTo>
                  <a:lnTo>
                    <a:pt x="744" y="1839"/>
                  </a:lnTo>
                  <a:lnTo>
                    <a:pt x="721" y="1835"/>
                  </a:lnTo>
                  <a:lnTo>
                    <a:pt x="710" y="1834"/>
                  </a:lnTo>
                  <a:lnTo>
                    <a:pt x="700" y="1834"/>
                  </a:lnTo>
                  <a:lnTo>
                    <a:pt x="693" y="1834"/>
                  </a:lnTo>
                  <a:lnTo>
                    <a:pt x="688" y="1836"/>
                  </a:lnTo>
                  <a:lnTo>
                    <a:pt x="682" y="1838"/>
                  </a:lnTo>
                  <a:lnTo>
                    <a:pt x="678" y="1836"/>
                  </a:lnTo>
                  <a:lnTo>
                    <a:pt x="673" y="1834"/>
                  </a:lnTo>
                  <a:lnTo>
                    <a:pt x="671" y="1831"/>
                  </a:lnTo>
                  <a:lnTo>
                    <a:pt x="664" y="1822"/>
                  </a:lnTo>
                  <a:lnTo>
                    <a:pt x="659" y="1818"/>
                  </a:lnTo>
                  <a:lnTo>
                    <a:pt x="655" y="1814"/>
                  </a:lnTo>
                  <a:lnTo>
                    <a:pt x="645" y="1808"/>
                  </a:lnTo>
                  <a:lnTo>
                    <a:pt x="637" y="1807"/>
                  </a:lnTo>
                  <a:lnTo>
                    <a:pt x="630" y="1803"/>
                  </a:lnTo>
                  <a:lnTo>
                    <a:pt x="627" y="1800"/>
                  </a:lnTo>
                  <a:lnTo>
                    <a:pt x="626" y="1796"/>
                  </a:lnTo>
                  <a:lnTo>
                    <a:pt x="631" y="1762"/>
                  </a:lnTo>
                  <a:lnTo>
                    <a:pt x="633" y="1741"/>
                  </a:lnTo>
                  <a:lnTo>
                    <a:pt x="633" y="1720"/>
                  </a:lnTo>
                  <a:close/>
                  <a:moveTo>
                    <a:pt x="1528" y="98"/>
                  </a:moveTo>
                  <a:lnTo>
                    <a:pt x="1528" y="98"/>
                  </a:lnTo>
                  <a:lnTo>
                    <a:pt x="1492" y="115"/>
                  </a:lnTo>
                  <a:lnTo>
                    <a:pt x="1453" y="130"/>
                  </a:lnTo>
                  <a:lnTo>
                    <a:pt x="1415" y="146"/>
                  </a:lnTo>
                  <a:lnTo>
                    <a:pt x="1395" y="154"/>
                  </a:lnTo>
                  <a:lnTo>
                    <a:pt x="1377" y="164"/>
                  </a:lnTo>
                  <a:lnTo>
                    <a:pt x="1370" y="171"/>
                  </a:lnTo>
                  <a:lnTo>
                    <a:pt x="1364" y="180"/>
                  </a:lnTo>
                  <a:lnTo>
                    <a:pt x="1359" y="189"/>
                  </a:lnTo>
                  <a:lnTo>
                    <a:pt x="1354" y="198"/>
                  </a:lnTo>
                  <a:lnTo>
                    <a:pt x="1350" y="208"/>
                  </a:lnTo>
                  <a:lnTo>
                    <a:pt x="1347" y="218"/>
                  </a:lnTo>
                  <a:lnTo>
                    <a:pt x="1344" y="239"/>
                  </a:lnTo>
                  <a:lnTo>
                    <a:pt x="1343" y="260"/>
                  </a:lnTo>
                  <a:lnTo>
                    <a:pt x="1346" y="282"/>
                  </a:lnTo>
                  <a:lnTo>
                    <a:pt x="1352" y="303"/>
                  </a:lnTo>
                  <a:lnTo>
                    <a:pt x="1360" y="323"/>
                  </a:lnTo>
                  <a:lnTo>
                    <a:pt x="1367" y="334"/>
                  </a:lnTo>
                  <a:lnTo>
                    <a:pt x="1374" y="344"/>
                  </a:lnTo>
                  <a:lnTo>
                    <a:pt x="1384" y="354"/>
                  </a:lnTo>
                  <a:lnTo>
                    <a:pt x="1392" y="361"/>
                  </a:lnTo>
                  <a:lnTo>
                    <a:pt x="1412" y="376"/>
                  </a:lnTo>
                  <a:lnTo>
                    <a:pt x="1427" y="389"/>
                  </a:lnTo>
                  <a:lnTo>
                    <a:pt x="1429" y="380"/>
                  </a:lnTo>
                  <a:lnTo>
                    <a:pt x="1432" y="375"/>
                  </a:lnTo>
                  <a:lnTo>
                    <a:pt x="1434" y="368"/>
                  </a:lnTo>
                  <a:lnTo>
                    <a:pt x="1436" y="361"/>
                  </a:lnTo>
                  <a:lnTo>
                    <a:pt x="1443" y="351"/>
                  </a:lnTo>
                  <a:lnTo>
                    <a:pt x="1450" y="342"/>
                  </a:lnTo>
                  <a:lnTo>
                    <a:pt x="1458" y="334"/>
                  </a:lnTo>
                  <a:lnTo>
                    <a:pt x="1468" y="328"/>
                  </a:lnTo>
                  <a:lnTo>
                    <a:pt x="1478" y="323"/>
                  </a:lnTo>
                  <a:lnTo>
                    <a:pt x="1488" y="317"/>
                  </a:lnTo>
                  <a:lnTo>
                    <a:pt x="1510" y="309"/>
                  </a:lnTo>
                  <a:lnTo>
                    <a:pt x="1554" y="295"/>
                  </a:lnTo>
                  <a:lnTo>
                    <a:pt x="1576" y="285"/>
                  </a:lnTo>
                  <a:lnTo>
                    <a:pt x="1586" y="281"/>
                  </a:lnTo>
                  <a:lnTo>
                    <a:pt x="1596" y="275"/>
                  </a:lnTo>
                  <a:lnTo>
                    <a:pt x="1606" y="265"/>
                  </a:lnTo>
                  <a:lnTo>
                    <a:pt x="1615" y="255"/>
                  </a:lnTo>
                  <a:lnTo>
                    <a:pt x="1625" y="247"/>
                  </a:lnTo>
                  <a:lnTo>
                    <a:pt x="1636" y="237"/>
                  </a:lnTo>
                  <a:lnTo>
                    <a:pt x="1646" y="219"/>
                  </a:lnTo>
                  <a:lnTo>
                    <a:pt x="1655" y="199"/>
                  </a:lnTo>
                  <a:lnTo>
                    <a:pt x="1659" y="189"/>
                  </a:lnTo>
                  <a:lnTo>
                    <a:pt x="1662" y="178"/>
                  </a:lnTo>
                  <a:lnTo>
                    <a:pt x="1665" y="167"/>
                  </a:lnTo>
                  <a:lnTo>
                    <a:pt x="1665" y="154"/>
                  </a:lnTo>
                  <a:lnTo>
                    <a:pt x="1652" y="167"/>
                  </a:lnTo>
                  <a:lnTo>
                    <a:pt x="1636" y="180"/>
                  </a:lnTo>
                  <a:lnTo>
                    <a:pt x="1620" y="189"/>
                  </a:lnTo>
                  <a:lnTo>
                    <a:pt x="1601" y="199"/>
                  </a:lnTo>
                  <a:lnTo>
                    <a:pt x="1582" y="205"/>
                  </a:lnTo>
                  <a:lnTo>
                    <a:pt x="1572" y="206"/>
                  </a:lnTo>
                  <a:lnTo>
                    <a:pt x="1561" y="208"/>
                  </a:lnTo>
                  <a:lnTo>
                    <a:pt x="1551" y="208"/>
                  </a:lnTo>
                  <a:lnTo>
                    <a:pt x="1540" y="206"/>
                  </a:lnTo>
                  <a:lnTo>
                    <a:pt x="1528" y="205"/>
                  </a:lnTo>
                  <a:lnTo>
                    <a:pt x="1517" y="201"/>
                  </a:lnTo>
                  <a:lnTo>
                    <a:pt x="1519" y="195"/>
                  </a:lnTo>
                  <a:lnTo>
                    <a:pt x="1521" y="189"/>
                  </a:lnTo>
                  <a:lnTo>
                    <a:pt x="1524" y="185"/>
                  </a:lnTo>
                  <a:lnTo>
                    <a:pt x="1530" y="181"/>
                  </a:lnTo>
                  <a:lnTo>
                    <a:pt x="1541" y="174"/>
                  </a:lnTo>
                  <a:lnTo>
                    <a:pt x="1552" y="168"/>
                  </a:lnTo>
                  <a:lnTo>
                    <a:pt x="1561" y="156"/>
                  </a:lnTo>
                  <a:lnTo>
                    <a:pt x="1568" y="142"/>
                  </a:lnTo>
                  <a:lnTo>
                    <a:pt x="1573" y="126"/>
                  </a:lnTo>
                  <a:lnTo>
                    <a:pt x="1579" y="109"/>
                  </a:lnTo>
                  <a:lnTo>
                    <a:pt x="1580" y="93"/>
                  </a:lnTo>
                  <a:lnTo>
                    <a:pt x="1580" y="76"/>
                  </a:lnTo>
                  <a:lnTo>
                    <a:pt x="1579" y="69"/>
                  </a:lnTo>
                  <a:lnTo>
                    <a:pt x="1576" y="60"/>
                  </a:lnTo>
                  <a:lnTo>
                    <a:pt x="1572" y="53"/>
                  </a:lnTo>
                  <a:lnTo>
                    <a:pt x="1568" y="45"/>
                  </a:lnTo>
                  <a:lnTo>
                    <a:pt x="1565" y="53"/>
                  </a:lnTo>
                  <a:lnTo>
                    <a:pt x="1561" y="60"/>
                  </a:lnTo>
                  <a:lnTo>
                    <a:pt x="1551" y="73"/>
                  </a:lnTo>
                  <a:lnTo>
                    <a:pt x="1540" y="86"/>
                  </a:lnTo>
                  <a:lnTo>
                    <a:pt x="1528" y="98"/>
                  </a:lnTo>
                  <a:close/>
                  <a:moveTo>
                    <a:pt x="1082" y="352"/>
                  </a:moveTo>
                  <a:lnTo>
                    <a:pt x="1082" y="352"/>
                  </a:lnTo>
                  <a:lnTo>
                    <a:pt x="1081" y="351"/>
                  </a:lnTo>
                  <a:lnTo>
                    <a:pt x="1078" y="351"/>
                  </a:lnTo>
                  <a:lnTo>
                    <a:pt x="1076" y="352"/>
                  </a:lnTo>
                  <a:lnTo>
                    <a:pt x="1075" y="354"/>
                  </a:lnTo>
                  <a:lnTo>
                    <a:pt x="1075" y="357"/>
                  </a:lnTo>
                  <a:lnTo>
                    <a:pt x="1075" y="358"/>
                  </a:lnTo>
                  <a:lnTo>
                    <a:pt x="1069" y="364"/>
                  </a:lnTo>
                  <a:lnTo>
                    <a:pt x="1065" y="369"/>
                  </a:lnTo>
                  <a:lnTo>
                    <a:pt x="1065" y="372"/>
                  </a:lnTo>
                  <a:lnTo>
                    <a:pt x="1067" y="373"/>
                  </a:lnTo>
                  <a:lnTo>
                    <a:pt x="1068" y="372"/>
                  </a:lnTo>
                  <a:lnTo>
                    <a:pt x="1069" y="371"/>
                  </a:lnTo>
                  <a:lnTo>
                    <a:pt x="1075" y="371"/>
                  </a:lnTo>
                  <a:lnTo>
                    <a:pt x="1086" y="371"/>
                  </a:lnTo>
                  <a:lnTo>
                    <a:pt x="1086" y="373"/>
                  </a:lnTo>
                  <a:lnTo>
                    <a:pt x="1086" y="375"/>
                  </a:lnTo>
                  <a:lnTo>
                    <a:pt x="1090" y="378"/>
                  </a:lnTo>
                  <a:lnTo>
                    <a:pt x="1093" y="380"/>
                  </a:lnTo>
                  <a:lnTo>
                    <a:pt x="1095" y="382"/>
                  </a:lnTo>
                  <a:lnTo>
                    <a:pt x="1096" y="383"/>
                  </a:lnTo>
                  <a:lnTo>
                    <a:pt x="1100" y="382"/>
                  </a:lnTo>
                  <a:lnTo>
                    <a:pt x="1104" y="380"/>
                  </a:lnTo>
                  <a:lnTo>
                    <a:pt x="1107" y="378"/>
                  </a:lnTo>
                  <a:lnTo>
                    <a:pt x="1109" y="373"/>
                  </a:lnTo>
                  <a:lnTo>
                    <a:pt x="1111" y="365"/>
                  </a:lnTo>
                  <a:lnTo>
                    <a:pt x="1111" y="357"/>
                  </a:lnTo>
                  <a:lnTo>
                    <a:pt x="1109" y="348"/>
                  </a:lnTo>
                  <a:lnTo>
                    <a:pt x="1106" y="340"/>
                  </a:lnTo>
                  <a:lnTo>
                    <a:pt x="1102" y="334"/>
                  </a:lnTo>
                  <a:lnTo>
                    <a:pt x="1096" y="331"/>
                  </a:lnTo>
                  <a:lnTo>
                    <a:pt x="1096" y="333"/>
                  </a:lnTo>
                  <a:lnTo>
                    <a:pt x="1095" y="334"/>
                  </a:lnTo>
                  <a:lnTo>
                    <a:pt x="1090" y="338"/>
                  </a:lnTo>
                  <a:lnTo>
                    <a:pt x="1085" y="345"/>
                  </a:lnTo>
                  <a:lnTo>
                    <a:pt x="1083" y="348"/>
                  </a:lnTo>
                  <a:lnTo>
                    <a:pt x="1082" y="352"/>
                  </a:lnTo>
                  <a:close/>
                  <a:moveTo>
                    <a:pt x="1409" y="463"/>
                  </a:moveTo>
                  <a:lnTo>
                    <a:pt x="1409" y="463"/>
                  </a:lnTo>
                  <a:lnTo>
                    <a:pt x="1412" y="472"/>
                  </a:lnTo>
                  <a:lnTo>
                    <a:pt x="1416" y="480"/>
                  </a:lnTo>
                  <a:lnTo>
                    <a:pt x="1425" y="493"/>
                  </a:lnTo>
                  <a:lnTo>
                    <a:pt x="1433" y="503"/>
                  </a:lnTo>
                  <a:lnTo>
                    <a:pt x="1441" y="512"/>
                  </a:lnTo>
                  <a:lnTo>
                    <a:pt x="1451" y="521"/>
                  </a:lnTo>
                  <a:lnTo>
                    <a:pt x="1472" y="538"/>
                  </a:lnTo>
                  <a:lnTo>
                    <a:pt x="1492" y="554"/>
                  </a:lnTo>
                  <a:lnTo>
                    <a:pt x="1500" y="564"/>
                  </a:lnTo>
                  <a:lnTo>
                    <a:pt x="1509" y="574"/>
                  </a:lnTo>
                  <a:lnTo>
                    <a:pt x="1517" y="584"/>
                  </a:lnTo>
                  <a:lnTo>
                    <a:pt x="1521" y="588"/>
                  </a:lnTo>
                  <a:lnTo>
                    <a:pt x="1527" y="591"/>
                  </a:lnTo>
                  <a:lnTo>
                    <a:pt x="1528" y="581"/>
                  </a:lnTo>
                  <a:lnTo>
                    <a:pt x="1528" y="571"/>
                  </a:lnTo>
                  <a:lnTo>
                    <a:pt x="1526" y="552"/>
                  </a:lnTo>
                  <a:lnTo>
                    <a:pt x="1524" y="535"/>
                  </a:lnTo>
                  <a:lnTo>
                    <a:pt x="1523" y="526"/>
                  </a:lnTo>
                  <a:lnTo>
                    <a:pt x="1523" y="519"/>
                  </a:lnTo>
                  <a:lnTo>
                    <a:pt x="1517" y="503"/>
                  </a:lnTo>
                  <a:lnTo>
                    <a:pt x="1509" y="488"/>
                  </a:lnTo>
                  <a:lnTo>
                    <a:pt x="1500" y="474"/>
                  </a:lnTo>
                  <a:lnTo>
                    <a:pt x="1490" y="463"/>
                  </a:lnTo>
                  <a:lnTo>
                    <a:pt x="1481" y="452"/>
                  </a:lnTo>
                  <a:lnTo>
                    <a:pt x="1469" y="441"/>
                  </a:lnTo>
                  <a:lnTo>
                    <a:pt x="1444" y="423"/>
                  </a:lnTo>
                  <a:lnTo>
                    <a:pt x="1419" y="404"/>
                  </a:lnTo>
                  <a:lnTo>
                    <a:pt x="1395" y="386"/>
                  </a:lnTo>
                  <a:lnTo>
                    <a:pt x="1382" y="376"/>
                  </a:lnTo>
                  <a:lnTo>
                    <a:pt x="1371" y="365"/>
                  </a:lnTo>
                  <a:lnTo>
                    <a:pt x="1360" y="354"/>
                  </a:lnTo>
                  <a:lnTo>
                    <a:pt x="1350" y="341"/>
                  </a:lnTo>
                  <a:lnTo>
                    <a:pt x="1363" y="372"/>
                  </a:lnTo>
                  <a:lnTo>
                    <a:pt x="1378" y="404"/>
                  </a:lnTo>
                  <a:lnTo>
                    <a:pt x="1409" y="463"/>
                  </a:lnTo>
                  <a:close/>
                  <a:moveTo>
                    <a:pt x="1040" y="403"/>
                  </a:moveTo>
                  <a:lnTo>
                    <a:pt x="1040" y="403"/>
                  </a:lnTo>
                  <a:lnTo>
                    <a:pt x="1026" y="424"/>
                  </a:lnTo>
                  <a:lnTo>
                    <a:pt x="1013" y="446"/>
                  </a:lnTo>
                  <a:lnTo>
                    <a:pt x="1002" y="469"/>
                  </a:lnTo>
                  <a:lnTo>
                    <a:pt x="992" y="490"/>
                  </a:lnTo>
                  <a:lnTo>
                    <a:pt x="995" y="488"/>
                  </a:lnTo>
                  <a:lnTo>
                    <a:pt x="998" y="488"/>
                  </a:lnTo>
                  <a:lnTo>
                    <a:pt x="1005" y="487"/>
                  </a:lnTo>
                  <a:lnTo>
                    <a:pt x="1006" y="491"/>
                  </a:lnTo>
                  <a:lnTo>
                    <a:pt x="1008" y="496"/>
                  </a:lnTo>
                  <a:lnTo>
                    <a:pt x="1006" y="503"/>
                  </a:lnTo>
                  <a:lnTo>
                    <a:pt x="1003" y="511"/>
                  </a:lnTo>
                  <a:lnTo>
                    <a:pt x="1003" y="515"/>
                  </a:lnTo>
                  <a:lnTo>
                    <a:pt x="1005" y="519"/>
                  </a:lnTo>
                  <a:lnTo>
                    <a:pt x="1008" y="518"/>
                  </a:lnTo>
                  <a:lnTo>
                    <a:pt x="1009" y="517"/>
                  </a:lnTo>
                  <a:lnTo>
                    <a:pt x="1012" y="511"/>
                  </a:lnTo>
                  <a:lnTo>
                    <a:pt x="1015" y="505"/>
                  </a:lnTo>
                  <a:lnTo>
                    <a:pt x="1016" y="504"/>
                  </a:lnTo>
                  <a:lnTo>
                    <a:pt x="1017" y="503"/>
                  </a:lnTo>
                  <a:lnTo>
                    <a:pt x="1023" y="503"/>
                  </a:lnTo>
                  <a:lnTo>
                    <a:pt x="1026" y="501"/>
                  </a:lnTo>
                  <a:lnTo>
                    <a:pt x="1029" y="501"/>
                  </a:lnTo>
                  <a:lnTo>
                    <a:pt x="1031" y="503"/>
                  </a:lnTo>
                  <a:lnTo>
                    <a:pt x="1033" y="504"/>
                  </a:lnTo>
                  <a:lnTo>
                    <a:pt x="1033" y="507"/>
                  </a:lnTo>
                  <a:lnTo>
                    <a:pt x="1033" y="514"/>
                  </a:lnTo>
                  <a:lnTo>
                    <a:pt x="1034" y="521"/>
                  </a:lnTo>
                  <a:lnTo>
                    <a:pt x="1034" y="524"/>
                  </a:lnTo>
                  <a:lnTo>
                    <a:pt x="1036" y="525"/>
                  </a:lnTo>
                  <a:lnTo>
                    <a:pt x="1040" y="514"/>
                  </a:lnTo>
                  <a:lnTo>
                    <a:pt x="1043" y="508"/>
                  </a:lnTo>
                  <a:lnTo>
                    <a:pt x="1045" y="503"/>
                  </a:lnTo>
                  <a:lnTo>
                    <a:pt x="1050" y="500"/>
                  </a:lnTo>
                  <a:lnTo>
                    <a:pt x="1055" y="497"/>
                  </a:lnTo>
                  <a:lnTo>
                    <a:pt x="1061" y="497"/>
                  </a:lnTo>
                  <a:lnTo>
                    <a:pt x="1067" y="500"/>
                  </a:lnTo>
                  <a:lnTo>
                    <a:pt x="1068" y="510"/>
                  </a:lnTo>
                  <a:lnTo>
                    <a:pt x="1069" y="518"/>
                  </a:lnTo>
                  <a:lnTo>
                    <a:pt x="1074" y="525"/>
                  </a:lnTo>
                  <a:lnTo>
                    <a:pt x="1076" y="532"/>
                  </a:lnTo>
                  <a:lnTo>
                    <a:pt x="1085" y="545"/>
                  </a:lnTo>
                  <a:lnTo>
                    <a:pt x="1089" y="552"/>
                  </a:lnTo>
                  <a:lnTo>
                    <a:pt x="1092" y="559"/>
                  </a:lnTo>
                  <a:lnTo>
                    <a:pt x="1096" y="553"/>
                  </a:lnTo>
                  <a:lnTo>
                    <a:pt x="1100" y="547"/>
                  </a:lnTo>
                  <a:lnTo>
                    <a:pt x="1106" y="535"/>
                  </a:lnTo>
                  <a:lnTo>
                    <a:pt x="1109" y="521"/>
                  </a:lnTo>
                  <a:lnTo>
                    <a:pt x="1110" y="507"/>
                  </a:lnTo>
                  <a:lnTo>
                    <a:pt x="1110" y="476"/>
                  </a:lnTo>
                  <a:lnTo>
                    <a:pt x="1110" y="462"/>
                  </a:lnTo>
                  <a:lnTo>
                    <a:pt x="1111" y="448"/>
                  </a:lnTo>
                  <a:lnTo>
                    <a:pt x="1120" y="470"/>
                  </a:lnTo>
                  <a:lnTo>
                    <a:pt x="1130" y="493"/>
                  </a:lnTo>
                  <a:lnTo>
                    <a:pt x="1135" y="503"/>
                  </a:lnTo>
                  <a:lnTo>
                    <a:pt x="1141" y="512"/>
                  </a:lnTo>
                  <a:lnTo>
                    <a:pt x="1148" y="522"/>
                  </a:lnTo>
                  <a:lnTo>
                    <a:pt x="1156" y="529"/>
                  </a:lnTo>
                  <a:lnTo>
                    <a:pt x="1158" y="517"/>
                  </a:lnTo>
                  <a:lnTo>
                    <a:pt x="1158" y="505"/>
                  </a:lnTo>
                  <a:lnTo>
                    <a:pt x="1155" y="494"/>
                  </a:lnTo>
                  <a:lnTo>
                    <a:pt x="1152" y="483"/>
                  </a:lnTo>
                  <a:lnTo>
                    <a:pt x="1144" y="459"/>
                  </a:lnTo>
                  <a:lnTo>
                    <a:pt x="1137" y="437"/>
                  </a:lnTo>
                  <a:lnTo>
                    <a:pt x="1130" y="407"/>
                  </a:lnTo>
                  <a:lnTo>
                    <a:pt x="1126" y="396"/>
                  </a:lnTo>
                  <a:lnTo>
                    <a:pt x="1118" y="383"/>
                  </a:lnTo>
                  <a:lnTo>
                    <a:pt x="1117" y="390"/>
                  </a:lnTo>
                  <a:lnTo>
                    <a:pt x="1113" y="394"/>
                  </a:lnTo>
                  <a:lnTo>
                    <a:pt x="1106" y="397"/>
                  </a:lnTo>
                  <a:lnTo>
                    <a:pt x="1099" y="399"/>
                  </a:lnTo>
                  <a:lnTo>
                    <a:pt x="1093" y="397"/>
                  </a:lnTo>
                  <a:lnTo>
                    <a:pt x="1086" y="396"/>
                  </a:lnTo>
                  <a:lnTo>
                    <a:pt x="1082" y="392"/>
                  </a:lnTo>
                  <a:lnTo>
                    <a:pt x="1078" y="386"/>
                  </a:lnTo>
                  <a:lnTo>
                    <a:pt x="1061" y="396"/>
                  </a:lnTo>
                  <a:lnTo>
                    <a:pt x="1051" y="400"/>
                  </a:lnTo>
                  <a:lnTo>
                    <a:pt x="1040" y="403"/>
                  </a:lnTo>
                  <a:close/>
                  <a:moveTo>
                    <a:pt x="853" y="424"/>
                  </a:moveTo>
                  <a:lnTo>
                    <a:pt x="853" y="424"/>
                  </a:lnTo>
                  <a:lnTo>
                    <a:pt x="857" y="424"/>
                  </a:lnTo>
                  <a:lnTo>
                    <a:pt x="862" y="424"/>
                  </a:lnTo>
                  <a:lnTo>
                    <a:pt x="869" y="427"/>
                  </a:lnTo>
                  <a:lnTo>
                    <a:pt x="874" y="430"/>
                  </a:lnTo>
                  <a:lnTo>
                    <a:pt x="877" y="431"/>
                  </a:lnTo>
                  <a:lnTo>
                    <a:pt x="880" y="432"/>
                  </a:lnTo>
                  <a:lnTo>
                    <a:pt x="884" y="425"/>
                  </a:lnTo>
                  <a:lnTo>
                    <a:pt x="885" y="420"/>
                  </a:lnTo>
                  <a:lnTo>
                    <a:pt x="887" y="413"/>
                  </a:lnTo>
                  <a:lnTo>
                    <a:pt x="887" y="407"/>
                  </a:lnTo>
                  <a:lnTo>
                    <a:pt x="885" y="403"/>
                  </a:lnTo>
                  <a:lnTo>
                    <a:pt x="883" y="397"/>
                  </a:lnTo>
                  <a:lnTo>
                    <a:pt x="874" y="387"/>
                  </a:lnTo>
                  <a:lnTo>
                    <a:pt x="867" y="397"/>
                  </a:lnTo>
                  <a:lnTo>
                    <a:pt x="862" y="404"/>
                  </a:lnTo>
                  <a:lnTo>
                    <a:pt x="856" y="414"/>
                  </a:lnTo>
                  <a:lnTo>
                    <a:pt x="855" y="418"/>
                  </a:lnTo>
                  <a:lnTo>
                    <a:pt x="853" y="424"/>
                  </a:lnTo>
                  <a:close/>
                  <a:moveTo>
                    <a:pt x="810" y="553"/>
                  </a:moveTo>
                  <a:lnTo>
                    <a:pt x="810" y="553"/>
                  </a:lnTo>
                  <a:lnTo>
                    <a:pt x="815" y="546"/>
                  </a:lnTo>
                  <a:lnTo>
                    <a:pt x="818" y="539"/>
                  </a:lnTo>
                  <a:lnTo>
                    <a:pt x="822" y="521"/>
                  </a:lnTo>
                  <a:lnTo>
                    <a:pt x="824" y="512"/>
                  </a:lnTo>
                  <a:lnTo>
                    <a:pt x="826" y="503"/>
                  </a:lnTo>
                  <a:lnTo>
                    <a:pt x="831" y="494"/>
                  </a:lnTo>
                  <a:lnTo>
                    <a:pt x="838" y="487"/>
                  </a:lnTo>
                  <a:lnTo>
                    <a:pt x="835" y="517"/>
                  </a:lnTo>
                  <a:lnTo>
                    <a:pt x="829" y="545"/>
                  </a:lnTo>
                  <a:lnTo>
                    <a:pt x="825" y="573"/>
                  </a:lnTo>
                  <a:lnTo>
                    <a:pt x="822" y="601"/>
                  </a:lnTo>
                  <a:lnTo>
                    <a:pt x="825" y="604"/>
                  </a:lnTo>
                  <a:lnTo>
                    <a:pt x="829" y="605"/>
                  </a:lnTo>
                  <a:lnTo>
                    <a:pt x="832" y="605"/>
                  </a:lnTo>
                  <a:lnTo>
                    <a:pt x="836" y="605"/>
                  </a:lnTo>
                  <a:lnTo>
                    <a:pt x="842" y="601"/>
                  </a:lnTo>
                  <a:lnTo>
                    <a:pt x="846" y="594"/>
                  </a:lnTo>
                  <a:lnTo>
                    <a:pt x="856" y="577"/>
                  </a:lnTo>
                  <a:lnTo>
                    <a:pt x="862" y="570"/>
                  </a:lnTo>
                  <a:lnTo>
                    <a:pt x="867" y="564"/>
                  </a:lnTo>
                  <a:lnTo>
                    <a:pt x="867" y="546"/>
                  </a:lnTo>
                  <a:lnTo>
                    <a:pt x="866" y="531"/>
                  </a:lnTo>
                  <a:lnTo>
                    <a:pt x="866" y="518"/>
                  </a:lnTo>
                  <a:lnTo>
                    <a:pt x="866" y="511"/>
                  </a:lnTo>
                  <a:lnTo>
                    <a:pt x="869" y="504"/>
                  </a:lnTo>
                  <a:lnTo>
                    <a:pt x="873" y="515"/>
                  </a:lnTo>
                  <a:lnTo>
                    <a:pt x="876" y="529"/>
                  </a:lnTo>
                  <a:lnTo>
                    <a:pt x="878" y="560"/>
                  </a:lnTo>
                  <a:lnTo>
                    <a:pt x="881" y="574"/>
                  </a:lnTo>
                  <a:lnTo>
                    <a:pt x="884" y="587"/>
                  </a:lnTo>
                  <a:lnTo>
                    <a:pt x="887" y="592"/>
                  </a:lnTo>
                  <a:lnTo>
                    <a:pt x="890" y="595"/>
                  </a:lnTo>
                  <a:lnTo>
                    <a:pt x="894" y="599"/>
                  </a:lnTo>
                  <a:lnTo>
                    <a:pt x="898" y="601"/>
                  </a:lnTo>
                  <a:lnTo>
                    <a:pt x="905" y="587"/>
                  </a:lnTo>
                  <a:lnTo>
                    <a:pt x="914" y="571"/>
                  </a:lnTo>
                  <a:lnTo>
                    <a:pt x="921" y="557"/>
                  </a:lnTo>
                  <a:lnTo>
                    <a:pt x="926" y="540"/>
                  </a:lnTo>
                  <a:lnTo>
                    <a:pt x="923" y="529"/>
                  </a:lnTo>
                  <a:lnTo>
                    <a:pt x="919" y="518"/>
                  </a:lnTo>
                  <a:lnTo>
                    <a:pt x="914" y="491"/>
                  </a:lnTo>
                  <a:lnTo>
                    <a:pt x="907" y="465"/>
                  </a:lnTo>
                  <a:lnTo>
                    <a:pt x="901" y="452"/>
                  </a:lnTo>
                  <a:lnTo>
                    <a:pt x="895" y="439"/>
                  </a:lnTo>
                  <a:lnTo>
                    <a:pt x="891" y="446"/>
                  </a:lnTo>
                  <a:lnTo>
                    <a:pt x="885" y="449"/>
                  </a:lnTo>
                  <a:lnTo>
                    <a:pt x="878" y="449"/>
                  </a:lnTo>
                  <a:lnTo>
                    <a:pt x="871" y="448"/>
                  </a:lnTo>
                  <a:lnTo>
                    <a:pt x="856" y="442"/>
                  </a:lnTo>
                  <a:lnTo>
                    <a:pt x="843" y="438"/>
                  </a:lnTo>
                  <a:lnTo>
                    <a:pt x="834" y="458"/>
                  </a:lnTo>
                  <a:lnTo>
                    <a:pt x="822" y="476"/>
                  </a:lnTo>
                  <a:lnTo>
                    <a:pt x="800" y="512"/>
                  </a:lnTo>
                  <a:lnTo>
                    <a:pt x="776" y="547"/>
                  </a:lnTo>
                  <a:lnTo>
                    <a:pt x="766" y="566"/>
                  </a:lnTo>
                  <a:lnTo>
                    <a:pt x="756" y="585"/>
                  </a:lnTo>
                  <a:lnTo>
                    <a:pt x="762" y="587"/>
                  </a:lnTo>
                  <a:lnTo>
                    <a:pt x="768" y="588"/>
                  </a:lnTo>
                  <a:lnTo>
                    <a:pt x="773" y="588"/>
                  </a:lnTo>
                  <a:lnTo>
                    <a:pt x="777" y="590"/>
                  </a:lnTo>
                  <a:lnTo>
                    <a:pt x="787" y="580"/>
                  </a:lnTo>
                  <a:lnTo>
                    <a:pt x="796" y="570"/>
                  </a:lnTo>
                  <a:lnTo>
                    <a:pt x="803" y="560"/>
                  </a:lnTo>
                  <a:lnTo>
                    <a:pt x="810" y="553"/>
                  </a:lnTo>
                  <a:close/>
                  <a:moveTo>
                    <a:pt x="975" y="514"/>
                  </a:moveTo>
                  <a:lnTo>
                    <a:pt x="975" y="514"/>
                  </a:lnTo>
                  <a:lnTo>
                    <a:pt x="980" y="526"/>
                  </a:lnTo>
                  <a:lnTo>
                    <a:pt x="984" y="540"/>
                  </a:lnTo>
                  <a:lnTo>
                    <a:pt x="988" y="569"/>
                  </a:lnTo>
                  <a:lnTo>
                    <a:pt x="991" y="583"/>
                  </a:lnTo>
                  <a:lnTo>
                    <a:pt x="994" y="597"/>
                  </a:lnTo>
                  <a:lnTo>
                    <a:pt x="999" y="609"/>
                  </a:lnTo>
                  <a:lnTo>
                    <a:pt x="1005" y="622"/>
                  </a:lnTo>
                  <a:lnTo>
                    <a:pt x="1005" y="612"/>
                  </a:lnTo>
                  <a:lnTo>
                    <a:pt x="1006" y="602"/>
                  </a:lnTo>
                  <a:lnTo>
                    <a:pt x="1009" y="585"/>
                  </a:lnTo>
                  <a:lnTo>
                    <a:pt x="1012" y="567"/>
                  </a:lnTo>
                  <a:lnTo>
                    <a:pt x="1013" y="556"/>
                  </a:lnTo>
                  <a:lnTo>
                    <a:pt x="1012" y="543"/>
                  </a:lnTo>
                  <a:lnTo>
                    <a:pt x="1003" y="540"/>
                  </a:lnTo>
                  <a:lnTo>
                    <a:pt x="996" y="538"/>
                  </a:lnTo>
                  <a:lnTo>
                    <a:pt x="991" y="533"/>
                  </a:lnTo>
                  <a:lnTo>
                    <a:pt x="988" y="531"/>
                  </a:lnTo>
                  <a:lnTo>
                    <a:pt x="987" y="528"/>
                  </a:lnTo>
                  <a:lnTo>
                    <a:pt x="987" y="521"/>
                  </a:lnTo>
                  <a:lnTo>
                    <a:pt x="988" y="514"/>
                  </a:lnTo>
                  <a:lnTo>
                    <a:pt x="988" y="510"/>
                  </a:lnTo>
                  <a:lnTo>
                    <a:pt x="987" y="508"/>
                  </a:lnTo>
                  <a:lnTo>
                    <a:pt x="985" y="508"/>
                  </a:lnTo>
                  <a:lnTo>
                    <a:pt x="982" y="508"/>
                  </a:lnTo>
                  <a:lnTo>
                    <a:pt x="981" y="511"/>
                  </a:lnTo>
                  <a:lnTo>
                    <a:pt x="978" y="512"/>
                  </a:lnTo>
                  <a:lnTo>
                    <a:pt x="975" y="514"/>
                  </a:lnTo>
                  <a:close/>
                  <a:moveTo>
                    <a:pt x="1100" y="731"/>
                  </a:moveTo>
                  <a:lnTo>
                    <a:pt x="1100" y="731"/>
                  </a:lnTo>
                  <a:lnTo>
                    <a:pt x="1114" y="715"/>
                  </a:lnTo>
                  <a:lnTo>
                    <a:pt x="1127" y="695"/>
                  </a:lnTo>
                  <a:lnTo>
                    <a:pt x="1137" y="674"/>
                  </a:lnTo>
                  <a:lnTo>
                    <a:pt x="1145" y="651"/>
                  </a:lnTo>
                  <a:lnTo>
                    <a:pt x="1152" y="627"/>
                  </a:lnTo>
                  <a:lnTo>
                    <a:pt x="1158" y="604"/>
                  </a:lnTo>
                  <a:lnTo>
                    <a:pt x="1162" y="577"/>
                  </a:lnTo>
                  <a:lnTo>
                    <a:pt x="1166" y="550"/>
                  </a:lnTo>
                  <a:lnTo>
                    <a:pt x="1163" y="550"/>
                  </a:lnTo>
                  <a:lnTo>
                    <a:pt x="1161" y="550"/>
                  </a:lnTo>
                  <a:lnTo>
                    <a:pt x="1156" y="552"/>
                  </a:lnTo>
                  <a:lnTo>
                    <a:pt x="1152" y="550"/>
                  </a:lnTo>
                  <a:lnTo>
                    <a:pt x="1148" y="546"/>
                  </a:lnTo>
                  <a:lnTo>
                    <a:pt x="1145" y="542"/>
                  </a:lnTo>
                  <a:lnTo>
                    <a:pt x="1138" y="531"/>
                  </a:lnTo>
                  <a:lnTo>
                    <a:pt x="1133" y="521"/>
                  </a:lnTo>
                  <a:lnTo>
                    <a:pt x="1128" y="517"/>
                  </a:lnTo>
                  <a:lnTo>
                    <a:pt x="1123" y="514"/>
                  </a:lnTo>
                  <a:lnTo>
                    <a:pt x="1117" y="569"/>
                  </a:lnTo>
                  <a:lnTo>
                    <a:pt x="1110" y="622"/>
                  </a:lnTo>
                  <a:lnTo>
                    <a:pt x="1104" y="675"/>
                  </a:lnTo>
                  <a:lnTo>
                    <a:pt x="1100" y="731"/>
                  </a:lnTo>
                  <a:close/>
                  <a:moveTo>
                    <a:pt x="1027" y="554"/>
                  </a:moveTo>
                  <a:lnTo>
                    <a:pt x="1027" y="554"/>
                  </a:lnTo>
                  <a:lnTo>
                    <a:pt x="1026" y="574"/>
                  </a:lnTo>
                  <a:lnTo>
                    <a:pt x="1023" y="594"/>
                  </a:lnTo>
                  <a:lnTo>
                    <a:pt x="1016" y="629"/>
                  </a:lnTo>
                  <a:lnTo>
                    <a:pt x="1015" y="646"/>
                  </a:lnTo>
                  <a:lnTo>
                    <a:pt x="1015" y="663"/>
                  </a:lnTo>
                  <a:lnTo>
                    <a:pt x="1016" y="679"/>
                  </a:lnTo>
                  <a:lnTo>
                    <a:pt x="1019" y="688"/>
                  </a:lnTo>
                  <a:lnTo>
                    <a:pt x="1022" y="696"/>
                  </a:lnTo>
                  <a:lnTo>
                    <a:pt x="1026" y="691"/>
                  </a:lnTo>
                  <a:lnTo>
                    <a:pt x="1029" y="684"/>
                  </a:lnTo>
                  <a:lnTo>
                    <a:pt x="1033" y="671"/>
                  </a:lnTo>
                  <a:lnTo>
                    <a:pt x="1036" y="665"/>
                  </a:lnTo>
                  <a:lnTo>
                    <a:pt x="1040" y="661"/>
                  </a:lnTo>
                  <a:lnTo>
                    <a:pt x="1045" y="660"/>
                  </a:lnTo>
                  <a:lnTo>
                    <a:pt x="1053" y="660"/>
                  </a:lnTo>
                  <a:lnTo>
                    <a:pt x="1058" y="661"/>
                  </a:lnTo>
                  <a:lnTo>
                    <a:pt x="1061" y="663"/>
                  </a:lnTo>
                  <a:lnTo>
                    <a:pt x="1065" y="665"/>
                  </a:lnTo>
                  <a:lnTo>
                    <a:pt x="1067" y="670"/>
                  </a:lnTo>
                  <a:lnTo>
                    <a:pt x="1071" y="678"/>
                  </a:lnTo>
                  <a:lnTo>
                    <a:pt x="1074" y="689"/>
                  </a:lnTo>
                  <a:lnTo>
                    <a:pt x="1079" y="712"/>
                  </a:lnTo>
                  <a:lnTo>
                    <a:pt x="1082" y="722"/>
                  </a:lnTo>
                  <a:lnTo>
                    <a:pt x="1086" y="730"/>
                  </a:lnTo>
                  <a:lnTo>
                    <a:pt x="1089" y="688"/>
                  </a:lnTo>
                  <a:lnTo>
                    <a:pt x="1093" y="646"/>
                  </a:lnTo>
                  <a:lnTo>
                    <a:pt x="1097" y="606"/>
                  </a:lnTo>
                  <a:lnTo>
                    <a:pt x="1100" y="574"/>
                  </a:lnTo>
                  <a:lnTo>
                    <a:pt x="1099" y="576"/>
                  </a:lnTo>
                  <a:lnTo>
                    <a:pt x="1097" y="576"/>
                  </a:lnTo>
                  <a:lnTo>
                    <a:pt x="1093" y="576"/>
                  </a:lnTo>
                  <a:lnTo>
                    <a:pt x="1086" y="574"/>
                  </a:lnTo>
                  <a:lnTo>
                    <a:pt x="1078" y="560"/>
                  </a:lnTo>
                  <a:lnTo>
                    <a:pt x="1069" y="546"/>
                  </a:lnTo>
                  <a:lnTo>
                    <a:pt x="1061" y="533"/>
                  </a:lnTo>
                  <a:lnTo>
                    <a:pt x="1051" y="521"/>
                  </a:lnTo>
                  <a:lnTo>
                    <a:pt x="1048" y="532"/>
                  </a:lnTo>
                  <a:lnTo>
                    <a:pt x="1043" y="540"/>
                  </a:lnTo>
                  <a:lnTo>
                    <a:pt x="1036" y="547"/>
                  </a:lnTo>
                  <a:lnTo>
                    <a:pt x="1027" y="554"/>
                  </a:lnTo>
                  <a:close/>
                  <a:moveTo>
                    <a:pt x="929" y="580"/>
                  </a:moveTo>
                  <a:lnTo>
                    <a:pt x="929" y="580"/>
                  </a:lnTo>
                  <a:lnTo>
                    <a:pt x="935" y="577"/>
                  </a:lnTo>
                  <a:lnTo>
                    <a:pt x="939" y="576"/>
                  </a:lnTo>
                  <a:lnTo>
                    <a:pt x="943" y="577"/>
                  </a:lnTo>
                  <a:lnTo>
                    <a:pt x="946" y="580"/>
                  </a:lnTo>
                  <a:lnTo>
                    <a:pt x="953" y="585"/>
                  </a:lnTo>
                  <a:lnTo>
                    <a:pt x="956" y="588"/>
                  </a:lnTo>
                  <a:lnTo>
                    <a:pt x="960" y="591"/>
                  </a:lnTo>
                  <a:lnTo>
                    <a:pt x="967" y="585"/>
                  </a:lnTo>
                  <a:lnTo>
                    <a:pt x="974" y="580"/>
                  </a:lnTo>
                  <a:lnTo>
                    <a:pt x="970" y="564"/>
                  </a:lnTo>
                  <a:lnTo>
                    <a:pt x="967" y="549"/>
                  </a:lnTo>
                  <a:lnTo>
                    <a:pt x="961" y="536"/>
                  </a:lnTo>
                  <a:lnTo>
                    <a:pt x="958" y="531"/>
                  </a:lnTo>
                  <a:lnTo>
                    <a:pt x="954" y="525"/>
                  </a:lnTo>
                  <a:lnTo>
                    <a:pt x="946" y="538"/>
                  </a:lnTo>
                  <a:lnTo>
                    <a:pt x="937" y="552"/>
                  </a:lnTo>
                  <a:lnTo>
                    <a:pt x="932" y="567"/>
                  </a:lnTo>
                  <a:lnTo>
                    <a:pt x="929" y="580"/>
                  </a:lnTo>
                  <a:close/>
                  <a:moveTo>
                    <a:pt x="1401" y="1122"/>
                  </a:moveTo>
                  <a:lnTo>
                    <a:pt x="1401" y="1122"/>
                  </a:lnTo>
                  <a:lnTo>
                    <a:pt x="1412" y="1108"/>
                  </a:lnTo>
                  <a:lnTo>
                    <a:pt x="1423" y="1095"/>
                  </a:lnTo>
                  <a:lnTo>
                    <a:pt x="1437" y="1084"/>
                  </a:lnTo>
                  <a:lnTo>
                    <a:pt x="1450" y="1073"/>
                  </a:lnTo>
                  <a:lnTo>
                    <a:pt x="1464" y="1061"/>
                  </a:lnTo>
                  <a:lnTo>
                    <a:pt x="1476" y="1049"/>
                  </a:lnTo>
                  <a:lnTo>
                    <a:pt x="1488" y="1036"/>
                  </a:lnTo>
                  <a:lnTo>
                    <a:pt x="1498" y="1021"/>
                  </a:lnTo>
                  <a:lnTo>
                    <a:pt x="1503" y="1016"/>
                  </a:lnTo>
                  <a:lnTo>
                    <a:pt x="1510" y="1014"/>
                  </a:lnTo>
                  <a:lnTo>
                    <a:pt x="1516" y="1002"/>
                  </a:lnTo>
                  <a:lnTo>
                    <a:pt x="1519" y="998"/>
                  </a:lnTo>
                  <a:lnTo>
                    <a:pt x="1521" y="991"/>
                  </a:lnTo>
                  <a:lnTo>
                    <a:pt x="1540" y="974"/>
                  </a:lnTo>
                  <a:lnTo>
                    <a:pt x="1558" y="956"/>
                  </a:lnTo>
                  <a:lnTo>
                    <a:pt x="1575" y="936"/>
                  </a:lnTo>
                  <a:lnTo>
                    <a:pt x="1590" y="917"/>
                  </a:lnTo>
                  <a:lnTo>
                    <a:pt x="1606" y="897"/>
                  </a:lnTo>
                  <a:lnTo>
                    <a:pt x="1621" y="875"/>
                  </a:lnTo>
                  <a:lnTo>
                    <a:pt x="1634" y="854"/>
                  </a:lnTo>
                  <a:lnTo>
                    <a:pt x="1648" y="831"/>
                  </a:lnTo>
                  <a:lnTo>
                    <a:pt x="1653" y="799"/>
                  </a:lnTo>
                  <a:lnTo>
                    <a:pt x="1655" y="783"/>
                  </a:lnTo>
                  <a:lnTo>
                    <a:pt x="1655" y="768"/>
                  </a:lnTo>
                  <a:lnTo>
                    <a:pt x="1655" y="752"/>
                  </a:lnTo>
                  <a:lnTo>
                    <a:pt x="1652" y="737"/>
                  </a:lnTo>
                  <a:lnTo>
                    <a:pt x="1649" y="723"/>
                  </a:lnTo>
                  <a:lnTo>
                    <a:pt x="1644" y="708"/>
                  </a:lnTo>
                  <a:lnTo>
                    <a:pt x="1641" y="703"/>
                  </a:lnTo>
                  <a:lnTo>
                    <a:pt x="1635" y="698"/>
                  </a:lnTo>
                  <a:lnTo>
                    <a:pt x="1624" y="685"/>
                  </a:lnTo>
                  <a:lnTo>
                    <a:pt x="1614" y="670"/>
                  </a:lnTo>
                  <a:lnTo>
                    <a:pt x="1603" y="651"/>
                  </a:lnTo>
                  <a:lnTo>
                    <a:pt x="1578" y="611"/>
                  </a:lnTo>
                  <a:lnTo>
                    <a:pt x="1573" y="602"/>
                  </a:lnTo>
                  <a:lnTo>
                    <a:pt x="1568" y="591"/>
                  </a:lnTo>
                  <a:lnTo>
                    <a:pt x="1559" y="566"/>
                  </a:lnTo>
                  <a:lnTo>
                    <a:pt x="1549" y="545"/>
                  </a:lnTo>
                  <a:lnTo>
                    <a:pt x="1545" y="536"/>
                  </a:lnTo>
                  <a:lnTo>
                    <a:pt x="1541" y="531"/>
                  </a:lnTo>
                  <a:lnTo>
                    <a:pt x="1541" y="533"/>
                  </a:lnTo>
                  <a:lnTo>
                    <a:pt x="1544" y="554"/>
                  </a:lnTo>
                  <a:lnTo>
                    <a:pt x="1544" y="578"/>
                  </a:lnTo>
                  <a:lnTo>
                    <a:pt x="1542" y="602"/>
                  </a:lnTo>
                  <a:lnTo>
                    <a:pt x="1540" y="626"/>
                  </a:lnTo>
                  <a:lnTo>
                    <a:pt x="1535" y="650"/>
                  </a:lnTo>
                  <a:lnTo>
                    <a:pt x="1530" y="672"/>
                  </a:lnTo>
                  <a:lnTo>
                    <a:pt x="1523" y="695"/>
                  </a:lnTo>
                  <a:lnTo>
                    <a:pt x="1513" y="713"/>
                  </a:lnTo>
                  <a:lnTo>
                    <a:pt x="1514" y="716"/>
                  </a:lnTo>
                  <a:lnTo>
                    <a:pt x="1514" y="720"/>
                  </a:lnTo>
                  <a:lnTo>
                    <a:pt x="1513" y="727"/>
                  </a:lnTo>
                  <a:lnTo>
                    <a:pt x="1512" y="734"/>
                  </a:lnTo>
                  <a:lnTo>
                    <a:pt x="1512" y="737"/>
                  </a:lnTo>
                  <a:lnTo>
                    <a:pt x="1512" y="741"/>
                  </a:lnTo>
                  <a:lnTo>
                    <a:pt x="1507" y="745"/>
                  </a:lnTo>
                  <a:lnTo>
                    <a:pt x="1503" y="751"/>
                  </a:lnTo>
                  <a:lnTo>
                    <a:pt x="1496" y="761"/>
                  </a:lnTo>
                  <a:lnTo>
                    <a:pt x="1490" y="772"/>
                  </a:lnTo>
                  <a:lnTo>
                    <a:pt x="1485" y="783"/>
                  </a:lnTo>
                  <a:lnTo>
                    <a:pt x="1472" y="800"/>
                  </a:lnTo>
                  <a:lnTo>
                    <a:pt x="1458" y="814"/>
                  </a:lnTo>
                  <a:lnTo>
                    <a:pt x="1444" y="830"/>
                  </a:lnTo>
                  <a:lnTo>
                    <a:pt x="1430" y="847"/>
                  </a:lnTo>
                  <a:lnTo>
                    <a:pt x="1427" y="851"/>
                  </a:lnTo>
                  <a:lnTo>
                    <a:pt x="1425" y="856"/>
                  </a:lnTo>
                  <a:lnTo>
                    <a:pt x="1423" y="861"/>
                  </a:lnTo>
                  <a:lnTo>
                    <a:pt x="1420" y="865"/>
                  </a:lnTo>
                  <a:lnTo>
                    <a:pt x="1415" y="872"/>
                  </a:lnTo>
                  <a:lnTo>
                    <a:pt x="1409" y="876"/>
                  </a:lnTo>
                  <a:lnTo>
                    <a:pt x="1395" y="886"/>
                  </a:lnTo>
                  <a:lnTo>
                    <a:pt x="1380" y="896"/>
                  </a:lnTo>
                  <a:lnTo>
                    <a:pt x="1366" y="907"/>
                  </a:lnTo>
                  <a:lnTo>
                    <a:pt x="1357" y="914"/>
                  </a:lnTo>
                  <a:lnTo>
                    <a:pt x="1349" y="922"/>
                  </a:lnTo>
                  <a:lnTo>
                    <a:pt x="1343" y="925"/>
                  </a:lnTo>
                  <a:lnTo>
                    <a:pt x="1337" y="928"/>
                  </a:lnTo>
                  <a:lnTo>
                    <a:pt x="1325" y="934"/>
                  </a:lnTo>
                  <a:lnTo>
                    <a:pt x="1321" y="936"/>
                  </a:lnTo>
                  <a:lnTo>
                    <a:pt x="1318" y="941"/>
                  </a:lnTo>
                  <a:lnTo>
                    <a:pt x="1315" y="945"/>
                  </a:lnTo>
                  <a:lnTo>
                    <a:pt x="1311" y="949"/>
                  </a:lnTo>
                  <a:lnTo>
                    <a:pt x="1301" y="956"/>
                  </a:lnTo>
                  <a:lnTo>
                    <a:pt x="1290" y="962"/>
                  </a:lnTo>
                  <a:lnTo>
                    <a:pt x="1279" y="967"/>
                  </a:lnTo>
                  <a:lnTo>
                    <a:pt x="1269" y="974"/>
                  </a:lnTo>
                  <a:lnTo>
                    <a:pt x="1262" y="1005"/>
                  </a:lnTo>
                  <a:lnTo>
                    <a:pt x="1257" y="1035"/>
                  </a:lnTo>
                  <a:lnTo>
                    <a:pt x="1253" y="1061"/>
                  </a:lnTo>
                  <a:lnTo>
                    <a:pt x="1248" y="1087"/>
                  </a:lnTo>
                  <a:lnTo>
                    <a:pt x="1249" y="1084"/>
                  </a:lnTo>
                  <a:lnTo>
                    <a:pt x="1252" y="1082"/>
                  </a:lnTo>
                  <a:lnTo>
                    <a:pt x="1256" y="1082"/>
                  </a:lnTo>
                  <a:lnTo>
                    <a:pt x="1260" y="1082"/>
                  </a:lnTo>
                  <a:lnTo>
                    <a:pt x="1267" y="1087"/>
                  </a:lnTo>
                  <a:lnTo>
                    <a:pt x="1264" y="1087"/>
                  </a:lnTo>
                  <a:lnTo>
                    <a:pt x="1279" y="1089"/>
                  </a:lnTo>
                  <a:lnTo>
                    <a:pt x="1290" y="1089"/>
                  </a:lnTo>
                  <a:lnTo>
                    <a:pt x="1301" y="1091"/>
                  </a:lnTo>
                  <a:lnTo>
                    <a:pt x="1307" y="1092"/>
                  </a:lnTo>
                  <a:lnTo>
                    <a:pt x="1311" y="1095"/>
                  </a:lnTo>
                  <a:lnTo>
                    <a:pt x="1325" y="1105"/>
                  </a:lnTo>
                  <a:lnTo>
                    <a:pt x="1336" y="1113"/>
                  </a:lnTo>
                  <a:lnTo>
                    <a:pt x="1344" y="1123"/>
                  </a:lnTo>
                  <a:lnTo>
                    <a:pt x="1352" y="1134"/>
                  </a:lnTo>
                  <a:lnTo>
                    <a:pt x="1356" y="1150"/>
                  </a:lnTo>
                  <a:lnTo>
                    <a:pt x="1368" y="1143"/>
                  </a:lnTo>
                  <a:lnTo>
                    <a:pt x="1380" y="1136"/>
                  </a:lnTo>
                  <a:lnTo>
                    <a:pt x="1389" y="1129"/>
                  </a:lnTo>
                  <a:lnTo>
                    <a:pt x="1401" y="1122"/>
                  </a:lnTo>
                  <a:close/>
                  <a:moveTo>
                    <a:pt x="636" y="597"/>
                  </a:moveTo>
                  <a:lnTo>
                    <a:pt x="636" y="597"/>
                  </a:lnTo>
                  <a:lnTo>
                    <a:pt x="641" y="597"/>
                  </a:lnTo>
                  <a:lnTo>
                    <a:pt x="645" y="597"/>
                  </a:lnTo>
                  <a:lnTo>
                    <a:pt x="650" y="598"/>
                  </a:lnTo>
                  <a:lnTo>
                    <a:pt x="652" y="599"/>
                  </a:lnTo>
                  <a:lnTo>
                    <a:pt x="661" y="605"/>
                  </a:lnTo>
                  <a:lnTo>
                    <a:pt x="668" y="609"/>
                  </a:lnTo>
                  <a:lnTo>
                    <a:pt x="672" y="608"/>
                  </a:lnTo>
                  <a:lnTo>
                    <a:pt x="673" y="605"/>
                  </a:lnTo>
                  <a:lnTo>
                    <a:pt x="678" y="598"/>
                  </a:lnTo>
                  <a:lnTo>
                    <a:pt x="680" y="592"/>
                  </a:lnTo>
                  <a:lnTo>
                    <a:pt x="683" y="590"/>
                  </a:lnTo>
                  <a:lnTo>
                    <a:pt x="686" y="588"/>
                  </a:lnTo>
                  <a:lnTo>
                    <a:pt x="673" y="564"/>
                  </a:lnTo>
                  <a:lnTo>
                    <a:pt x="668" y="553"/>
                  </a:lnTo>
                  <a:lnTo>
                    <a:pt x="664" y="549"/>
                  </a:lnTo>
                  <a:lnTo>
                    <a:pt x="658" y="545"/>
                  </a:lnTo>
                  <a:lnTo>
                    <a:pt x="651" y="557"/>
                  </a:lnTo>
                  <a:lnTo>
                    <a:pt x="645" y="571"/>
                  </a:lnTo>
                  <a:lnTo>
                    <a:pt x="636" y="597"/>
                  </a:lnTo>
                  <a:close/>
                  <a:moveTo>
                    <a:pt x="915" y="595"/>
                  </a:moveTo>
                  <a:lnTo>
                    <a:pt x="915" y="595"/>
                  </a:lnTo>
                  <a:lnTo>
                    <a:pt x="905" y="613"/>
                  </a:lnTo>
                  <a:lnTo>
                    <a:pt x="897" y="632"/>
                  </a:lnTo>
                  <a:lnTo>
                    <a:pt x="880" y="671"/>
                  </a:lnTo>
                  <a:lnTo>
                    <a:pt x="871" y="689"/>
                  </a:lnTo>
                  <a:lnTo>
                    <a:pt x="862" y="709"/>
                  </a:lnTo>
                  <a:lnTo>
                    <a:pt x="852" y="726"/>
                  </a:lnTo>
                  <a:lnTo>
                    <a:pt x="842" y="743"/>
                  </a:lnTo>
                  <a:lnTo>
                    <a:pt x="842" y="750"/>
                  </a:lnTo>
                  <a:lnTo>
                    <a:pt x="845" y="754"/>
                  </a:lnTo>
                  <a:lnTo>
                    <a:pt x="846" y="759"/>
                  </a:lnTo>
                  <a:lnTo>
                    <a:pt x="845" y="764"/>
                  </a:lnTo>
                  <a:lnTo>
                    <a:pt x="852" y="762"/>
                  </a:lnTo>
                  <a:lnTo>
                    <a:pt x="857" y="761"/>
                  </a:lnTo>
                  <a:lnTo>
                    <a:pt x="867" y="752"/>
                  </a:lnTo>
                  <a:lnTo>
                    <a:pt x="871" y="750"/>
                  </a:lnTo>
                  <a:lnTo>
                    <a:pt x="877" y="747"/>
                  </a:lnTo>
                  <a:lnTo>
                    <a:pt x="883" y="744"/>
                  </a:lnTo>
                  <a:lnTo>
                    <a:pt x="890" y="743"/>
                  </a:lnTo>
                  <a:lnTo>
                    <a:pt x="891" y="744"/>
                  </a:lnTo>
                  <a:lnTo>
                    <a:pt x="894" y="745"/>
                  </a:lnTo>
                  <a:lnTo>
                    <a:pt x="895" y="755"/>
                  </a:lnTo>
                  <a:lnTo>
                    <a:pt x="897" y="765"/>
                  </a:lnTo>
                  <a:lnTo>
                    <a:pt x="899" y="771"/>
                  </a:lnTo>
                  <a:lnTo>
                    <a:pt x="901" y="776"/>
                  </a:lnTo>
                  <a:lnTo>
                    <a:pt x="905" y="779"/>
                  </a:lnTo>
                  <a:lnTo>
                    <a:pt x="911" y="782"/>
                  </a:lnTo>
                  <a:lnTo>
                    <a:pt x="916" y="775"/>
                  </a:lnTo>
                  <a:lnTo>
                    <a:pt x="921" y="768"/>
                  </a:lnTo>
                  <a:lnTo>
                    <a:pt x="926" y="751"/>
                  </a:lnTo>
                  <a:lnTo>
                    <a:pt x="930" y="743"/>
                  </a:lnTo>
                  <a:lnTo>
                    <a:pt x="933" y="734"/>
                  </a:lnTo>
                  <a:lnTo>
                    <a:pt x="939" y="729"/>
                  </a:lnTo>
                  <a:lnTo>
                    <a:pt x="946" y="723"/>
                  </a:lnTo>
                  <a:lnTo>
                    <a:pt x="951" y="729"/>
                  </a:lnTo>
                  <a:lnTo>
                    <a:pt x="956" y="734"/>
                  </a:lnTo>
                  <a:lnTo>
                    <a:pt x="961" y="748"/>
                  </a:lnTo>
                  <a:lnTo>
                    <a:pt x="965" y="754"/>
                  </a:lnTo>
                  <a:lnTo>
                    <a:pt x="968" y="761"/>
                  </a:lnTo>
                  <a:lnTo>
                    <a:pt x="974" y="765"/>
                  </a:lnTo>
                  <a:lnTo>
                    <a:pt x="981" y="768"/>
                  </a:lnTo>
                  <a:lnTo>
                    <a:pt x="989" y="757"/>
                  </a:lnTo>
                  <a:lnTo>
                    <a:pt x="995" y="744"/>
                  </a:lnTo>
                  <a:lnTo>
                    <a:pt x="1002" y="730"/>
                  </a:lnTo>
                  <a:lnTo>
                    <a:pt x="1009" y="717"/>
                  </a:lnTo>
                  <a:lnTo>
                    <a:pt x="980" y="599"/>
                  </a:lnTo>
                  <a:lnTo>
                    <a:pt x="971" y="605"/>
                  </a:lnTo>
                  <a:lnTo>
                    <a:pt x="963" y="606"/>
                  </a:lnTo>
                  <a:lnTo>
                    <a:pt x="956" y="605"/>
                  </a:lnTo>
                  <a:lnTo>
                    <a:pt x="949" y="602"/>
                  </a:lnTo>
                  <a:lnTo>
                    <a:pt x="942" y="599"/>
                  </a:lnTo>
                  <a:lnTo>
                    <a:pt x="933" y="597"/>
                  </a:lnTo>
                  <a:lnTo>
                    <a:pt x="925" y="594"/>
                  </a:lnTo>
                  <a:lnTo>
                    <a:pt x="915" y="595"/>
                  </a:lnTo>
                  <a:close/>
                  <a:moveTo>
                    <a:pt x="1214" y="599"/>
                  </a:moveTo>
                  <a:lnTo>
                    <a:pt x="1214" y="599"/>
                  </a:lnTo>
                  <a:lnTo>
                    <a:pt x="1207" y="613"/>
                  </a:lnTo>
                  <a:lnTo>
                    <a:pt x="1197" y="629"/>
                  </a:lnTo>
                  <a:lnTo>
                    <a:pt x="1189" y="642"/>
                  </a:lnTo>
                  <a:lnTo>
                    <a:pt x="1177" y="654"/>
                  </a:lnTo>
                  <a:lnTo>
                    <a:pt x="1179" y="654"/>
                  </a:lnTo>
                  <a:lnTo>
                    <a:pt x="1180" y="656"/>
                  </a:lnTo>
                  <a:lnTo>
                    <a:pt x="1182" y="658"/>
                  </a:lnTo>
                  <a:lnTo>
                    <a:pt x="1183" y="661"/>
                  </a:lnTo>
                  <a:lnTo>
                    <a:pt x="1184" y="661"/>
                  </a:lnTo>
                  <a:lnTo>
                    <a:pt x="1187" y="661"/>
                  </a:lnTo>
                  <a:lnTo>
                    <a:pt x="1193" y="658"/>
                  </a:lnTo>
                  <a:lnTo>
                    <a:pt x="1196" y="654"/>
                  </a:lnTo>
                  <a:lnTo>
                    <a:pt x="1200" y="643"/>
                  </a:lnTo>
                  <a:lnTo>
                    <a:pt x="1203" y="637"/>
                  </a:lnTo>
                  <a:lnTo>
                    <a:pt x="1207" y="633"/>
                  </a:lnTo>
                  <a:lnTo>
                    <a:pt x="1211" y="632"/>
                  </a:lnTo>
                  <a:lnTo>
                    <a:pt x="1218" y="632"/>
                  </a:lnTo>
                  <a:lnTo>
                    <a:pt x="1220" y="637"/>
                  </a:lnTo>
                  <a:lnTo>
                    <a:pt x="1222" y="642"/>
                  </a:lnTo>
                  <a:lnTo>
                    <a:pt x="1227" y="644"/>
                  </a:lnTo>
                  <a:lnTo>
                    <a:pt x="1232" y="646"/>
                  </a:lnTo>
                  <a:lnTo>
                    <a:pt x="1229" y="632"/>
                  </a:lnTo>
                  <a:lnTo>
                    <a:pt x="1228" y="618"/>
                  </a:lnTo>
                  <a:lnTo>
                    <a:pt x="1227" y="604"/>
                  </a:lnTo>
                  <a:lnTo>
                    <a:pt x="1224" y="598"/>
                  </a:lnTo>
                  <a:lnTo>
                    <a:pt x="1220" y="594"/>
                  </a:lnTo>
                  <a:lnTo>
                    <a:pt x="1220" y="598"/>
                  </a:lnTo>
                  <a:lnTo>
                    <a:pt x="1218" y="602"/>
                  </a:lnTo>
                  <a:lnTo>
                    <a:pt x="1217" y="604"/>
                  </a:lnTo>
                  <a:lnTo>
                    <a:pt x="1215" y="604"/>
                  </a:lnTo>
                  <a:lnTo>
                    <a:pt x="1214" y="599"/>
                  </a:lnTo>
                  <a:close/>
                  <a:moveTo>
                    <a:pt x="789" y="595"/>
                  </a:moveTo>
                  <a:lnTo>
                    <a:pt x="789" y="595"/>
                  </a:lnTo>
                  <a:lnTo>
                    <a:pt x="770" y="604"/>
                  </a:lnTo>
                  <a:lnTo>
                    <a:pt x="761" y="606"/>
                  </a:lnTo>
                  <a:lnTo>
                    <a:pt x="749" y="609"/>
                  </a:lnTo>
                  <a:lnTo>
                    <a:pt x="746" y="654"/>
                  </a:lnTo>
                  <a:lnTo>
                    <a:pt x="744" y="692"/>
                  </a:lnTo>
                  <a:lnTo>
                    <a:pt x="759" y="716"/>
                  </a:lnTo>
                  <a:lnTo>
                    <a:pt x="773" y="737"/>
                  </a:lnTo>
                  <a:lnTo>
                    <a:pt x="779" y="729"/>
                  </a:lnTo>
                  <a:lnTo>
                    <a:pt x="783" y="717"/>
                  </a:lnTo>
                  <a:lnTo>
                    <a:pt x="779" y="717"/>
                  </a:lnTo>
                  <a:lnTo>
                    <a:pt x="775" y="715"/>
                  </a:lnTo>
                  <a:lnTo>
                    <a:pt x="769" y="710"/>
                  </a:lnTo>
                  <a:lnTo>
                    <a:pt x="769" y="698"/>
                  </a:lnTo>
                  <a:lnTo>
                    <a:pt x="776" y="696"/>
                  </a:lnTo>
                  <a:lnTo>
                    <a:pt x="779" y="696"/>
                  </a:lnTo>
                  <a:lnTo>
                    <a:pt x="782" y="701"/>
                  </a:lnTo>
                  <a:lnTo>
                    <a:pt x="782" y="688"/>
                  </a:lnTo>
                  <a:lnTo>
                    <a:pt x="783" y="674"/>
                  </a:lnTo>
                  <a:lnTo>
                    <a:pt x="786" y="644"/>
                  </a:lnTo>
                  <a:lnTo>
                    <a:pt x="790" y="616"/>
                  </a:lnTo>
                  <a:lnTo>
                    <a:pt x="790" y="604"/>
                  </a:lnTo>
                  <a:lnTo>
                    <a:pt x="789" y="595"/>
                  </a:lnTo>
                  <a:close/>
                  <a:moveTo>
                    <a:pt x="797" y="691"/>
                  </a:moveTo>
                  <a:lnTo>
                    <a:pt x="797" y="691"/>
                  </a:lnTo>
                  <a:lnTo>
                    <a:pt x="800" y="686"/>
                  </a:lnTo>
                  <a:lnTo>
                    <a:pt x="804" y="684"/>
                  </a:lnTo>
                  <a:lnTo>
                    <a:pt x="808" y="682"/>
                  </a:lnTo>
                  <a:lnTo>
                    <a:pt x="811" y="682"/>
                  </a:lnTo>
                  <a:lnTo>
                    <a:pt x="814" y="684"/>
                  </a:lnTo>
                  <a:lnTo>
                    <a:pt x="818" y="685"/>
                  </a:lnTo>
                  <a:lnTo>
                    <a:pt x="824" y="692"/>
                  </a:lnTo>
                  <a:lnTo>
                    <a:pt x="828" y="699"/>
                  </a:lnTo>
                  <a:lnTo>
                    <a:pt x="832" y="709"/>
                  </a:lnTo>
                  <a:lnTo>
                    <a:pt x="835" y="717"/>
                  </a:lnTo>
                  <a:lnTo>
                    <a:pt x="835" y="726"/>
                  </a:lnTo>
                  <a:lnTo>
                    <a:pt x="842" y="715"/>
                  </a:lnTo>
                  <a:lnTo>
                    <a:pt x="846" y="702"/>
                  </a:lnTo>
                  <a:lnTo>
                    <a:pt x="850" y="689"/>
                  </a:lnTo>
                  <a:lnTo>
                    <a:pt x="852" y="674"/>
                  </a:lnTo>
                  <a:lnTo>
                    <a:pt x="853" y="644"/>
                  </a:lnTo>
                  <a:lnTo>
                    <a:pt x="855" y="615"/>
                  </a:lnTo>
                  <a:lnTo>
                    <a:pt x="852" y="618"/>
                  </a:lnTo>
                  <a:lnTo>
                    <a:pt x="849" y="620"/>
                  </a:lnTo>
                  <a:lnTo>
                    <a:pt x="843" y="622"/>
                  </a:lnTo>
                  <a:lnTo>
                    <a:pt x="838" y="623"/>
                  </a:lnTo>
                  <a:lnTo>
                    <a:pt x="825" y="622"/>
                  </a:lnTo>
                  <a:lnTo>
                    <a:pt x="819" y="619"/>
                  </a:lnTo>
                  <a:lnTo>
                    <a:pt x="814" y="616"/>
                  </a:lnTo>
                  <a:lnTo>
                    <a:pt x="812" y="612"/>
                  </a:lnTo>
                  <a:lnTo>
                    <a:pt x="811" y="605"/>
                  </a:lnTo>
                  <a:lnTo>
                    <a:pt x="810" y="599"/>
                  </a:lnTo>
                  <a:lnTo>
                    <a:pt x="808" y="597"/>
                  </a:lnTo>
                  <a:lnTo>
                    <a:pt x="807" y="595"/>
                  </a:lnTo>
                  <a:lnTo>
                    <a:pt x="801" y="620"/>
                  </a:lnTo>
                  <a:lnTo>
                    <a:pt x="797" y="646"/>
                  </a:lnTo>
                  <a:lnTo>
                    <a:pt x="796" y="670"/>
                  </a:lnTo>
                  <a:lnTo>
                    <a:pt x="796" y="681"/>
                  </a:lnTo>
                  <a:lnTo>
                    <a:pt x="797" y="691"/>
                  </a:lnTo>
                  <a:close/>
                  <a:moveTo>
                    <a:pt x="863" y="682"/>
                  </a:moveTo>
                  <a:lnTo>
                    <a:pt x="863" y="682"/>
                  </a:lnTo>
                  <a:lnTo>
                    <a:pt x="876" y="650"/>
                  </a:lnTo>
                  <a:lnTo>
                    <a:pt x="883" y="633"/>
                  </a:lnTo>
                  <a:lnTo>
                    <a:pt x="890" y="619"/>
                  </a:lnTo>
                  <a:lnTo>
                    <a:pt x="885" y="618"/>
                  </a:lnTo>
                  <a:lnTo>
                    <a:pt x="883" y="616"/>
                  </a:lnTo>
                  <a:lnTo>
                    <a:pt x="878" y="611"/>
                  </a:lnTo>
                  <a:lnTo>
                    <a:pt x="870" y="597"/>
                  </a:lnTo>
                  <a:lnTo>
                    <a:pt x="869" y="608"/>
                  </a:lnTo>
                  <a:lnTo>
                    <a:pt x="866" y="618"/>
                  </a:lnTo>
                  <a:lnTo>
                    <a:pt x="864" y="640"/>
                  </a:lnTo>
                  <a:lnTo>
                    <a:pt x="864" y="661"/>
                  </a:lnTo>
                  <a:lnTo>
                    <a:pt x="863" y="682"/>
                  </a:lnTo>
                  <a:close/>
                  <a:moveTo>
                    <a:pt x="668" y="629"/>
                  </a:moveTo>
                  <a:lnTo>
                    <a:pt x="668" y="629"/>
                  </a:lnTo>
                  <a:lnTo>
                    <a:pt x="665" y="627"/>
                  </a:lnTo>
                  <a:lnTo>
                    <a:pt x="662" y="627"/>
                  </a:lnTo>
                  <a:lnTo>
                    <a:pt x="657" y="623"/>
                  </a:lnTo>
                  <a:lnTo>
                    <a:pt x="652" y="619"/>
                  </a:lnTo>
                  <a:lnTo>
                    <a:pt x="647" y="616"/>
                  </a:lnTo>
                  <a:lnTo>
                    <a:pt x="637" y="620"/>
                  </a:lnTo>
                  <a:lnTo>
                    <a:pt x="627" y="625"/>
                  </a:lnTo>
                  <a:lnTo>
                    <a:pt x="617" y="660"/>
                  </a:lnTo>
                  <a:lnTo>
                    <a:pt x="605" y="693"/>
                  </a:lnTo>
                  <a:lnTo>
                    <a:pt x="591" y="726"/>
                  </a:lnTo>
                  <a:lnTo>
                    <a:pt x="577" y="757"/>
                  </a:lnTo>
                  <a:lnTo>
                    <a:pt x="586" y="757"/>
                  </a:lnTo>
                  <a:lnTo>
                    <a:pt x="589" y="757"/>
                  </a:lnTo>
                  <a:lnTo>
                    <a:pt x="592" y="758"/>
                  </a:lnTo>
                  <a:lnTo>
                    <a:pt x="595" y="764"/>
                  </a:lnTo>
                  <a:lnTo>
                    <a:pt x="598" y="771"/>
                  </a:lnTo>
                  <a:lnTo>
                    <a:pt x="602" y="776"/>
                  </a:lnTo>
                  <a:lnTo>
                    <a:pt x="605" y="778"/>
                  </a:lnTo>
                  <a:lnTo>
                    <a:pt x="607" y="781"/>
                  </a:lnTo>
                  <a:lnTo>
                    <a:pt x="613" y="769"/>
                  </a:lnTo>
                  <a:lnTo>
                    <a:pt x="619" y="758"/>
                  </a:lnTo>
                  <a:lnTo>
                    <a:pt x="627" y="731"/>
                  </a:lnTo>
                  <a:lnTo>
                    <a:pt x="634" y="705"/>
                  </a:lnTo>
                  <a:lnTo>
                    <a:pt x="637" y="698"/>
                  </a:lnTo>
                  <a:lnTo>
                    <a:pt x="640" y="691"/>
                  </a:lnTo>
                  <a:lnTo>
                    <a:pt x="643" y="686"/>
                  </a:lnTo>
                  <a:lnTo>
                    <a:pt x="647" y="685"/>
                  </a:lnTo>
                  <a:lnTo>
                    <a:pt x="651" y="685"/>
                  </a:lnTo>
                  <a:lnTo>
                    <a:pt x="654" y="688"/>
                  </a:lnTo>
                  <a:lnTo>
                    <a:pt x="658" y="691"/>
                  </a:lnTo>
                  <a:lnTo>
                    <a:pt x="661" y="696"/>
                  </a:lnTo>
                  <a:lnTo>
                    <a:pt x="665" y="706"/>
                  </a:lnTo>
                  <a:lnTo>
                    <a:pt x="668" y="713"/>
                  </a:lnTo>
                  <a:lnTo>
                    <a:pt x="672" y="729"/>
                  </a:lnTo>
                  <a:lnTo>
                    <a:pt x="676" y="741"/>
                  </a:lnTo>
                  <a:lnTo>
                    <a:pt x="680" y="752"/>
                  </a:lnTo>
                  <a:lnTo>
                    <a:pt x="683" y="757"/>
                  </a:lnTo>
                  <a:lnTo>
                    <a:pt x="688" y="761"/>
                  </a:lnTo>
                  <a:lnTo>
                    <a:pt x="689" y="750"/>
                  </a:lnTo>
                  <a:lnTo>
                    <a:pt x="693" y="743"/>
                  </a:lnTo>
                  <a:lnTo>
                    <a:pt x="697" y="738"/>
                  </a:lnTo>
                  <a:lnTo>
                    <a:pt x="703" y="736"/>
                  </a:lnTo>
                  <a:lnTo>
                    <a:pt x="710" y="737"/>
                  </a:lnTo>
                  <a:lnTo>
                    <a:pt x="716" y="740"/>
                  </a:lnTo>
                  <a:lnTo>
                    <a:pt x="723" y="745"/>
                  </a:lnTo>
                  <a:lnTo>
                    <a:pt x="727" y="752"/>
                  </a:lnTo>
                  <a:lnTo>
                    <a:pt x="732" y="750"/>
                  </a:lnTo>
                  <a:lnTo>
                    <a:pt x="737" y="747"/>
                  </a:lnTo>
                  <a:lnTo>
                    <a:pt x="738" y="743"/>
                  </a:lnTo>
                  <a:lnTo>
                    <a:pt x="739" y="738"/>
                  </a:lnTo>
                  <a:lnTo>
                    <a:pt x="742" y="729"/>
                  </a:lnTo>
                  <a:lnTo>
                    <a:pt x="744" y="724"/>
                  </a:lnTo>
                  <a:lnTo>
                    <a:pt x="746" y="722"/>
                  </a:lnTo>
                  <a:lnTo>
                    <a:pt x="731" y="695"/>
                  </a:lnTo>
                  <a:lnTo>
                    <a:pt x="717" y="667"/>
                  </a:lnTo>
                  <a:lnTo>
                    <a:pt x="692" y="606"/>
                  </a:lnTo>
                  <a:lnTo>
                    <a:pt x="688" y="615"/>
                  </a:lnTo>
                  <a:lnTo>
                    <a:pt x="682" y="620"/>
                  </a:lnTo>
                  <a:lnTo>
                    <a:pt x="676" y="625"/>
                  </a:lnTo>
                  <a:lnTo>
                    <a:pt x="668" y="629"/>
                  </a:lnTo>
                  <a:close/>
                  <a:moveTo>
                    <a:pt x="1168" y="664"/>
                  </a:moveTo>
                  <a:lnTo>
                    <a:pt x="1168" y="664"/>
                  </a:lnTo>
                  <a:lnTo>
                    <a:pt x="1159" y="677"/>
                  </a:lnTo>
                  <a:lnTo>
                    <a:pt x="1151" y="691"/>
                  </a:lnTo>
                  <a:lnTo>
                    <a:pt x="1131" y="715"/>
                  </a:lnTo>
                  <a:lnTo>
                    <a:pt x="1092" y="762"/>
                  </a:lnTo>
                  <a:lnTo>
                    <a:pt x="1100" y="792"/>
                  </a:lnTo>
                  <a:lnTo>
                    <a:pt x="1107" y="821"/>
                  </a:lnTo>
                  <a:lnTo>
                    <a:pt x="1118" y="818"/>
                  </a:lnTo>
                  <a:lnTo>
                    <a:pt x="1127" y="813"/>
                  </a:lnTo>
                  <a:lnTo>
                    <a:pt x="1134" y="807"/>
                  </a:lnTo>
                  <a:lnTo>
                    <a:pt x="1141" y="799"/>
                  </a:lnTo>
                  <a:lnTo>
                    <a:pt x="1151" y="783"/>
                  </a:lnTo>
                  <a:lnTo>
                    <a:pt x="1158" y="775"/>
                  </a:lnTo>
                  <a:lnTo>
                    <a:pt x="1163" y="768"/>
                  </a:lnTo>
                  <a:lnTo>
                    <a:pt x="1168" y="775"/>
                  </a:lnTo>
                  <a:lnTo>
                    <a:pt x="1170" y="782"/>
                  </a:lnTo>
                  <a:lnTo>
                    <a:pt x="1176" y="799"/>
                  </a:lnTo>
                  <a:lnTo>
                    <a:pt x="1179" y="817"/>
                  </a:lnTo>
                  <a:lnTo>
                    <a:pt x="1182" y="825"/>
                  </a:lnTo>
                  <a:lnTo>
                    <a:pt x="1184" y="832"/>
                  </a:lnTo>
                  <a:lnTo>
                    <a:pt x="1194" y="820"/>
                  </a:lnTo>
                  <a:lnTo>
                    <a:pt x="1203" y="804"/>
                  </a:lnTo>
                  <a:lnTo>
                    <a:pt x="1208" y="789"/>
                  </a:lnTo>
                  <a:lnTo>
                    <a:pt x="1213" y="774"/>
                  </a:lnTo>
                  <a:lnTo>
                    <a:pt x="1213" y="765"/>
                  </a:lnTo>
                  <a:lnTo>
                    <a:pt x="1213" y="755"/>
                  </a:lnTo>
                  <a:lnTo>
                    <a:pt x="1213" y="751"/>
                  </a:lnTo>
                  <a:lnTo>
                    <a:pt x="1214" y="747"/>
                  </a:lnTo>
                  <a:lnTo>
                    <a:pt x="1217" y="744"/>
                  </a:lnTo>
                  <a:lnTo>
                    <a:pt x="1220" y="741"/>
                  </a:lnTo>
                  <a:lnTo>
                    <a:pt x="1227" y="745"/>
                  </a:lnTo>
                  <a:lnTo>
                    <a:pt x="1231" y="752"/>
                  </a:lnTo>
                  <a:lnTo>
                    <a:pt x="1234" y="759"/>
                  </a:lnTo>
                  <a:lnTo>
                    <a:pt x="1235" y="768"/>
                  </a:lnTo>
                  <a:lnTo>
                    <a:pt x="1238" y="783"/>
                  </a:lnTo>
                  <a:lnTo>
                    <a:pt x="1242" y="799"/>
                  </a:lnTo>
                  <a:lnTo>
                    <a:pt x="1243" y="806"/>
                  </a:lnTo>
                  <a:lnTo>
                    <a:pt x="1248" y="813"/>
                  </a:lnTo>
                  <a:lnTo>
                    <a:pt x="1252" y="820"/>
                  </a:lnTo>
                  <a:lnTo>
                    <a:pt x="1257" y="824"/>
                  </a:lnTo>
                  <a:lnTo>
                    <a:pt x="1260" y="824"/>
                  </a:lnTo>
                  <a:lnTo>
                    <a:pt x="1263" y="821"/>
                  </a:lnTo>
                  <a:lnTo>
                    <a:pt x="1267" y="816"/>
                  </a:lnTo>
                  <a:lnTo>
                    <a:pt x="1270" y="810"/>
                  </a:lnTo>
                  <a:lnTo>
                    <a:pt x="1273" y="809"/>
                  </a:lnTo>
                  <a:lnTo>
                    <a:pt x="1274" y="809"/>
                  </a:lnTo>
                  <a:lnTo>
                    <a:pt x="1264" y="772"/>
                  </a:lnTo>
                  <a:lnTo>
                    <a:pt x="1255" y="738"/>
                  </a:lnTo>
                  <a:lnTo>
                    <a:pt x="1246" y="705"/>
                  </a:lnTo>
                  <a:lnTo>
                    <a:pt x="1238" y="667"/>
                  </a:lnTo>
                  <a:lnTo>
                    <a:pt x="1232" y="667"/>
                  </a:lnTo>
                  <a:lnTo>
                    <a:pt x="1228" y="667"/>
                  </a:lnTo>
                  <a:lnTo>
                    <a:pt x="1225" y="664"/>
                  </a:lnTo>
                  <a:lnTo>
                    <a:pt x="1222" y="663"/>
                  </a:lnTo>
                  <a:lnTo>
                    <a:pt x="1213" y="651"/>
                  </a:lnTo>
                  <a:lnTo>
                    <a:pt x="1208" y="658"/>
                  </a:lnTo>
                  <a:lnTo>
                    <a:pt x="1204" y="665"/>
                  </a:lnTo>
                  <a:lnTo>
                    <a:pt x="1197" y="671"/>
                  </a:lnTo>
                  <a:lnTo>
                    <a:pt x="1190" y="677"/>
                  </a:lnTo>
                  <a:lnTo>
                    <a:pt x="1183" y="679"/>
                  </a:lnTo>
                  <a:lnTo>
                    <a:pt x="1180" y="679"/>
                  </a:lnTo>
                  <a:lnTo>
                    <a:pt x="1177" y="678"/>
                  </a:lnTo>
                  <a:lnTo>
                    <a:pt x="1175" y="677"/>
                  </a:lnTo>
                  <a:lnTo>
                    <a:pt x="1172" y="674"/>
                  </a:lnTo>
                  <a:lnTo>
                    <a:pt x="1169" y="668"/>
                  </a:lnTo>
                  <a:lnTo>
                    <a:pt x="1168" y="664"/>
                  </a:lnTo>
                  <a:close/>
                  <a:moveTo>
                    <a:pt x="1037" y="747"/>
                  </a:moveTo>
                  <a:lnTo>
                    <a:pt x="1037" y="747"/>
                  </a:lnTo>
                  <a:lnTo>
                    <a:pt x="1043" y="737"/>
                  </a:lnTo>
                  <a:lnTo>
                    <a:pt x="1048" y="729"/>
                  </a:lnTo>
                  <a:lnTo>
                    <a:pt x="1053" y="726"/>
                  </a:lnTo>
                  <a:lnTo>
                    <a:pt x="1057" y="723"/>
                  </a:lnTo>
                  <a:lnTo>
                    <a:pt x="1062" y="720"/>
                  </a:lnTo>
                  <a:lnTo>
                    <a:pt x="1068" y="720"/>
                  </a:lnTo>
                  <a:lnTo>
                    <a:pt x="1065" y="716"/>
                  </a:lnTo>
                  <a:lnTo>
                    <a:pt x="1064" y="713"/>
                  </a:lnTo>
                  <a:lnTo>
                    <a:pt x="1061" y="703"/>
                  </a:lnTo>
                  <a:lnTo>
                    <a:pt x="1058" y="692"/>
                  </a:lnTo>
                  <a:lnTo>
                    <a:pt x="1055" y="688"/>
                  </a:lnTo>
                  <a:lnTo>
                    <a:pt x="1053" y="685"/>
                  </a:lnTo>
                  <a:lnTo>
                    <a:pt x="1050" y="685"/>
                  </a:lnTo>
                  <a:lnTo>
                    <a:pt x="1045" y="686"/>
                  </a:lnTo>
                  <a:lnTo>
                    <a:pt x="1037" y="693"/>
                  </a:lnTo>
                  <a:lnTo>
                    <a:pt x="1030" y="702"/>
                  </a:lnTo>
                  <a:lnTo>
                    <a:pt x="1024" y="712"/>
                  </a:lnTo>
                  <a:lnTo>
                    <a:pt x="1022" y="723"/>
                  </a:lnTo>
                  <a:lnTo>
                    <a:pt x="1022" y="729"/>
                  </a:lnTo>
                  <a:lnTo>
                    <a:pt x="1023" y="733"/>
                  </a:lnTo>
                  <a:lnTo>
                    <a:pt x="1024" y="737"/>
                  </a:lnTo>
                  <a:lnTo>
                    <a:pt x="1027" y="741"/>
                  </a:lnTo>
                  <a:lnTo>
                    <a:pt x="1031" y="744"/>
                  </a:lnTo>
                  <a:lnTo>
                    <a:pt x="1037" y="747"/>
                  </a:lnTo>
                  <a:close/>
                  <a:moveTo>
                    <a:pt x="779" y="758"/>
                  </a:moveTo>
                  <a:lnTo>
                    <a:pt x="779" y="758"/>
                  </a:lnTo>
                  <a:lnTo>
                    <a:pt x="786" y="755"/>
                  </a:lnTo>
                  <a:lnTo>
                    <a:pt x="791" y="754"/>
                  </a:lnTo>
                  <a:lnTo>
                    <a:pt x="797" y="755"/>
                  </a:lnTo>
                  <a:lnTo>
                    <a:pt x="801" y="759"/>
                  </a:lnTo>
                  <a:lnTo>
                    <a:pt x="811" y="766"/>
                  </a:lnTo>
                  <a:lnTo>
                    <a:pt x="815" y="769"/>
                  </a:lnTo>
                  <a:lnTo>
                    <a:pt x="822" y="771"/>
                  </a:lnTo>
                  <a:lnTo>
                    <a:pt x="824" y="766"/>
                  </a:lnTo>
                  <a:lnTo>
                    <a:pt x="826" y="762"/>
                  </a:lnTo>
                  <a:lnTo>
                    <a:pt x="828" y="754"/>
                  </a:lnTo>
                  <a:lnTo>
                    <a:pt x="828" y="744"/>
                  </a:lnTo>
                  <a:lnTo>
                    <a:pt x="825" y="734"/>
                  </a:lnTo>
                  <a:lnTo>
                    <a:pt x="821" y="724"/>
                  </a:lnTo>
                  <a:lnTo>
                    <a:pt x="817" y="716"/>
                  </a:lnTo>
                  <a:lnTo>
                    <a:pt x="811" y="709"/>
                  </a:lnTo>
                  <a:lnTo>
                    <a:pt x="804" y="705"/>
                  </a:lnTo>
                  <a:lnTo>
                    <a:pt x="798" y="719"/>
                  </a:lnTo>
                  <a:lnTo>
                    <a:pt x="791" y="731"/>
                  </a:lnTo>
                  <a:lnTo>
                    <a:pt x="784" y="744"/>
                  </a:lnTo>
                  <a:lnTo>
                    <a:pt x="779" y="758"/>
                  </a:lnTo>
                  <a:close/>
                  <a:moveTo>
                    <a:pt x="626" y="781"/>
                  </a:moveTo>
                  <a:lnTo>
                    <a:pt x="626" y="781"/>
                  </a:lnTo>
                  <a:lnTo>
                    <a:pt x="629" y="781"/>
                  </a:lnTo>
                  <a:lnTo>
                    <a:pt x="629" y="782"/>
                  </a:lnTo>
                  <a:lnTo>
                    <a:pt x="630" y="785"/>
                  </a:lnTo>
                  <a:lnTo>
                    <a:pt x="631" y="788"/>
                  </a:lnTo>
                  <a:lnTo>
                    <a:pt x="630" y="813"/>
                  </a:lnTo>
                  <a:lnTo>
                    <a:pt x="630" y="837"/>
                  </a:lnTo>
                  <a:lnTo>
                    <a:pt x="631" y="883"/>
                  </a:lnTo>
                  <a:lnTo>
                    <a:pt x="634" y="927"/>
                  </a:lnTo>
                  <a:lnTo>
                    <a:pt x="636" y="948"/>
                  </a:lnTo>
                  <a:lnTo>
                    <a:pt x="636" y="969"/>
                  </a:lnTo>
                  <a:lnTo>
                    <a:pt x="634" y="1088"/>
                  </a:lnTo>
                  <a:lnTo>
                    <a:pt x="634" y="1146"/>
                  </a:lnTo>
                  <a:lnTo>
                    <a:pt x="636" y="1202"/>
                  </a:lnTo>
                  <a:lnTo>
                    <a:pt x="640" y="1205"/>
                  </a:lnTo>
                  <a:lnTo>
                    <a:pt x="644" y="1206"/>
                  </a:lnTo>
                  <a:lnTo>
                    <a:pt x="650" y="1207"/>
                  </a:lnTo>
                  <a:lnTo>
                    <a:pt x="655" y="1206"/>
                  </a:lnTo>
                  <a:lnTo>
                    <a:pt x="658" y="1189"/>
                  </a:lnTo>
                  <a:lnTo>
                    <a:pt x="661" y="1171"/>
                  </a:lnTo>
                  <a:lnTo>
                    <a:pt x="665" y="1132"/>
                  </a:lnTo>
                  <a:lnTo>
                    <a:pt x="668" y="1091"/>
                  </a:lnTo>
                  <a:lnTo>
                    <a:pt x="668" y="1049"/>
                  </a:lnTo>
                  <a:lnTo>
                    <a:pt x="669" y="1023"/>
                  </a:lnTo>
                  <a:lnTo>
                    <a:pt x="672" y="1000"/>
                  </a:lnTo>
                  <a:lnTo>
                    <a:pt x="675" y="976"/>
                  </a:lnTo>
                  <a:lnTo>
                    <a:pt x="673" y="953"/>
                  </a:lnTo>
                  <a:lnTo>
                    <a:pt x="673" y="946"/>
                  </a:lnTo>
                  <a:lnTo>
                    <a:pt x="671" y="941"/>
                  </a:lnTo>
                  <a:lnTo>
                    <a:pt x="668" y="934"/>
                  </a:lnTo>
                  <a:lnTo>
                    <a:pt x="668" y="925"/>
                  </a:lnTo>
                  <a:lnTo>
                    <a:pt x="671" y="917"/>
                  </a:lnTo>
                  <a:lnTo>
                    <a:pt x="676" y="907"/>
                  </a:lnTo>
                  <a:lnTo>
                    <a:pt x="690" y="887"/>
                  </a:lnTo>
                  <a:lnTo>
                    <a:pt x="703" y="866"/>
                  </a:lnTo>
                  <a:lnTo>
                    <a:pt x="709" y="856"/>
                  </a:lnTo>
                  <a:lnTo>
                    <a:pt x="711" y="847"/>
                  </a:lnTo>
                  <a:lnTo>
                    <a:pt x="711" y="834"/>
                  </a:lnTo>
                  <a:lnTo>
                    <a:pt x="711" y="821"/>
                  </a:lnTo>
                  <a:lnTo>
                    <a:pt x="709" y="799"/>
                  </a:lnTo>
                  <a:lnTo>
                    <a:pt x="706" y="788"/>
                  </a:lnTo>
                  <a:lnTo>
                    <a:pt x="706" y="776"/>
                  </a:lnTo>
                  <a:lnTo>
                    <a:pt x="706" y="765"/>
                  </a:lnTo>
                  <a:lnTo>
                    <a:pt x="707" y="752"/>
                  </a:lnTo>
                  <a:lnTo>
                    <a:pt x="704" y="755"/>
                  </a:lnTo>
                  <a:lnTo>
                    <a:pt x="703" y="759"/>
                  </a:lnTo>
                  <a:lnTo>
                    <a:pt x="702" y="769"/>
                  </a:lnTo>
                  <a:lnTo>
                    <a:pt x="702" y="775"/>
                  </a:lnTo>
                  <a:lnTo>
                    <a:pt x="700" y="779"/>
                  </a:lnTo>
                  <a:lnTo>
                    <a:pt x="697" y="782"/>
                  </a:lnTo>
                  <a:lnTo>
                    <a:pt x="692" y="783"/>
                  </a:lnTo>
                  <a:lnTo>
                    <a:pt x="688" y="783"/>
                  </a:lnTo>
                  <a:lnTo>
                    <a:pt x="683" y="782"/>
                  </a:lnTo>
                  <a:lnTo>
                    <a:pt x="679" y="779"/>
                  </a:lnTo>
                  <a:lnTo>
                    <a:pt x="676" y="776"/>
                  </a:lnTo>
                  <a:lnTo>
                    <a:pt x="672" y="765"/>
                  </a:lnTo>
                  <a:lnTo>
                    <a:pt x="668" y="752"/>
                  </a:lnTo>
                  <a:lnTo>
                    <a:pt x="659" y="727"/>
                  </a:lnTo>
                  <a:lnTo>
                    <a:pt x="655" y="717"/>
                  </a:lnTo>
                  <a:lnTo>
                    <a:pt x="652" y="713"/>
                  </a:lnTo>
                  <a:lnTo>
                    <a:pt x="648" y="710"/>
                  </a:lnTo>
                  <a:lnTo>
                    <a:pt x="637" y="744"/>
                  </a:lnTo>
                  <a:lnTo>
                    <a:pt x="626" y="781"/>
                  </a:lnTo>
                  <a:close/>
                  <a:moveTo>
                    <a:pt x="909" y="929"/>
                  </a:moveTo>
                  <a:lnTo>
                    <a:pt x="909" y="929"/>
                  </a:lnTo>
                  <a:lnTo>
                    <a:pt x="916" y="929"/>
                  </a:lnTo>
                  <a:lnTo>
                    <a:pt x="922" y="928"/>
                  </a:lnTo>
                  <a:lnTo>
                    <a:pt x="928" y="925"/>
                  </a:lnTo>
                  <a:lnTo>
                    <a:pt x="932" y="924"/>
                  </a:lnTo>
                  <a:lnTo>
                    <a:pt x="939" y="917"/>
                  </a:lnTo>
                  <a:lnTo>
                    <a:pt x="946" y="908"/>
                  </a:lnTo>
                  <a:lnTo>
                    <a:pt x="957" y="891"/>
                  </a:lnTo>
                  <a:lnTo>
                    <a:pt x="963" y="883"/>
                  </a:lnTo>
                  <a:lnTo>
                    <a:pt x="971" y="877"/>
                  </a:lnTo>
                  <a:lnTo>
                    <a:pt x="974" y="880"/>
                  </a:lnTo>
                  <a:lnTo>
                    <a:pt x="974" y="883"/>
                  </a:lnTo>
                  <a:lnTo>
                    <a:pt x="975" y="890"/>
                  </a:lnTo>
                  <a:lnTo>
                    <a:pt x="974" y="898"/>
                  </a:lnTo>
                  <a:lnTo>
                    <a:pt x="971" y="907"/>
                  </a:lnTo>
                  <a:lnTo>
                    <a:pt x="970" y="917"/>
                  </a:lnTo>
                  <a:lnTo>
                    <a:pt x="968" y="925"/>
                  </a:lnTo>
                  <a:lnTo>
                    <a:pt x="970" y="934"/>
                  </a:lnTo>
                  <a:lnTo>
                    <a:pt x="971" y="938"/>
                  </a:lnTo>
                  <a:lnTo>
                    <a:pt x="974" y="941"/>
                  </a:lnTo>
                  <a:lnTo>
                    <a:pt x="980" y="941"/>
                  </a:lnTo>
                  <a:lnTo>
                    <a:pt x="985" y="938"/>
                  </a:lnTo>
                  <a:lnTo>
                    <a:pt x="991" y="934"/>
                  </a:lnTo>
                  <a:lnTo>
                    <a:pt x="995" y="929"/>
                  </a:lnTo>
                  <a:lnTo>
                    <a:pt x="1003" y="917"/>
                  </a:lnTo>
                  <a:lnTo>
                    <a:pt x="1010" y="903"/>
                  </a:lnTo>
                  <a:lnTo>
                    <a:pt x="1013" y="893"/>
                  </a:lnTo>
                  <a:lnTo>
                    <a:pt x="1015" y="884"/>
                  </a:lnTo>
                  <a:lnTo>
                    <a:pt x="1017" y="882"/>
                  </a:lnTo>
                  <a:lnTo>
                    <a:pt x="1020" y="880"/>
                  </a:lnTo>
                  <a:lnTo>
                    <a:pt x="1023" y="882"/>
                  </a:lnTo>
                  <a:lnTo>
                    <a:pt x="1027" y="884"/>
                  </a:lnTo>
                  <a:lnTo>
                    <a:pt x="1029" y="903"/>
                  </a:lnTo>
                  <a:lnTo>
                    <a:pt x="1031" y="920"/>
                  </a:lnTo>
                  <a:lnTo>
                    <a:pt x="1038" y="936"/>
                  </a:lnTo>
                  <a:lnTo>
                    <a:pt x="1043" y="943"/>
                  </a:lnTo>
                  <a:lnTo>
                    <a:pt x="1047" y="950"/>
                  </a:lnTo>
                  <a:lnTo>
                    <a:pt x="1053" y="946"/>
                  </a:lnTo>
                  <a:lnTo>
                    <a:pt x="1058" y="942"/>
                  </a:lnTo>
                  <a:lnTo>
                    <a:pt x="1064" y="941"/>
                  </a:lnTo>
                  <a:lnTo>
                    <a:pt x="1071" y="941"/>
                  </a:lnTo>
                  <a:lnTo>
                    <a:pt x="1074" y="935"/>
                  </a:lnTo>
                  <a:lnTo>
                    <a:pt x="1074" y="927"/>
                  </a:lnTo>
                  <a:lnTo>
                    <a:pt x="1075" y="910"/>
                  </a:lnTo>
                  <a:lnTo>
                    <a:pt x="1075" y="901"/>
                  </a:lnTo>
                  <a:lnTo>
                    <a:pt x="1075" y="893"/>
                  </a:lnTo>
                  <a:lnTo>
                    <a:pt x="1078" y="886"/>
                  </a:lnTo>
                  <a:lnTo>
                    <a:pt x="1082" y="882"/>
                  </a:lnTo>
                  <a:lnTo>
                    <a:pt x="1085" y="880"/>
                  </a:lnTo>
                  <a:lnTo>
                    <a:pt x="1086" y="879"/>
                  </a:lnTo>
                  <a:lnTo>
                    <a:pt x="1093" y="887"/>
                  </a:lnTo>
                  <a:lnTo>
                    <a:pt x="1099" y="896"/>
                  </a:lnTo>
                  <a:lnTo>
                    <a:pt x="1106" y="904"/>
                  </a:lnTo>
                  <a:lnTo>
                    <a:pt x="1113" y="913"/>
                  </a:lnTo>
                  <a:lnTo>
                    <a:pt x="1104" y="870"/>
                  </a:lnTo>
                  <a:lnTo>
                    <a:pt x="1095" y="828"/>
                  </a:lnTo>
                  <a:lnTo>
                    <a:pt x="1085" y="788"/>
                  </a:lnTo>
                  <a:lnTo>
                    <a:pt x="1072" y="748"/>
                  </a:lnTo>
                  <a:lnTo>
                    <a:pt x="1071" y="751"/>
                  </a:lnTo>
                  <a:lnTo>
                    <a:pt x="1069" y="752"/>
                  </a:lnTo>
                  <a:lnTo>
                    <a:pt x="1067" y="752"/>
                  </a:lnTo>
                  <a:lnTo>
                    <a:pt x="1062" y="751"/>
                  </a:lnTo>
                  <a:lnTo>
                    <a:pt x="1057" y="751"/>
                  </a:lnTo>
                  <a:lnTo>
                    <a:pt x="1051" y="757"/>
                  </a:lnTo>
                  <a:lnTo>
                    <a:pt x="1045" y="761"/>
                  </a:lnTo>
                  <a:lnTo>
                    <a:pt x="1038" y="762"/>
                  </a:lnTo>
                  <a:lnTo>
                    <a:pt x="1033" y="762"/>
                  </a:lnTo>
                  <a:lnTo>
                    <a:pt x="1026" y="759"/>
                  </a:lnTo>
                  <a:lnTo>
                    <a:pt x="1020" y="755"/>
                  </a:lnTo>
                  <a:lnTo>
                    <a:pt x="1016" y="748"/>
                  </a:lnTo>
                  <a:lnTo>
                    <a:pt x="1012" y="741"/>
                  </a:lnTo>
                  <a:lnTo>
                    <a:pt x="1001" y="766"/>
                  </a:lnTo>
                  <a:lnTo>
                    <a:pt x="988" y="792"/>
                  </a:lnTo>
                  <a:lnTo>
                    <a:pt x="961" y="840"/>
                  </a:lnTo>
                  <a:lnTo>
                    <a:pt x="933" y="884"/>
                  </a:lnTo>
                  <a:lnTo>
                    <a:pt x="921" y="907"/>
                  </a:lnTo>
                  <a:lnTo>
                    <a:pt x="909" y="929"/>
                  </a:lnTo>
                  <a:close/>
                  <a:moveTo>
                    <a:pt x="718" y="766"/>
                  </a:moveTo>
                  <a:lnTo>
                    <a:pt x="718" y="766"/>
                  </a:lnTo>
                  <a:lnTo>
                    <a:pt x="718" y="783"/>
                  </a:lnTo>
                  <a:lnTo>
                    <a:pt x="718" y="802"/>
                  </a:lnTo>
                  <a:lnTo>
                    <a:pt x="720" y="817"/>
                  </a:lnTo>
                  <a:lnTo>
                    <a:pt x="720" y="824"/>
                  </a:lnTo>
                  <a:lnTo>
                    <a:pt x="723" y="828"/>
                  </a:lnTo>
                  <a:lnTo>
                    <a:pt x="732" y="809"/>
                  </a:lnTo>
                  <a:lnTo>
                    <a:pt x="745" y="790"/>
                  </a:lnTo>
                  <a:lnTo>
                    <a:pt x="756" y="771"/>
                  </a:lnTo>
                  <a:lnTo>
                    <a:pt x="761" y="761"/>
                  </a:lnTo>
                  <a:lnTo>
                    <a:pt x="766" y="751"/>
                  </a:lnTo>
                  <a:lnTo>
                    <a:pt x="763" y="751"/>
                  </a:lnTo>
                  <a:lnTo>
                    <a:pt x="762" y="751"/>
                  </a:lnTo>
                  <a:lnTo>
                    <a:pt x="759" y="748"/>
                  </a:lnTo>
                  <a:lnTo>
                    <a:pt x="758" y="747"/>
                  </a:lnTo>
                  <a:lnTo>
                    <a:pt x="756" y="747"/>
                  </a:lnTo>
                  <a:lnTo>
                    <a:pt x="753" y="747"/>
                  </a:lnTo>
                  <a:lnTo>
                    <a:pt x="752" y="752"/>
                  </a:lnTo>
                  <a:lnTo>
                    <a:pt x="751" y="757"/>
                  </a:lnTo>
                  <a:lnTo>
                    <a:pt x="746" y="761"/>
                  </a:lnTo>
                  <a:lnTo>
                    <a:pt x="742" y="764"/>
                  </a:lnTo>
                  <a:lnTo>
                    <a:pt x="738" y="765"/>
                  </a:lnTo>
                  <a:lnTo>
                    <a:pt x="732" y="766"/>
                  </a:lnTo>
                  <a:lnTo>
                    <a:pt x="718" y="766"/>
                  </a:lnTo>
                  <a:close/>
                  <a:moveTo>
                    <a:pt x="940" y="771"/>
                  </a:moveTo>
                  <a:lnTo>
                    <a:pt x="940" y="771"/>
                  </a:lnTo>
                  <a:lnTo>
                    <a:pt x="939" y="776"/>
                  </a:lnTo>
                  <a:lnTo>
                    <a:pt x="936" y="782"/>
                  </a:lnTo>
                  <a:lnTo>
                    <a:pt x="929" y="792"/>
                  </a:lnTo>
                  <a:lnTo>
                    <a:pt x="922" y="802"/>
                  </a:lnTo>
                  <a:lnTo>
                    <a:pt x="919" y="806"/>
                  </a:lnTo>
                  <a:lnTo>
                    <a:pt x="916" y="811"/>
                  </a:lnTo>
                  <a:lnTo>
                    <a:pt x="915" y="820"/>
                  </a:lnTo>
                  <a:lnTo>
                    <a:pt x="914" y="830"/>
                  </a:lnTo>
                  <a:lnTo>
                    <a:pt x="914" y="848"/>
                  </a:lnTo>
                  <a:lnTo>
                    <a:pt x="914" y="868"/>
                  </a:lnTo>
                  <a:lnTo>
                    <a:pt x="914" y="884"/>
                  </a:lnTo>
                  <a:lnTo>
                    <a:pt x="929" y="862"/>
                  </a:lnTo>
                  <a:lnTo>
                    <a:pt x="944" y="838"/>
                  </a:lnTo>
                  <a:lnTo>
                    <a:pt x="974" y="788"/>
                  </a:lnTo>
                  <a:lnTo>
                    <a:pt x="967" y="785"/>
                  </a:lnTo>
                  <a:lnTo>
                    <a:pt x="963" y="779"/>
                  </a:lnTo>
                  <a:lnTo>
                    <a:pt x="958" y="774"/>
                  </a:lnTo>
                  <a:lnTo>
                    <a:pt x="956" y="768"/>
                  </a:lnTo>
                  <a:lnTo>
                    <a:pt x="953" y="761"/>
                  </a:lnTo>
                  <a:lnTo>
                    <a:pt x="949" y="755"/>
                  </a:lnTo>
                  <a:lnTo>
                    <a:pt x="944" y="750"/>
                  </a:lnTo>
                  <a:lnTo>
                    <a:pt x="939" y="747"/>
                  </a:lnTo>
                  <a:lnTo>
                    <a:pt x="939" y="754"/>
                  </a:lnTo>
                  <a:lnTo>
                    <a:pt x="939" y="759"/>
                  </a:lnTo>
                  <a:lnTo>
                    <a:pt x="940" y="764"/>
                  </a:lnTo>
                  <a:lnTo>
                    <a:pt x="940" y="771"/>
                  </a:lnTo>
                  <a:close/>
                  <a:moveTo>
                    <a:pt x="898" y="797"/>
                  </a:moveTo>
                  <a:lnTo>
                    <a:pt x="898" y="797"/>
                  </a:lnTo>
                  <a:lnTo>
                    <a:pt x="895" y="795"/>
                  </a:lnTo>
                  <a:lnTo>
                    <a:pt x="890" y="788"/>
                  </a:lnTo>
                  <a:lnTo>
                    <a:pt x="884" y="778"/>
                  </a:lnTo>
                  <a:lnTo>
                    <a:pt x="883" y="772"/>
                  </a:lnTo>
                  <a:lnTo>
                    <a:pt x="883" y="766"/>
                  </a:lnTo>
                  <a:lnTo>
                    <a:pt x="874" y="769"/>
                  </a:lnTo>
                  <a:lnTo>
                    <a:pt x="867" y="772"/>
                  </a:lnTo>
                  <a:lnTo>
                    <a:pt x="853" y="781"/>
                  </a:lnTo>
                  <a:lnTo>
                    <a:pt x="862" y="807"/>
                  </a:lnTo>
                  <a:lnTo>
                    <a:pt x="871" y="834"/>
                  </a:lnTo>
                  <a:lnTo>
                    <a:pt x="883" y="859"/>
                  </a:lnTo>
                  <a:lnTo>
                    <a:pt x="895" y="883"/>
                  </a:lnTo>
                  <a:lnTo>
                    <a:pt x="898" y="858"/>
                  </a:lnTo>
                  <a:lnTo>
                    <a:pt x="902" y="834"/>
                  </a:lnTo>
                  <a:lnTo>
                    <a:pt x="904" y="823"/>
                  </a:lnTo>
                  <a:lnTo>
                    <a:pt x="904" y="813"/>
                  </a:lnTo>
                  <a:lnTo>
                    <a:pt x="901" y="804"/>
                  </a:lnTo>
                  <a:lnTo>
                    <a:pt x="898" y="797"/>
                  </a:lnTo>
                  <a:close/>
                  <a:moveTo>
                    <a:pt x="721" y="859"/>
                  </a:moveTo>
                  <a:lnTo>
                    <a:pt x="721" y="859"/>
                  </a:lnTo>
                  <a:lnTo>
                    <a:pt x="723" y="861"/>
                  </a:lnTo>
                  <a:lnTo>
                    <a:pt x="723" y="862"/>
                  </a:lnTo>
                  <a:lnTo>
                    <a:pt x="723" y="866"/>
                  </a:lnTo>
                  <a:lnTo>
                    <a:pt x="723" y="870"/>
                  </a:lnTo>
                  <a:lnTo>
                    <a:pt x="723" y="875"/>
                  </a:lnTo>
                  <a:lnTo>
                    <a:pt x="716" y="879"/>
                  </a:lnTo>
                  <a:lnTo>
                    <a:pt x="710" y="883"/>
                  </a:lnTo>
                  <a:lnTo>
                    <a:pt x="704" y="889"/>
                  </a:lnTo>
                  <a:lnTo>
                    <a:pt x="702" y="896"/>
                  </a:lnTo>
                  <a:lnTo>
                    <a:pt x="695" y="911"/>
                  </a:lnTo>
                  <a:lnTo>
                    <a:pt x="690" y="917"/>
                  </a:lnTo>
                  <a:lnTo>
                    <a:pt x="686" y="924"/>
                  </a:lnTo>
                  <a:lnTo>
                    <a:pt x="693" y="921"/>
                  </a:lnTo>
                  <a:lnTo>
                    <a:pt x="702" y="918"/>
                  </a:lnTo>
                  <a:lnTo>
                    <a:pt x="717" y="904"/>
                  </a:lnTo>
                  <a:lnTo>
                    <a:pt x="720" y="897"/>
                  </a:lnTo>
                  <a:lnTo>
                    <a:pt x="721" y="890"/>
                  </a:lnTo>
                  <a:lnTo>
                    <a:pt x="723" y="887"/>
                  </a:lnTo>
                  <a:lnTo>
                    <a:pt x="724" y="884"/>
                  </a:lnTo>
                  <a:lnTo>
                    <a:pt x="727" y="883"/>
                  </a:lnTo>
                  <a:lnTo>
                    <a:pt x="731" y="883"/>
                  </a:lnTo>
                  <a:lnTo>
                    <a:pt x="734" y="883"/>
                  </a:lnTo>
                  <a:lnTo>
                    <a:pt x="735" y="884"/>
                  </a:lnTo>
                  <a:lnTo>
                    <a:pt x="738" y="890"/>
                  </a:lnTo>
                  <a:lnTo>
                    <a:pt x="739" y="898"/>
                  </a:lnTo>
                  <a:lnTo>
                    <a:pt x="739" y="908"/>
                  </a:lnTo>
                  <a:lnTo>
                    <a:pt x="739" y="929"/>
                  </a:lnTo>
                  <a:lnTo>
                    <a:pt x="741" y="939"/>
                  </a:lnTo>
                  <a:lnTo>
                    <a:pt x="744" y="948"/>
                  </a:lnTo>
                  <a:lnTo>
                    <a:pt x="751" y="943"/>
                  </a:lnTo>
                  <a:lnTo>
                    <a:pt x="758" y="939"/>
                  </a:lnTo>
                  <a:lnTo>
                    <a:pt x="762" y="932"/>
                  </a:lnTo>
                  <a:lnTo>
                    <a:pt x="768" y="925"/>
                  </a:lnTo>
                  <a:lnTo>
                    <a:pt x="770" y="915"/>
                  </a:lnTo>
                  <a:lnTo>
                    <a:pt x="775" y="907"/>
                  </a:lnTo>
                  <a:lnTo>
                    <a:pt x="779" y="887"/>
                  </a:lnTo>
                  <a:lnTo>
                    <a:pt x="794" y="882"/>
                  </a:lnTo>
                  <a:lnTo>
                    <a:pt x="803" y="901"/>
                  </a:lnTo>
                  <a:lnTo>
                    <a:pt x="810" y="922"/>
                  </a:lnTo>
                  <a:lnTo>
                    <a:pt x="814" y="931"/>
                  </a:lnTo>
                  <a:lnTo>
                    <a:pt x="819" y="939"/>
                  </a:lnTo>
                  <a:lnTo>
                    <a:pt x="826" y="946"/>
                  </a:lnTo>
                  <a:lnTo>
                    <a:pt x="835" y="950"/>
                  </a:lnTo>
                  <a:lnTo>
                    <a:pt x="839" y="942"/>
                  </a:lnTo>
                  <a:lnTo>
                    <a:pt x="846" y="932"/>
                  </a:lnTo>
                  <a:lnTo>
                    <a:pt x="850" y="929"/>
                  </a:lnTo>
                  <a:lnTo>
                    <a:pt x="855" y="928"/>
                  </a:lnTo>
                  <a:lnTo>
                    <a:pt x="859" y="929"/>
                  </a:lnTo>
                  <a:lnTo>
                    <a:pt x="863" y="934"/>
                  </a:lnTo>
                  <a:lnTo>
                    <a:pt x="862" y="938"/>
                  </a:lnTo>
                  <a:lnTo>
                    <a:pt x="863" y="942"/>
                  </a:lnTo>
                  <a:lnTo>
                    <a:pt x="864" y="950"/>
                  </a:lnTo>
                  <a:lnTo>
                    <a:pt x="870" y="948"/>
                  </a:lnTo>
                  <a:lnTo>
                    <a:pt x="873" y="943"/>
                  </a:lnTo>
                  <a:lnTo>
                    <a:pt x="876" y="938"/>
                  </a:lnTo>
                  <a:lnTo>
                    <a:pt x="878" y="932"/>
                  </a:lnTo>
                  <a:lnTo>
                    <a:pt x="883" y="920"/>
                  </a:lnTo>
                  <a:lnTo>
                    <a:pt x="884" y="913"/>
                  </a:lnTo>
                  <a:lnTo>
                    <a:pt x="888" y="908"/>
                  </a:lnTo>
                  <a:lnTo>
                    <a:pt x="870" y="863"/>
                  </a:lnTo>
                  <a:lnTo>
                    <a:pt x="860" y="842"/>
                  </a:lnTo>
                  <a:lnTo>
                    <a:pt x="849" y="823"/>
                  </a:lnTo>
                  <a:lnTo>
                    <a:pt x="849" y="817"/>
                  </a:lnTo>
                  <a:lnTo>
                    <a:pt x="848" y="811"/>
                  </a:lnTo>
                  <a:lnTo>
                    <a:pt x="845" y="800"/>
                  </a:lnTo>
                  <a:lnTo>
                    <a:pt x="838" y="789"/>
                  </a:lnTo>
                  <a:lnTo>
                    <a:pt x="832" y="781"/>
                  </a:lnTo>
                  <a:lnTo>
                    <a:pt x="826" y="785"/>
                  </a:lnTo>
                  <a:lnTo>
                    <a:pt x="822" y="788"/>
                  </a:lnTo>
                  <a:lnTo>
                    <a:pt x="815" y="788"/>
                  </a:lnTo>
                  <a:lnTo>
                    <a:pt x="810" y="786"/>
                  </a:lnTo>
                  <a:lnTo>
                    <a:pt x="804" y="782"/>
                  </a:lnTo>
                  <a:lnTo>
                    <a:pt x="798" y="778"/>
                  </a:lnTo>
                  <a:lnTo>
                    <a:pt x="791" y="771"/>
                  </a:lnTo>
                  <a:lnTo>
                    <a:pt x="786" y="772"/>
                  </a:lnTo>
                  <a:lnTo>
                    <a:pt x="780" y="772"/>
                  </a:lnTo>
                  <a:lnTo>
                    <a:pt x="775" y="771"/>
                  </a:lnTo>
                  <a:lnTo>
                    <a:pt x="772" y="768"/>
                  </a:lnTo>
                  <a:lnTo>
                    <a:pt x="746" y="814"/>
                  </a:lnTo>
                  <a:lnTo>
                    <a:pt x="721" y="859"/>
                  </a:lnTo>
                  <a:close/>
                  <a:moveTo>
                    <a:pt x="585" y="776"/>
                  </a:moveTo>
                  <a:lnTo>
                    <a:pt x="585" y="776"/>
                  </a:lnTo>
                  <a:lnTo>
                    <a:pt x="581" y="778"/>
                  </a:lnTo>
                  <a:lnTo>
                    <a:pt x="578" y="776"/>
                  </a:lnTo>
                  <a:lnTo>
                    <a:pt x="577" y="775"/>
                  </a:lnTo>
                  <a:lnTo>
                    <a:pt x="574" y="776"/>
                  </a:lnTo>
                  <a:lnTo>
                    <a:pt x="571" y="776"/>
                  </a:lnTo>
                  <a:lnTo>
                    <a:pt x="571" y="778"/>
                  </a:lnTo>
                  <a:lnTo>
                    <a:pt x="568" y="790"/>
                  </a:lnTo>
                  <a:lnTo>
                    <a:pt x="567" y="802"/>
                  </a:lnTo>
                  <a:lnTo>
                    <a:pt x="565" y="828"/>
                  </a:lnTo>
                  <a:lnTo>
                    <a:pt x="567" y="855"/>
                  </a:lnTo>
                  <a:lnTo>
                    <a:pt x="567" y="883"/>
                  </a:lnTo>
                  <a:lnTo>
                    <a:pt x="568" y="960"/>
                  </a:lnTo>
                  <a:lnTo>
                    <a:pt x="568" y="1037"/>
                  </a:lnTo>
                  <a:lnTo>
                    <a:pt x="570" y="1112"/>
                  </a:lnTo>
                  <a:lnTo>
                    <a:pt x="570" y="1176"/>
                  </a:lnTo>
                  <a:lnTo>
                    <a:pt x="595" y="1188"/>
                  </a:lnTo>
                  <a:lnTo>
                    <a:pt x="620" y="1199"/>
                  </a:lnTo>
                  <a:lnTo>
                    <a:pt x="622" y="1102"/>
                  </a:lnTo>
                  <a:lnTo>
                    <a:pt x="622" y="998"/>
                  </a:lnTo>
                  <a:lnTo>
                    <a:pt x="620" y="896"/>
                  </a:lnTo>
                  <a:lnTo>
                    <a:pt x="619" y="847"/>
                  </a:lnTo>
                  <a:lnTo>
                    <a:pt x="616" y="802"/>
                  </a:lnTo>
                  <a:lnTo>
                    <a:pt x="606" y="799"/>
                  </a:lnTo>
                  <a:lnTo>
                    <a:pt x="598" y="793"/>
                  </a:lnTo>
                  <a:lnTo>
                    <a:pt x="591" y="786"/>
                  </a:lnTo>
                  <a:lnTo>
                    <a:pt x="585" y="776"/>
                  </a:lnTo>
                  <a:close/>
                  <a:moveTo>
                    <a:pt x="1141" y="1183"/>
                  </a:moveTo>
                  <a:lnTo>
                    <a:pt x="1141" y="1183"/>
                  </a:lnTo>
                  <a:lnTo>
                    <a:pt x="1147" y="1157"/>
                  </a:lnTo>
                  <a:lnTo>
                    <a:pt x="1154" y="1130"/>
                  </a:lnTo>
                  <a:lnTo>
                    <a:pt x="1159" y="1103"/>
                  </a:lnTo>
                  <a:lnTo>
                    <a:pt x="1166" y="1075"/>
                  </a:lnTo>
                  <a:lnTo>
                    <a:pt x="1176" y="1018"/>
                  </a:lnTo>
                  <a:lnTo>
                    <a:pt x="1182" y="990"/>
                  </a:lnTo>
                  <a:lnTo>
                    <a:pt x="1187" y="963"/>
                  </a:lnTo>
                  <a:lnTo>
                    <a:pt x="1191" y="953"/>
                  </a:lnTo>
                  <a:lnTo>
                    <a:pt x="1193" y="948"/>
                  </a:lnTo>
                  <a:lnTo>
                    <a:pt x="1194" y="943"/>
                  </a:lnTo>
                  <a:lnTo>
                    <a:pt x="1197" y="927"/>
                  </a:lnTo>
                  <a:lnTo>
                    <a:pt x="1199" y="911"/>
                  </a:lnTo>
                  <a:lnTo>
                    <a:pt x="1200" y="894"/>
                  </a:lnTo>
                  <a:lnTo>
                    <a:pt x="1203" y="877"/>
                  </a:lnTo>
                  <a:lnTo>
                    <a:pt x="1208" y="842"/>
                  </a:lnTo>
                  <a:lnTo>
                    <a:pt x="1213" y="824"/>
                  </a:lnTo>
                  <a:lnTo>
                    <a:pt x="1218" y="807"/>
                  </a:lnTo>
                  <a:lnTo>
                    <a:pt x="1218" y="804"/>
                  </a:lnTo>
                  <a:lnTo>
                    <a:pt x="1218" y="802"/>
                  </a:lnTo>
                  <a:lnTo>
                    <a:pt x="1217" y="802"/>
                  </a:lnTo>
                  <a:lnTo>
                    <a:pt x="1217" y="806"/>
                  </a:lnTo>
                  <a:lnTo>
                    <a:pt x="1211" y="818"/>
                  </a:lnTo>
                  <a:lnTo>
                    <a:pt x="1206" y="832"/>
                  </a:lnTo>
                  <a:lnTo>
                    <a:pt x="1203" y="840"/>
                  </a:lnTo>
                  <a:lnTo>
                    <a:pt x="1199" y="845"/>
                  </a:lnTo>
                  <a:lnTo>
                    <a:pt x="1193" y="851"/>
                  </a:lnTo>
                  <a:lnTo>
                    <a:pt x="1187" y="856"/>
                  </a:lnTo>
                  <a:lnTo>
                    <a:pt x="1183" y="855"/>
                  </a:lnTo>
                  <a:lnTo>
                    <a:pt x="1180" y="852"/>
                  </a:lnTo>
                  <a:lnTo>
                    <a:pt x="1175" y="847"/>
                  </a:lnTo>
                  <a:lnTo>
                    <a:pt x="1172" y="840"/>
                  </a:lnTo>
                  <a:lnTo>
                    <a:pt x="1169" y="831"/>
                  </a:lnTo>
                  <a:lnTo>
                    <a:pt x="1168" y="823"/>
                  </a:lnTo>
                  <a:lnTo>
                    <a:pt x="1165" y="814"/>
                  </a:lnTo>
                  <a:lnTo>
                    <a:pt x="1162" y="809"/>
                  </a:lnTo>
                  <a:lnTo>
                    <a:pt x="1156" y="803"/>
                  </a:lnTo>
                  <a:lnTo>
                    <a:pt x="1148" y="820"/>
                  </a:lnTo>
                  <a:lnTo>
                    <a:pt x="1144" y="838"/>
                  </a:lnTo>
                  <a:lnTo>
                    <a:pt x="1140" y="858"/>
                  </a:lnTo>
                  <a:lnTo>
                    <a:pt x="1138" y="877"/>
                  </a:lnTo>
                  <a:lnTo>
                    <a:pt x="1134" y="917"/>
                  </a:lnTo>
                  <a:lnTo>
                    <a:pt x="1133" y="934"/>
                  </a:lnTo>
                  <a:lnTo>
                    <a:pt x="1131" y="950"/>
                  </a:lnTo>
                  <a:lnTo>
                    <a:pt x="1121" y="1008"/>
                  </a:lnTo>
                  <a:lnTo>
                    <a:pt x="1114" y="1067"/>
                  </a:lnTo>
                  <a:lnTo>
                    <a:pt x="1100" y="1182"/>
                  </a:lnTo>
                  <a:lnTo>
                    <a:pt x="1096" y="1203"/>
                  </a:lnTo>
                  <a:lnTo>
                    <a:pt x="1090" y="1226"/>
                  </a:lnTo>
                  <a:lnTo>
                    <a:pt x="1088" y="1245"/>
                  </a:lnTo>
                  <a:lnTo>
                    <a:pt x="1086" y="1255"/>
                  </a:lnTo>
                  <a:lnTo>
                    <a:pt x="1088" y="1266"/>
                  </a:lnTo>
                  <a:lnTo>
                    <a:pt x="1095" y="1265"/>
                  </a:lnTo>
                  <a:lnTo>
                    <a:pt x="1104" y="1262"/>
                  </a:lnTo>
                  <a:lnTo>
                    <a:pt x="1114" y="1258"/>
                  </a:lnTo>
                  <a:lnTo>
                    <a:pt x="1123" y="1256"/>
                  </a:lnTo>
                  <a:lnTo>
                    <a:pt x="1127" y="1248"/>
                  </a:lnTo>
                  <a:lnTo>
                    <a:pt x="1131" y="1240"/>
                  </a:lnTo>
                  <a:lnTo>
                    <a:pt x="1135" y="1221"/>
                  </a:lnTo>
                  <a:lnTo>
                    <a:pt x="1141" y="1183"/>
                  </a:lnTo>
                  <a:close/>
                  <a:moveTo>
                    <a:pt x="1201" y="1223"/>
                  </a:moveTo>
                  <a:lnTo>
                    <a:pt x="1201" y="1223"/>
                  </a:lnTo>
                  <a:lnTo>
                    <a:pt x="1201" y="1219"/>
                  </a:lnTo>
                  <a:lnTo>
                    <a:pt x="1204" y="1216"/>
                  </a:lnTo>
                  <a:lnTo>
                    <a:pt x="1206" y="1196"/>
                  </a:lnTo>
                  <a:lnTo>
                    <a:pt x="1207" y="1179"/>
                  </a:lnTo>
                  <a:lnTo>
                    <a:pt x="1211" y="1162"/>
                  </a:lnTo>
                  <a:lnTo>
                    <a:pt x="1217" y="1146"/>
                  </a:lnTo>
                  <a:lnTo>
                    <a:pt x="1222" y="1130"/>
                  </a:lnTo>
                  <a:lnTo>
                    <a:pt x="1225" y="1113"/>
                  </a:lnTo>
                  <a:lnTo>
                    <a:pt x="1228" y="1095"/>
                  </a:lnTo>
                  <a:lnTo>
                    <a:pt x="1228" y="1077"/>
                  </a:lnTo>
                  <a:lnTo>
                    <a:pt x="1241" y="1032"/>
                  </a:lnTo>
                  <a:lnTo>
                    <a:pt x="1255" y="977"/>
                  </a:lnTo>
                  <a:lnTo>
                    <a:pt x="1267" y="920"/>
                  </a:lnTo>
                  <a:lnTo>
                    <a:pt x="1277" y="868"/>
                  </a:lnTo>
                  <a:lnTo>
                    <a:pt x="1279" y="842"/>
                  </a:lnTo>
                  <a:lnTo>
                    <a:pt x="1277" y="834"/>
                  </a:lnTo>
                  <a:lnTo>
                    <a:pt x="1277" y="832"/>
                  </a:lnTo>
                  <a:lnTo>
                    <a:pt x="1277" y="834"/>
                  </a:lnTo>
                  <a:lnTo>
                    <a:pt x="1270" y="840"/>
                  </a:lnTo>
                  <a:lnTo>
                    <a:pt x="1263" y="842"/>
                  </a:lnTo>
                  <a:lnTo>
                    <a:pt x="1256" y="842"/>
                  </a:lnTo>
                  <a:lnTo>
                    <a:pt x="1249" y="840"/>
                  </a:lnTo>
                  <a:lnTo>
                    <a:pt x="1243" y="834"/>
                  </a:lnTo>
                  <a:lnTo>
                    <a:pt x="1238" y="828"/>
                  </a:lnTo>
                  <a:lnTo>
                    <a:pt x="1234" y="821"/>
                  </a:lnTo>
                  <a:lnTo>
                    <a:pt x="1232" y="813"/>
                  </a:lnTo>
                  <a:lnTo>
                    <a:pt x="1222" y="845"/>
                  </a:lnTo>
                  <a:lnTo>
                    <a:pt x="1215" y="882"/>
                  </a:lnTo>
                  <a:lnTo>
                    <a:pt x="1213" y="900"/>
                  </a:lnTo>
                  <a:lnTo>
                    <a:pt x="1211" y="917"/>
                  </a:lnTo>
                  <a:lnTo>
                    <a:pt x="1210" y="934"/>
                  </a:lnTo>
                  <a:lnTo>
                    <a:pt x="1210" y="949"/>
                  </a:lnTo>
                  <a:lnTo>
                    <a:pt x="1206" y="956"/>
                  </a:lnTo>
                  <a:lnTo>
                    <a:pt x="1203" y="964"/>
                  </a:lnTo>
                  <a:lnTo>
                    <a:pt x="1200" y="971"/>
                  </a:lnTo>
                  <a:lnTo>
                    <a:pt x="1199" y="980"/>
                  </a:lnTo>
                  <a:lnTo>
                    <a:pt x="1197" y="997"/>
                  </a:lnTo>
                  <a:lnTo>
                    <a:pt x="1194" y="1014"/>
                  </a:lnTo>
                  <a:lnTo>
                    <a:pt x="1189" y="1037"/>
                  </a:lnTo>
                  <a:lnTo>
                    <a:pt x="1183" y="1063"/>
                  </a:lnTo>
                  <a:lnTo>
                    <a:pt x="1177" y="1088"/>
                  </a:lnTo>
                  <a:lnTo>
                    <a:pt x="1176" y="1102"/>
                  </a:lnTo>
                  <a:lnTo>
                    <a:pt x="1176" y="1116"/>
                  </a:lnTo>
                  <a:lnTo>
                    <a:pt x="1170" y="1130"/>
                  </a:lnTo>
                  <a:lnTo>
                    <a:pt x="1166" y="1146"/>
                  </a:lnTo>
                  <a:lnTo>
                    <a:pt x="1159" y="1179"/>
                  </a:lnTo>
                  <a:lnTo>
                    <a:pt x="1152" y="1213"/>
                  </a:lnTo>
                  <a:lnTo>
                    <a:pt x="1147" y="1230"/>
                  </a:lnTo>
                  <a:lnTo>
                    <a:pt x="1141" y="1247"/>
                  </a:lnTo>
                  <a:lnTo>
                    <a:pt x="1156" y="1242"/>
                  </a:lnTo>
                  <a:lnTo>
                    <a:pt x="1170" y="1237"/>
                  </a:lnTo>
                  <a:lnTo>
                    <a:pt x="1201" y="1223"/>
                  </a:lnTo>
                  <a:close/>
                  <a:moveTo>
                    <a:pt x="1126" y="877"/>
                  </a:moveTo>
                  <a:lnTo>
                    <a:pt x="1126" y="877"/>
                  </a:lnTo>
                  <a:lnTo>
                    <a:pt x="1124" y="870"/>
                  </a:lnTo>
                  <a:lnTo>
                    <a:pt x="1126" y="863"/>
                  </a:lnTo>
                  <a:lnTo>
                    <a:pt x="1128" y="851"/>
                  </a:lnTo>
                  <a:lnTo>
                    <a:pt x="1133" y="838"/>
                  </a:lnTo>
                  <a:lnTo>
                    <a:pt x="1133" y="832"/>
                  </a:lnTo>
                  <a:lnTo>
                    <a:pt x="1133" y="827"/>
                  </a:lnTo>
                  <a:lnTo>
                    <a:pt x="1127" y="831"/>
                  </a:lnTo>
                  <a:lnTo>
                    <a:pt x="1121" y="835"/>
                  </a:lnTo>
                  <a:lnTo>
                    <a:pt x="1118" y="842"/>
                  </a:lnTo>
                  <a:lnTo>
                    <a:pt x="1117" y="848"/>
                  </a:lnTo>
                  <a:lnTo>
                    <a:pt x="1117" y="855"/>
                  </a:lnTo>
                  <a:lnTo>
                    <a:pt x="1117" y="862"/>
                  </a:lnTo>
                  <a:lnTo>
                    <a:pt x="1121" y="869"/>
                  </a:lnTo>
                  <a:lnTo>
                    <a:pt x="1126" y="877"/>
                  </a:lnTo>
                  <a:close/>
                  <a:moveTo>
                    <a:pt x="688" y="938"/>
                  </a:moveTo>
                  <a:lnTo>
                    <a:pt x="688" y="938"/>
                  </a:lnTo>
                  <a:lnTo>
                    <a:pt x="686" y="997"/>
                  </a:lnTo>
                  <a:lnTo>
                    <a:pt x="682" y="1054"/>
                  </a:lnTo>
                  <a:lnTo>
                    <a:pt x="679" y="1109"/>
                  </a:lnTo>
                  <a:lnTo>
                    <a:pt x="676" y="1162"/>
                  </a:lnTo>
                  <a:lnTo>
                    <a:pt x="676" y="1171"/>
                  </a:lnTo>
                  <a:lnTo>
                    <a:pt x="678" y="1179"/>
                  </a:lnTo>
                  <a:lnTo>
                    <a:pt x="678" y="1188"/>
                  </a:lnTo>
                  <a:lnTo>
                    <a:pt x="678" y="1196"/>
                  </a:lnTo>
                  <a:lnTo>
                    <a:pt x="676" y="1200"/>
                  </a:lnTo>
                  <a:lnTo>
                    <a:pt x="675" y="1205"/>
                  </a:lnTo>
                  <a:lnTo>
                    <a:pt x="672" y="1213"/>
                  </a:lnTo>
                  <a:lnTo>
                    <a:pt x="669" y="1238"/>
                  </a:lnTo>
                  <a:lnTo>
                    <a:pt x="668" y="1262"/>
                  </a:lnTo>
                  <a:lnTo>
                    <a:pt x="668" y="1285"/>
                  </a:lnTo>
                  <a:lnTo>
                    <a:pt x="671" y="1307"/>
                  </a:lnTo>
                  <a:lnTo>
                    <a:pt x="689" y="1306"/>
                  </a:lnTo>
                  <a:lnTo>
                    <a:pt x="709" y="1307"/>
                  </a:lnTo>
                  <a:lnTo>
                    <a:pt x="707" y="1299"/>
                  </a:lnTo>
                  <a:lnTo>
                    <a:pt x="706" y="1292"/>
                  </a:lnTo>
                  <a:lnTo>
                    <a:pt x="707" y="1278"/>
                  </a:lnTo>
                  <a:lnTo>
                    <a:pt x="710" y="1266"/>
                  </a:lnTo>
                  <a:lnTo>
                    <a:pt x="713" y="1256"/>
                  </a:lnTo>
                  <a:lnTo>
                    <a:pt x="716" y="1242"/>
                  </a:lnTo>
                  <a:lnTo>
                    <a:pt x="717" y="1228"/>
                  </a:lnTo>
                  <a:lnTo>
                    <a:pt x="718" y="1198"/>
                  </a:lnTo>
                  <a:lnTo>
                    <a:pt x="718" y="1165"/>
                  </a:lnTo>
                  <a:lnTo>
                    <a:pt x="718" y="1132"/>
                  </a:lnTo>
                  <a:lnTo>
                    <a:pt x="723" y="1094"/>
                  </a:lnTo>
                  <a:lnTo>
                    <a:pt x="727" y="1057"/>
                  </a:lnTo>
                  <a:lnTo>
                    <a:pt x="730" y="1021"/>
                  </a:lnTo>
                  <a:lnTo>
                    <a:pt x="731" y="1004"/>
                  </a:lnTo>
                  <a:lnTo>
                    <a:pt x="731" y="986"/>
                  </a:lnTo>
                  <a:lnTo>
                    <a:pt x="730" y="977"/>
                  </a:lnTo>
                  <a:lnTo>
                    <a:pt x="728" y="969"/>
                  </a:lnTo>
                  <a:lnTo>
                    <a:pt x="727" y="959"/>
                  </a:lnTo>
                  <a:lnTo>
                    <a:pt x="727" y="950"/>
                  </a:lnTo>
                  <a:lnTo>
                    <a:pt x="728" y="938"/>
                  </a:lnTo>
                  <a:lnTo>
                    <a:pt x="731" y="925"/>
                  </a:lnTo>
                  <a:lnTo>
                    <a:pt x="732" y="920"/>
                  </a:lnTo>
                  <a:lnTo>
                    <a:pt x="731" y="914"/>
                  </a:lnTo>
                  <a:lnTo>
                    <a:pt x="730" y="910"/>
                  </a:lnTo>
                  <a:lnTo>
                    <a:pt x="727" y="907"/>
                  </a:lnTo>
                  <a:lnTo>
                    <a:pt x="720" y="917"/>
                  </a:lnTo>
                  <a:lnTo>
                    <a:pt x="711" y="925"/>
                  </a:lnTo>
                  <a:lnTo>
                    <a:pt x="706" y="929"/>
                  </a:lnTo>
                  <a:lnTo>
                    <a:pt x="700" y="932"/>
                  </a:lnTo>
                  <a:lnTo>
                    <a:pt x="695" y="935"/>
                  </a:lnTo>
                  <a:lnTo>
                    <a:pt x="688" y="938"/>
                  </a:lnTo>
                  <a:close/>
                  <a:moveTo>
                    <a:pt x="744" y="973"/>
                  </a:moveTo>
                  <a:lnTo>
                    <a:pt x="744" y="973"/>
                  </a:lnTo>
                  <a:lnTo>
                    <a:pt x="741" y="1029"/>
                  </a:lnTo>
                  <a:lnTo>
                    <a:pt x="737" y="1078"/>
                  </a:lnTo>
                  <a:lnTo>
                    <a:pt x="734" y="1126"/>
                  </a:lnTo>
                  <a:lnTo>
                    <a:pt x="732" y="1151"/>
                  </a:lnTo>
                  <a:lnTo>
                    <a:pt x="732" y="1176"/>
                  </a:lnTo>
                  <a:lnTo>
                    <a:pt x="731" y="1193"/>
                  </a:lnTo>
                  <a:lnTo>
                    <a:pt x="730" y="1209"/>
                  </a:lnTo>
                  <a:lnTo>
                    <a:pt x="728" y="1226"/>
                  </a:lnTo>
                  <a:lnTo>
                    <a:pt x="727" y="1241"/>
                  </a:lnTo>
                  <a:lnTo>
                    <a:pt x="727" y="1247"/>
                  </a:lnTo>
                  <a:lnTo>
                    <a:pt x="730" y="1254"/>
                  </a:lnTo>
                  <a:lnTo>
                    <a:pt x="731" y="1259"/>
                  </a:lnTo>
                  <a:lnTo>
                    <a:pt x="732" y="1266"/>
                  </a:lnTo>
                  <a:lnTo>
                    <a:pt x="732" y="1276"/>
                  </a:lnTo>
                  <a:lnTo>
                    <a:pt x="730" y="1286"/>
                  </a:lnTo>
                  <a:lnTo>
                    <a:pt x="727" y="1296"/>
                  </a:lnTo>
                  <a:lnTo>
                    <a:pt x="727" y="1307"/>
                  </a:lnTo>
                  <a:lnTo>
                    <a:pt x="770" y="1307"/>
                  </a:lnTo>
                  <a:lnTo>
                    <a:pt x="789" y="1307"/>
                  </a:lnTo>
                  <a:lnTo>
                    <a:pt x="807" y="1307"/>
                  </a:lnTo>
                  <a:lnTo>
                    <a:pt x="821" y="1139"/>
                  </a:lnTo>
                  <a:lnTo>
                    <a:pt x="826" y="1059"/>
                  </a:lnTo>
                  <a:lnTo>
                    <a:pt x="829" y="974"/>
                  </a:lnTo>
                  <a:lnTo>
                    <a:pt x="822" y="969"/>
                  </a:lnTo>
                  <a:lnTo>
                    <a:pt x="817" y="962"/>
                  </a:lnTo>
                  <a:lnTo>
                    <a:pt x="811" y="955"/>
                  </a:lnTo>
                  <a:lnTo>
                    <a:pt x="807" y="946"/>
                  </a:lnTo>
                  <a:lnTo>
                    <a:pt x="798" y="928"/>
                  </a:lnTo>
                  <a:lnTo>
                    <a:pt x="794" y="920"/>
                  </a:lnTo>
                  <a:lnTo>
                    <a:pt x="789" y="913"/>
                  </a:lnTo>
                  <a:lnTo>
                    <a:pt x="780" y="929"/>
                  </a:lnTo>
                  <a:lnTo>
                    <a:pt x="770" y="946"/>
                  </a:lnTo>
                  <a:lnTo>
                    <a:pt x="765" y="953"/>
                  </a:lnTo>
                  <a:lnTo>
                    <a:pt x="759" y="960"/>
                  </a:lnTo>
                  <a:lnTo>
                    <a:pt x="752" y="967"/>
                  </a:lnTo>
                  <a:lnTo>
                    <a:pt x="744" y="973"/>
                  </a:lnTo>
                  <a:close/>
                  <a:moveTo>
                    <a:pt x="1067" y="964"/>
                  </a:moveTo>
                  <a:lnTo>
                    <a:pt x="1067" y="964"/>
                  </a:lnTo>
                  <a:lnTo>
                    <a:pt x="1054" y="1043"/>
                  </a:lnTo>
                  <a:lnTo>
                    <a:pt x="1041" y="1126"/>
                  </a:lnTo>
                  <a:lnTo>
                    <a:pt x="1030" y="1207"/>
                  </a:lnTo>
                  <a:lnTo>
                    <a:pt x="1017" y="1285"/>
                  </a:lnTo>
                  <a:lnTo>
                    <a:pt x="1031" y="1282"/>
                  </a:lnTo>
                  <a:lnTo>
                    <a:pt x="1045" y="1279"/>
                  </a:lnTo>
                  <a:lnTo>
                    <a:pt x="1071" y="1269"/>
                  </a:lnTo>
                  <a:lnTo>
                    <a:pt x="1079" y="1196"/>
                  </a:lnTo>
                  <a:lnTo>
                    <a:pt x="1090" y="1120"/>
                  </a:lnTo>
                  <a:lnTo>
                    <a:pt x="1113" y="966"/>
                  </a:lnTo>
                  <a:lnTo>
                    <a:pt x="1114" y="956"/>
                  </a:lnTo>
                  <a:lnTo>
                    <a:pt x="1114" y="946"/>
                  </a:lnTo>
                  <a:lnTo>
                    <a:pt x="1113" y="939"/>
                  </a:lnTo>
                  <a:lnTo>
                    <a:pt x="1111" y="932"/>
                  </a:lnTo>
                  <a:lnTo>
                    <a:pt x="1107" y="927"/>
                  </a:lnTo>
                  <a:lnTo>
                    <a:pt x="1103" y="921"/>
                  </a:lnTo>
                  <a:lnTo>
                    <a:pt x="1096" y="917"/>
                  </a:lnTo>
                  <a:lnTo>
                    <a:pt x="1088" y="913"/>
                  </a:lnTo>
                  <a:lnTo>
                    <a:pt x="1089" y="920"/>
                  </a:lnTo>
                  <a:lnTo>
                    <a:pt x="1088" y="928"/>
                  </a:lnTo>
                  <a:lnTo>
                    <a:pt x="1086" y="935"/>
                  </a:lnTo>
                  <a:lnTo>
                    <a:pt x="1083" y="942"/>
                  </a:lnTo>
                  <a:lnTo>
                    <a:pt x="1081" y="949"/>
                  </a:lnTo>
                  <a:lnTo>
                    <a:pt x="1076" y="955"/>
                  </a:lnTo>
                  <a:lnTo>
                    <a:pt x="1072" y="960"/>
                  </a:lnTo>
                  <a:lnTo>
                    <a:pt x="1067" y="964"/>
                  </a:lnTo>
                  <a:close/>
                  <a:moveTo>
                    <a:pt x="971" y="950"/>
                  </a:moveTo>
                  <a:lnTo>
                    <a:pt x="971" y="950"/>
                  </a:lnTo>
                  <a:lnTo>
                    <a:pt x="963" y="997"/>
                  </a:lnTo>
                  <a:lnTo>
                    <a:pt x="956" y="1040"/>
                  </a:lnTo>
                  <a:lnTo>
                    <a:pt x="944" y="1127"/>
                  </a:lnTo>
                  <a:lnTo>
                    <a:pt x="935" y="1213"/>
                  </a:lnTo>
                  <a:lnTo>
                    <a:pt x="923" y="1297"/>
                  </a:lnTo>
                  <a:lnTo>
                    <a:pt x="946" y="1296"/>
                  </a:lnTo>
                  <a:lnTo>
                    <a:pt x="964" y="1294"/>
                  </a:lnTo>
                  <a:lnTo>
                    <a:pt x="999" y="1289"/>
                  </a:lnTo>
                  <a:lnTo>
                    <a:pt x="998" y="1283"/>
                  </a:lnTo>
                  <a:lnTo>
                    <a:pt x="998" y="1278"/>
                  </a:lnTo>
                  <a:lnTo>
                    <a:pt x="998" y="1272"/>
                  </a:lnTo>
                  <a:lnTo>
                    <a:pt x="996" y="1266"/>
                  </a:lnTo>
                  <a:lnTo>
                    <a:pt x="1002" y="1259"/>
                  </a:lnTo>
                  <a:lnTo>
                    <a:pt x="1006" y="1252"/>
                  </a:lnTo>
                  <a:lnTo>
                    <a:pt x="1019" y="1183"/>
                  </a:lnTo>
                  <a:lnTo>
                    <a:pt x="1031" y="1113"/>
                  </a:lnTo>
                  <a:lnTo>
                    <a:pt x="1041" y="1042"/>
                  </a:lnTo>
                  <a:lnTo>
                    <a:pt x="1051" y="969"/>
                  </a:lnTo>
                  <a:lnTo>
                    <a:pt x="1044" y="966"/>
                  </a:lnTo>
                  <a:lnTo>
                    <a:pt x="1037" y="962"/>
                  </a:lnTo>
                  <a:lnTo>
                    <a:pt x="1033" y="956"/>
                  </a:lnTo>
                  <a:lnTo>
                    <a:pt x="1029" y="949"/>
                  </a:lnTo>
                  <a:lnTo>
                    <a:pt x="1023" y="934"/>
                  </a:lnTo>
                  <a:lnTo>
                    <a:pt x="1017" y="918"/>
                  </a:lnTo>
                  <a:lnTo>
                    <a:pt x="1009" y="931"/>
                  </a:lnTo>
                  <a:lnTo>
                    <a:pt x="998" y="945"/>
                  </a:lnTo>
                  <a:lnTo>
                    <a:pt x="992" y="950"/>
                  </a:lnTo>
                  <a:lnTo>
                    <a:pt x="985" y="953"/>
                  </a:lnTo>
                  <a:lnTo>
                    <a:pt x="982" y="955"/>
                  </a:lnTo>
                  <a:lnTo>
                    <a:pt x="978" y="955"/>
                  </a:lnTo>
                  <a:lnTo>
                    <a:pt x="975" y="953"/>
                  </a:lnTo>
                  <a:lnTo>
                    <a:pt x="971" y="950"/>
                  </a:lnTo>
                  <a:close/>
                  <a:moveTo>
                    <a:pt x="911" y="943"/>
                  </a:moveTo>
                  <a:lnTo>
                    <a:pt x="911" y="943"/>
                  </a:lnTo>
                  <a:lnTo>
                    <a:pt x="899" y="1029"/>
                  </a:lnTo>
                  <a:lnTo>
                    <a:pt x="890" y="1117"/>
                  </a:lnTo>
                  <a:lnTo>
                    <a:pt x="885" y="1165"/>
                  </a:lnTo>
                  <a:lnTo>
                    <a:pt x="884" y="1189"/>
                  </a:lnTo>
                  <a:lnTo>
                    <a:pt x="885" y="1212"/>
                  </a:lnTo>
                  <a:lnTo>
                    <a:pt x="881" y="1221"/>
                  </a:lnTo>
                  <a:lnTo>
                    <a:pt x="878" y="1234"/>
                  </a:lnTo>
                  <a:lnTo>
                    <a:pt x="877" y="1247"/>
                  </a:lnTo>
                  <a:lnTo>
                    <a:pt x="877" y="1259"/>
                  </a:lnTo>
                  <a:lnTo>
                    <a:pt x="877" y="1272"/>
                  </a:lnTo>
                  <a:lnTo>
                    <a:pt x="877" y="1283"/>
                  </a:lnTo>
                  <a:lnTo>
                    <a:pt x="874" y="1293"/>
                  </a:lnTo>
                  <a:lnTo>
                    <a:pt x="870" y="1303"/>
                  </a:lnTo>
                  <a:lnTo>
                    <a:pt x="878" y="1301"/>
                  </a:lnTo>
                  <a:lnTo>
                    <a:pt x="885" y="1300"/>
                  </a:lnTo>
                  <a:lnTo>
                    <a:pt x="892" y="1299"/>
                  </a:lnTo>
                  <a:lnTo>
                    <a:pt x="904" y="1299"/>
                  </a:lnTo>
                  <a:lnTo>
                    <a:pt x="915" y="1221"/>
                  </a:lnTo>
                  <a:lnTo>
                    <a:pt x="929" y="1137"/>
                  </a:lnTo>
                  <a:lnTo>
                    <a:pt x="943" y="1052"/>
                  </a:lnTo>
                  <a:lnTo>
                    <a:pt x="956" y="966"/>
                  </a:lnTo>
                  <a:lnTo>
                    <a:pt x="957" y="955"/>
                  </a:lnTo>
                  <a:lnTo>
                    <a:pt x="957" y="943"/>
                  </a:lnTo>
                  <a:lnTo>
                    <a:pt x="956" y="922"/>
                  </a:lnTo>
                  <a:lnTo>
                    <a:pt x="956" y="920"/>
                  </a:lnTo>
                  <a:lnTo>
                    <a:pt x="954" y="920"/>
                  </a:lnTo>
                  <a:lnTo>
                    <a:pt x="946" y="928"/>
                  </a:lnTo>
                  <a:lnTo>
                    <a:pt x="937" y="935"/>
                  </a:lnTo>
                  <a:lnTo>
                    <a:pt x="925" y="941"/>
                  </a:lnTo>
                  <a:lnTo>
                    <a:pt x="919" y="942"/>
                  </a:lnTo>
                  <a:lnTo>
                    <a:pt x="911" y="943"/>
                  </a:lnTo>
                  <a:close/>
                  <a:moveTo>
                    <a:pt x="845" y="981"/>
                  </a:moveTo>
                  <a:lnTo>
                    <a:pt x="845" y="981"/>
                  </a:lnTo>
                  <a:lnTo>
                    <a:pt x="835" y="1141"/>
                  </a:lnTo>
                  <a:lnTo>
                    <a:pt x="828" y="1226"/>
                  </a:lnTo>
                  <a:lnTo>
                    <a:pt x="819" y="1304"/>
                  </a:lnTo>
                  <a:lnTo>
                    <a:pt x="824" y="1306"/>
                  </a:lnTo>
                  <a:lnTo>
                    <a:pt x="826" y="1306"/>
                  </a:lnTo>
                  <a:lnTo>
                    <a:pt x="832" y="1304"/>
                  </a:lnTo>
                  <a:lnTo>
                    <a:pt x="838" y="1303"/>
                  </a:lnTo>
                  <a:lnTo>
                    <a:pt x="842" y="1303"/>
                  </a:lnTo>
                  <a:lnTo>
                    <a:pt x="845" y="1304"/>
                  </a:lnTo>
                  <a:lnTo>
                    <a:pt x="846" y="1297"/>
                  </a:lnTo>
                  <a:lnTo>
                    <a:pt x="848" y="1293"/>
                  </a:lnTo>
                  <a:lnTo>
                    <a:pt x="849" y="1287"/>
                  </a:lnTo>
                  <a:lnTo>
                    <a:pt x="849" y="1285"/>
                  </a:lnTo>
                  <a:lnTo>
                    <a:pt x="848" y="1282"/>
                  </a:lnTo>
                  <a:lnTo>
                    <a:pt x="853" y="1259"/>
                  </a:lnTo>
                  <a:lnTo>
                    <a:pt x="859" y="1238"/>
                  </a:lnTo>
                  <a:lnTo>
                    <a:pt x="863" y="1214"/>
                  </a:lnTo>
                  <a:lnTo>
                    <a:pt x="866" y="1191"/>
                  </a:lnTo>
                  <a:lnTo>
                    <a:pt x="870" y="1143"/>
                  </a:lnTo>
                  <a:lnTo>
                    <a:pt x="874" y="1092"/>
                  </a:lnTo>
                  <a:lnTo>
                    <a:pt x="877" y="1074"/>
                  </a:lnTo>
                  <a:lnTo>
                    <a:pt x="880" y="1054"/>
                  </a:lnTo>
                  <a:lnTo>
                    <a:pt x="885" y="1016"/>
                  </a:lnTo>
                  <a:lnTo>
                    <a:pt x="888" y="997"/>
                  </a:lnTo>
                  <a:lnTo>
                    <a:pt x="891" y="978"/>
                  </a:lnTo>
                  <a:lnTo>
                    <a:pt x="891" y="960"/>
                  </a:lnTo>
                  <a:lnTo>
                    <a:pt x="890" y="943"/>
                  </a:lnTo>
                  <a:lnTo>
                    <a:pt x="887" y="948"/>
                  </a:lnTo>
                  <a:lnTo>
                    <a:pt x="884" y="953"/>
                  </a:lnTo>
                  <a:lnTo>
                    <a:pt x="878" y="967"/>
                  </a:lnTo>
                  <a:lnTo>
                    <a:pt x="876" y="974"/>
                  </a:lnTo>
                  <a:lnTo>
                    <a:pt x="871" y="980"/>
                  </a:lnTo>
                  <a:lnTo>
                    <a:pt x="867" y="984"/>
                  </a:lnTo>
                  <a:lnTo>
                    <a:pt x="863" y="986"/>
                  </a:lnTo>
                  <a:lnTo>
                    <a:pt x="859" y="986"/>
                  </a:lnTo>
                  <a:lnTo>
                    <a:pt x="856" y="986"/>
                  </a:lnTo>
                  <a:lnTo>
                    <a:pt x="852" y="983"/>
                  </a:lnTo>
                  <a:lnTo>
                    <a:pt x="848" y="980"/>
                  </a:lnTo>
                  <a:lnTo>
                    <a:pt x="846" y="980"/>
                  </a:lnTo>
                  <a:lnTo>
                    <a:pt x="845" y="980"/>
                  </a:lnTo>
                  <a:lnTo>
                    <a:pt x="846" y="981"/>
                  </a:lnTo>
                  <a:lnTo>
                    <a:pt x="845" y="981"/>
                  </a:lnTo>
                  <a:close/>
                  <a:moveTo>
                    <a:pt x="499" y="1108"/>
                  </a:moveTo>
                  <a:lnTo>
                    <a:pt x="499" y="1108"/>
                  </a:lnTo>
                  <a:lnTo>
                    <a:pt x="502" y="1117"/>
                  </a:lnTo>
                  <a:lnTo>
                    <a:pt x="506" y="1126"/>
                  </a:lnTo>
                  <a:lnTo>
                    <a:pt x="512" y="1134"/>
                  </a:lnTo>
                  <a:lnTo>
                    <a:pt x="519" y="1141"/>
                  </a:lnTo>
                  <a:lnTo>
                    <a:pt x="527" y="1150"/>
                  </a:lnTo>
                  <a:lnTo>
                    <a:pt x="536" y="1157"/>
                  </a:lnTo>
                  <a:lnTo>
                    <a:pt x="554" y="1168"/>
                  </a:lnTo>
                  <a:lnTo>
                    <a:pt x="557" y="1132"/>
                  </a:lnTo>
                  <a:lnTo>
                    <a:pt x="557" y="1109"/>
                  </a:lnTo>
                  <a:lnTo>
                    <a:pt x="556" y="1085"/>
                  </a:lnTo>
                  <a:lnTo>
                    <a:pt x="549" y="1084"/>
                  </a:lnTo>
                  <a:lnTo>
                    <a:pt x="540" y="1084"/>
                  </a:lnTo>
                  <a:lnTo>
                    <a:pt x="533" y="1085"/>
                  </a:lnTo>
                  <a:lnTo>
                    <a:pt x="525" y="1087"/>
                  </a:lnTo>
                  <a:lnTo>
                    <a:pt x="518" y="1091"/>
                  </a:lnTo>
                  <a:lnTo>
                    <a:pt x="511" y="1095"/>
                  </a:lnTo>
                  <a:lnTo>
                    <a:pt x="505" y="1101"/>
                  </a:lnTo>
                  <a:lnTo>
                    <a:pt x="499" y="1108"/>
                  </a:lnTo>
                  <a:close/>
                  <a:moveTo>
                    <a:pt x="1224" y="1212"/>
                  </a:moveTo>
                  <a:lnTo>
                    <a:pt x="1224" y="1212"/>
                  </a:lnTo>
                  <a:lnTo>
                    <a:pt x="1246" y="1198"/>
                  </a:lnTo>
                  <a:lnTo>
                    <a:pt x="1256" y="1189"/>
                  </a:lnTo>
                  <a:lnTo>
                    <a:pt x="1266" y="1181"/>
                  </a:lnTo>
                  <a:lnTo>
                    <a:pt x="1274" y="1171"/>
                  </a:lnTo>
                  <a:lnTo>
                    <a:pt x="1281" y="1160"/>
                  </a:lnTo>
                  <a:lnTo>
                    <a:pt x="1283" y="1153"/>
                  </a:lnTo>
                  <a:lnTo>
                    <a:pt x="1286" y="1144"/>
                  </a:lnTo>
                  <a:lnTo>
                    <a:pt x="1286" y="1137"/>
                  </a:lnTo>
                  <a:lnTo>
                    <a:pt x="1286" y="1127"/>
                  </a:lnTo>
                  <a:lnTo>
                    <a:pt x="1283" y="1122"/>
                  </a:lnTo>
                  <a:lnTo>
                    <a:pt x="1279" y="1117"/>
                  </a:lnTo>
                  <a:lnTo>
                    <a:pt x="1273" y="1115"/>
                  </a:lnTo>
                  <a:lnTo>
                    <a:pt x="1266" y="1113"/>
                  </a:lnTo>
                  <a:lnTo>
                    <a:pt x="1253" y="1110"/>
                  </a:lnTo>
                  <a:lnTo>
                    <a:pt x="1242" y="1106"/>
                  </a:lnTo>
                  <a:lnTo>
                    <a:pt x="1231" y="1162"/>
                  </a:lnTo>
                  <a:lnTo>
                    <a:pt x="1227" y="1188"/>
                  </a:lnTo>
                  <a:lnTo>
                    <a:pt x="1224" y="1212"/>
                  </a:lnTo>
                  <a:close/>
                  <a:moveTo>
                    <a:pt x="1182" y="1247"/>
                  </a:moveTo>
                  <a:lnTo>
                    <a:pt x="1182" y="1247"/>
                  </a:lnTo>
                  <a:lnTo>
                    <a:pt x="1180" y="1244"/>
                  </a:lnTo>
                  <a:lnTo>
                    <a:pt x="1180" y="1245"/>
                  </a:lnTo>
                  <a:lnTo>
                    <a:pt x="1180" y="1248"/>
                  </a:lnTo>
                  <a:lnTo>
                    <a:pt x="1179" y="1248"/>
                  </a:lnTo>
                  <a:lnTo>
                    <a:pt x="1131" y="1266"/>
                  </a:lnTo>
                  <a:lnTo>
                    <a:pt x="1081" y="1282"/>
                  </a:lnTo>
                  <a:lnTo>
                    <a:pt x="1029" y="1294"/>
                  </a:lnTo>
                  <a:lnTo>
                    <a:pt x="975" y="1306"/>
                  </a:lnTo>
                  <a:lnTo>
                    <a:pt x="921" y="1313"/>
                  </a:lnTo>
                  <a:lnTo>
                    <a:pt x="864" y="1318"/>
                  </a:lnTo>
                  <a:lnTo>
                    <a:pt x="807" y="1320"/>
                  </a:lnTo>
                  <a:lnTo>
                    <a:pt x="748" y="1320"/>
                  </a:lnTo>
                  <a:lnTo>
                    <a:pt x="534" y="1317"/>
                  </a:lnTo>
                  <a:lnTo>
                    <a:pt x="526" y="1315"/>
                  </a:lnTo>
                  <a:lnTo>
                    <a:pt x="518" y="1314"/>
                  </a:lnTo>
                  <a:lnTo>
                    <a:pt x="509" y="1313"/>
                  </a:lnTo>
                  <a:lnTo>
                    <a:pt x="501" y="1313"/>
                  </a:lnTo>
                  <a:lnTo>
                    <a:pt x="498" y="1313"/>
                  </a:lnTo>
                  <a:lnTo>
                    <a:pt x="495" y="1315"/>
                  </a:lnTo>
                  <a:lnTo>
                    <a:pt x="490" y="1317"/>
                  </a:lnTo>
                  <a:lnTo>
                    <a:pt x="485" y="1318"/>
                  </a:lnTo>
                  <a:lnTo>
                    <a:pt x="474" y="1318"/>
                  </a:lnTo>
                  <a:lnTo>
                    <a:pt x="462" y="1317"/>
                  </a:lnTo>
                  <a:lnTo>
                    <a:pt x="450" y="1315"/>
                  </a:lnTo>
                  <a:lnTo>
                    <a:pt x="439" y="1317"/>
                  </a:lnTo>
                  <a:lnTo>
                    <a:pt x="431" y="1321"/>
                  </a:lnTo>
                  <a:lnTo>
                    <a:pt x="421" y="1324"/>
                  </a:lnTo>
                  <a:lnTo>
                    <a:pt x="394" y="1325"/>
                  </a:lnTo>
                  <a:lnTo>
                    <a:pt x="389" y="1330"/>
                  </a:lnTo>
                  <a:lnTo>
                    <a:pt x="381" y="1332"/>
                  </a:lnTo>
                  <a:lnTo>
                    <a:pt x="373" y="1335"/>
                  </a:lnTo>
                  <a:lnTo>
                    <a:pt x="365" y="1338"/>
                  </a:lnTo>
                  <a:lnTo>
                    <a:pt x="353" y="1345"/>
                  </a:lnTo>
                  <a:lnTo>
                    <a:pt x="344" y="1355"/>
                  </a:lnTo>
                  <a:lnTo>
                    <a:pt x="335" y="1366"/>
                  </a:lnTo>
                  <a:lnTo>
                    <a:pt x="327" y="1379"/>
                  </a:lnTo>
                  <a:lnTo>
                    <a:pt x="320" y="1394"/>
                  </a:lnTo>
                  <a:lnTo>
                    <a:pt x="314" y="1410"/>
                  </a:lnTo>
                  <a:lnTo>
                    <a:pt x="308" y="1425"/>
                  </a:lnTo>
                  <a:lnTo>
                    <a:pt x="304" y="1443"/>
                  </a:lnTo>
                  <a:lnTo>
                    <a:pt x="296" y="1478"/>
                  </a:lnTo>
                  <a:lnTo>
                    <a:pt x="290" y="1513"/>
                  </a:lnTo>
                  <a:lnTo>
                    <a:pt x="283" y="1549"/>
                  </a:lnTo>
                  <a:lnTo>
                    <a:pt x="278" y="1578"/>
                  </a:lnTo>
                  <a:lnTo>
                    <a:pt x="272" y="1603"/>
                  </a:lnTo>
                  <a:lnTo>
                    <a:pt x="265" y="1626"/>
                  </a:lnTo>
                  <a:lnTo>
                    <a:pt x="264" y="1637"/>
                  </a:lnTo>
                  <a:lnTo>
                    <a:pt x="262" y="1647"/>
                  </a:lnTo>
                  <a:lnTo>
                    <a:pt x="262" y="1658"/>
                  </a:lnTo>
                  <a:lnTo>
                    <a:pt x="264" y="1668"/>
                  </a:lnTo>
                  <a:lnTo>
                    <a:pt x="268" y="1662"/>
                  </a:lnTo>
                  <a:lnTo>
                    <a:pt x="273" y="1658"/>
                  </a:lnTo>
                  <a:lnTo>
                    <a:pt x="286" y="1651"/>
                  </a:lnTo>
                  <a:lnTo>
                    <a:pt x="299" y="1645"/>
                  </a:lnTo>
                  <a:lnTo>
                    <a:pt x="310" y="1644"/>
                  </a:lnTo>
                  <a:lnTo>
                    <a:pt x="334" y="1643"/>
                  </a:lnTo>
                  <a:lnTo>
                    <a:pt x="339" y="1641"/>
                  </a:lnTo>
                  <a:lnTo>
                    <a:pt x="344" y="1640"/>
                  </a:lnTo>
                  <a:lnTo>
                    <a:pt x="348" y="1638"/>
                  </a:lnTo>
                  <a:lnTo>
                    <a:pt x="352" y="1637"/>
                  </a:lnTo>
                  <a:lnTo>
                    <a:pt x="373" y="1638"/>
                  </a:lnTo>
                  <a:lnTo>
                    <a:pt x="386" y="1638"/>
                  </a:lnTo>
                  <a:lnTo>
                    <a:pt x="398" y="1638"/>
                  </a:lnTo>
                  <a:lnTo>
                    <a:pt x="457" y="1636"/>
                  </a:lnTo>
                  <a:lnTo>
                    <a:pt x="516" y="1633"/>
                  </a:lnTo>
                  <a:lnTo>
                    <a:pt x="630" y="1629"/>
                  </a:lnTo>
                  <a:lnTo>
                    <a:pt x="633" y="1629"/>
                  </a:lnTo>
                  <a:lnTo>
                    <a:pt x="634" y="1626"/>
                  </a:lnTo>
                  <a:lnTo>
                    <a:pt x="637" y="1623"/>
                  </a:lnTo>
                  <a:lnTo>
                    <a:pt x="641" y="1623"/>
                  </a:lnTo>
                  <a:lnTo>
                    <a:pt x="657" y="1623"/>
                  </a:lnTo>
                  <a:lnTo>
                    <a:pt x="675" y="1622"/>
                  </a:lnTo>
                  <a:lnTo>
                    <a:pt x="714" y="1617"/>
                  </a:lnTo>
                  <a:lnTo>
                    <a:pt x="755" y="1610"/>
                  </a:lnTo>
                  <a:lnTo>
                    <a:pt x="794" y="1602"/>
                  </a:lnTo>
                  <a:lnTo>
                    <a:pt x="797" y="1603"/>
                  </a:lnTo>
                  <a:lnTo>
                    <a:pt x="797" y="1606"/>
                  </a:lnTo>
                  <a:lnTo>
                    <a:pt x="798" y="1607"/>
                  </a:lnTo>
                  <a:lnTo>
                    <a:pt x="803" y="1607"/>
                  </a:lnTo>
                  <a:lnTo>
                    <a:pt x="814" y="1606"/>
                  </a:lnTo>
                  <a:lnTo>
                    <a:pt x="826" y="1606"/>
                  </a:lnTo>
                  <a:lnTo>
                    <a:pt x="838" y="1605"/>
                  </a:lnTo>
                  <a:lnTo>
                    <a:pt x="843" y="1602"/>
                  </a:lnTo>
                  <a:lnTo>
                    <a:pt x="849" y="1600"/>
                  </a:lnTo>
                  <a:lnTo>
                    <a:pt x="862" y="1602"/>
                  </a:lnTo>
                  <a:lnTo>
                    <a:pt x="877" y="1602"/>
                  </a:lnTo>
                  <a:lnTo>
                    <a:pt x="892" y="1600"/>
                  </a:lnTo>
                  <a:lnTo>
                    <a:pt x="909" y="1598"/>
                  </a:lnTo>
                  <a:lnTo>
                    <a:pt x="943" y="1593"/>
                  </a:lnTo>
                  <a:lnTo>
                    <a:pt x="958" y="1593"/>
                  </a:lnTo>
                  <a:lnTo>
                    <a:pt x="974" y="1593"/>
                  </a:lnTo>
                  <a:lnTo>
                    <a:pt x="1009" y="1585"/>
                  </a:lnTo>
                  <a:lnTo>
                    <a:pt x="1044" y="1578"/>
                  </a:lnTo>
                  <a:lnTo>
                    <a:pt x="1118" y="1563"/>
                  </a:lnTo>
                  <a:lnTo>
                    <a:pt x="1155" y="1553"/>
                  </a:lnTo>
                  <a:lnTo>
                    <a:pt x="1190" y="1543"/>
                  </a:lnTo>
                  <a:lnTo>
                    <a:pt x="1224" y="1530"/>
                  </a:lnTo>
                  <a:lnTo>
                    <a:pt x="1239" y="1522"/>
                  </a:lnTo>
                  <a:lnTo>
                    <a:pt x="1255" y="1515"/>
                  </a:lnTo>
                  <a:lnTo>
                    <a:pt x="1259" y="1477"/>
                  </a:lnTo>
                  <a:lnTo>
                    <a:pt x="1263" y="1439"/>
                  </a:lnTo>
                  <a:lnTo>
                    <a:pt x="1273" y="1367"/>
                  </a:lnTo>
                  <a:lnTo>
                    <a:pt x="1266" y="1376"/>
                  </a:lnTo>
                  <a:lnTo>
                    <a:pt x="1259" y="1386"/>
                  </a:lnTo>
                  <a:lnTo>
                    <a:pt x="1243" y="1405"/>
                  </a:lnTo>
                  <a:lnTo>
                    <a:pt x="1231" y="1426"/>
                  </a:lnTo>
                  <a:lnTo>
                    <a:pt x="1227" y="1431"/>
                  </a:lnTo>
                  <a:lnTo>
                    <a:pt x="1222" y="1435"/>
                  </a:lnTo>
                  <a:lnTo>
                    <a:pt x="1218" y="1438"/>
                  </a:lnTo>
                  <a:lnTo>
                    <a:pt x="1213" y="1439"/>
                  </a:lnTo>
                  <a:lnTo>
                    <a:pt x="1211" y="1435"/>
                  </a:lnTo>
                  <a:lnTo>
                    <a:pt x="1210" y="1431"/>
                  </a:lnTo>
                  <a:lnTo>
                    <a:pt x="1211" y="1426"/>
                  </a:lnTo>
                  <a:lnTo>
                    <a:pt x="1214" y="1424"/>
                  </a:lnTo>
                  <a:lnTo>
                    <a:pt x="1218" y="1415"/>
                  </a:lnTo>
                  <a:lnTo>
                    <a:pt x="1224" y="1410"/>
                  </a:lnTo>
                  <a:lnTo>
                    <a:pt x="1250" y="1373"/>
                  </a:lnTo>
                  <a:lnTo>
                    <a:pt x="1276" y="1338"/>
                  </a:lnTo>
                  <a:lnTo>
                    <a:pt x="1287" y="1321"/>
                  </a:lnTo>
                  <a:lnTo>
                    <a:pt x="1300" y="1301"/>
                  </a:lnTo>
                  <a:lnTo>
                    <a:pt x="1309" y="1282"/>
                  </a:lnTo>
                  <a:lnTo>
                    <a:pt x="1319" y="1262"/>
                  </a:lnTo>
                  <a:lnTo>
                    <a:pt x="1332" y="1228"/>
                  </a:lnTo>
                  <a:lnTo>
                    <a:pt x="1337" y="1212"/>
                  </a:lnTo>
                  <a:lnTo>
                    <a:pt x="1342" y="1195"/>
                  </a:lnTo>
                  <a:lnTo>
                    <a:pt x="1343" y="1179"/>
                  </a:lnTo>
                  <a:lnTo>
                    <a:pt x="1342" y="1162"/>
                  </a:lnTo>
                  <a:lnTo>
                    <a:pt x="1337" y="1147"/>
                  </a:lnTo>
                  <a:lnTo>
                    <a:pt x="1330" y="1130"/>
                  </a:lnTo>
                  <a:lnTo>
                    <a:pt x="1325" y="1127"/>
                  </a:lnTo>
                  <a:lnTo>
                    <a:pt x="1319" y="1125"/>
                  </a:lnTo>
                  <a:lnTo>
                    <a:pt x="1309" y="1117"/>
                  </a:lnTo>
                  <a:lnTo>
                    <a:pt x="1305" y="1115"/>
                  </a:lnTo>
                  <a:lnTo>
                    <a:pt x="1301" y="1112"/>
                  </a:lnTo>
                  <a:lnTo>
                    <a:pt x="1295" y="1110"/>
                  </a:lnTo>
                  <a:lnTo>
                    <a:pt x="1288" y="1110"/>
                  </a:lnTo>
                  <a:lnTo>
                    <a:pt x="1297" y="1123"/>
                  </a:lnTo>
                  <a:lnTo>
                    <a:pt x="1301" y="1134"/>
                  </a:lnTo>
                  <a:lnTo>
                    <a:pt x="1302" y="1146"/>
                  </a:lnTo>
                  <a:lnTo>
                    <a:pt x="1301" y="1157"/>
                  </a:lnTo>
                  <a:lnTo>
                    <a:pt x="1298" y="1168"/>
                  </a:lnTo>
                  <a:lnTo>
                    <a:pt x="1293" y="1178"/>
                  </a:lnTo>
                  <a:lnTo>
                    <a:pt x="1284" y="1188"/>
                  </a:lnTo>
                  <a:lnTo>
                    <a:pt x="1276" y="1196"/>
                  </a:lnTo>
                  <a:lnTo>
                    <a:pt x="1264" y="1205"/>
                  </a:lnTo>
                  <a:lnTo>
                    <a:pt x="1253" y="1213"/>
                  </a:lnTo>
                  <a:lnTo>
                    <a:pt x="1229" y="1227"/>
                  </a:lnTo>
                  <a:lnTo>
                    <a:pt x="1204" y="1238"/>
                  </a:lnTo>
                  <a:lnTo>
                    <a:pt x="1182" y="1247"/>
                  </a:lnTo>
                  <a:close/>
                  <a:moveTo>
                    <a:pt x="645" y="1294"/>
                  </a:moveTo>
                  <a:lnTo>
                    <a:pt x="645" y="1294"/>
                  </a:lnTo>
                  <a:lnTo>
                    <a:pt x="645" y="1287"/>
                  </a:lnTo>
                  <a:lnTo>
                    <a:pt x="645" y="1280"/>
                  </a:lnTo>
                  <a:lnTo>
                    <a:pt x="648" y="1265"/>
                  </a:lnTo>
                  <a:lnTo>
                    <a:pt x="652" y="1248"/>
                  </a:lnTo>
                  <a:lnTo>
                    <a:pt x="655" y="1231"/>
                  </a:lnTo>
                  <a:lnTo>
                    <a:pt x="610" y="1214"/>
                  </a:lnTo>
                  <a:lnTo>
                    <a:pt x="589" y="1206"/>
                  </a:lnTo>
                  <a:lnTo>
                    <a:pt x="568" y="1196"/>
                  </a:lnTo>
                  <a:lnTo>
                    <a:pt x="549" y="1186"/>
                  </a:lnTo>
                  <a:lnTo>
                    <a:pt x="529" y="1174"/>
                  </a:lnTo>
                  <a:lnTo>
                    <a:pt x="512" y="1161"/>
                  </a:lnTo>
                  <a:lnTo>
                    <a:pt x="498" y="1146"/>
                  </a:lnTo>
                  <a:lnTo>
                    <a:pt x="498" y="1189"/>
                  </a:lnTo>
                  <a:lnTo>
                    <a:pt x="499" y="1230"/>
                  </a:lnTo>
                  <a:lnTo>
                    <a:pt x="504" y="1268"/>
                  </a:lnTo>
                  <a:lnTo>
                    <a:pt x="505" y="1286"/>
                  </a:lnTo>
                  <a:lnTo>
                    <a:pt x="509" y="1303"/>
                  </a:lnTo>
                  <a:lnTo>
                    <a:pt x="543" y="1304"/>
                  </a:lnTo>
                  <a:lnTo>
                    <a:pt x="575" y="1304"/>
                  </a:lnTo>
                  <a:lnTo>
                    <a:pt x="607" y="1303"/>
                  </a:lnTo>
                  <a:lnTo>
                    <a:pt x="643" y="1304"/>
                  </a:lnTo>
                  <a:lnTo>
                    <a:pt x="643" y="1297"/>
                  </a:lnTo>
                  <a:lnTo>
                    <a:pt x="643" y="1296"/>
                  </a:lnTo>
                  <a:lnTo>
                    <a:pt x="645" y="1294"/>
                  </a:lnTo>
                  <a:close/>
                  <a:moveTo>
                    <a:pt x="1075" y="1586"/>
                  </a:moveTo>
                  <a:lnTo>
                    <a:pt x="1075" y="1586"/>
                  </a:lnTo>
                  <a:lnTo>
                    <a:pt x="1064" y="1637"/>
                  </a:lnTo>
                  <a:lnTo>
                    <a:pt x="1060" y="1664"/>
                  </a:lnTo>
                  <a:lnTo>
                    <a:pt x="1058" y="1676"/>
                  </a:lnTo>
                  <a:lnTo>
                    <a:pt x="1060" y="1688"/>
                  </a:lnTo>
                  <a:lnTo>
                    <a:pt x="1069" y="1679"/>
                  </a:lnTo>
                  <a:lnTo>
                    <a:pt x="1078" y="1668"/>
                  </a:lnTo>
                  <a:lnTo>
                    <a:pt x="1085" y="1655"/>
                  </a:lnTo>
                  <a:lnTo>
                    <a:pt x="1090" y="1643"/>
                  </a:lnTo>
                  <a:lnTo>
                    <a:pt x="1095" y="1627"/>
                  </a:lnTo>
                  <a:lnTo>
                    <a:pt x="1097" y="1612"/>
                  </a:lnTo>
                  <a:lnTo>
                    <a:pt x="1099" y="1595"/>
                  </a:lnTo>
                  <a:lnTo>
                    <a:pt x="1100" y="1578"/>
                  </a:lnTo>
                  <a:lnTo>
                    <a:pt x="1088" y="1584"/>
                  </a:lnTo>
                  <a:lnTo>
                    <a:pt x="1075" y="1586"/>
                  </a:lnTo>
                  <a:close/>
                  <a:moveTo>
                    <a:pt x="1015" y="1602"/>
                  </a:moveTo>
                  <a:lnTo>
                    <a:pt x="1015" y="1602"/>
                  </a:lnTo>
                  <a:lnTo>
                    <a:pt x="1009" y="1626"/>
                  </a:lnTo>
                  <a:lnTo>
                    <a:pt x="1002" y="1648"/>
                  </a:lnTo>
                  <a:lnTo>
                    <a:pt x="999" y="1659"/>
                  </a:lnTo>
                  <a:lnTo>
                    <a:pt x="996" y="1672"/>
                  </a:lnTo>
                  <a:lnTo>
                    <a:pt x="995" y="1685"/>
                  </a:lnTo>
                  <a:lnTo>
                    <a:pt x="995" y="1699"/>
                  </a:lnTo>
                  <a:lnTo>
                    <a:pt x="1017" y="1700"/>
                  </a:lnTo>
                  <a:lnTo>
                    <a:pt x="1027" y="1702"/>
                  </a:lnTo>
                  <a:lnTo>
                    <a:pt x="1036" y="1703"/>
                  </a:lnTo>
                  <a:lnTo>
                    <a:pt x="1041" y="1690"/>
                  </a:lnTo>
                  <a:lnTo>
                    <a:pt x="1044" y="1676"/>
                  </a:lnTo>
                  <a:lnTo>
                    <a:pt x="1050" y="1650"/>
                  </a:lnTo>
                  <a:lnTo>
                    <a:pt x="1054" y="1622"/>
                  </a:lnTo>
                  <a:lnTo>
                    <a:pt x="1060" y="1592"/>
                  </a:lnTo>
                  <a:lnTo>
                    <a:pt x="1034" y="1595"/>
                  </a:lnTo>
                  <a:lnTo>
                    <a:pt x="1024" y="1598"/>
                  </a:lnTo>
                  <a:lnTo>
                    <a:pt x="1015" y="1602"/>
                  </a:lnTo>
                  <a:close/>
                  <a:moveTo>
                    <a:pt x="965" y="1607"/>
                  </a:moveTo>
                  <a:lnTo>
                    <a:pt x="965" y="1607"/>
                  </a:lnTo>
                  <a:lnTo>
                    <a:pt x="947" y="1679"/>
                  </a:lnTo>
                  <a:lnTo>
                    <a:pt x="939" y="1711"/>
                  </a:lnTo>
                  <a:lnTo>
                    <a:pt x="935" y="1742"/>
                  </a:lnTo>
                  <a:lnTo>
                    <a:pt x="937" y="1738"/>
                  </a:lnTo>
                  <a:lnTo>
                    <a:pt x="943" y="1734"/>
                  </a:lnTo>
                  <a:lnTo>
                    <a:pt x="953" y="1728"/>
                  </a:lnTo>
                  <a:lnTo>
                    <a:pt x="958" y="1725"/>
                  </a:lnTo>
                  <a:lnTo>
                    <a:pt x="963" y="1721"/>
                  </a:lnTo>
                  <a:lnTo>
                    <a:pt x="964" y="1717"/>
                  </a:lnTo>
                  <a:lnTo>
                    <a:pt x="964" y="1710"/>
                  </a:lnTo>
                  <a:lnTo>
                    <a:pt x="968" y="1710"/>
                  </a:lnTo>
                  <a:lnTo>
                    <a:pt x="971" y="1707"/>
                  </a:lnTo>
                  <a:lnTo>
                    <a:pt x="974" y="1704"/>
                  </a:lnTo>
                  <a:lnTo>
                    <a:pt x="977" y="1703"/>
                  </a:lnTo>
                  <a:lnTo>
                    <a:pt x="981" y="1676"/>
                  </a:lnTo>
                  <a:lnTo>
                    <a:pt x="987" y="1651"/>
                  </a:lnTo>
                  <a:lnTo>
                    <a:pt x="992" y="1627"/>
                  </a:lnTo>
                  <a:lnTo>
                    <a:pt x="999" y="1602"/>
                  </a:lnTo>
                  <a:lnTo>
                    <a:pt x="982" y="1605"/>
                  </a:lnTo>
                  <a:lnTo>
                    <a:pt x="965" y="1607"/>
                  </a:lnTo>
                  <a:close/>
                  <a:moveTo>
                    <a:pt x="885" y="1617"/>
                  </a:moveTo>
                  <a:lnTo>
                    <a:pt x="885" y="1617"/>
                  </a:lnTo>
                  <a:lnTo>
                    <a:pt x="878" y="1648"/>
                  </a:lnTo>
                  <a:lnTo>
                    <a:pt x="873" y="1681"/>
                  </a:lnTo>
                  <a:lnTo>
                    <a:pt x="869" y="1713"/>
                  </a:lnTo>
                  <a:lnTo>
                    <a:pt x="863" y="1745"/>
                  </a:lnTo>
                  <a:lnTo>
                    <a:pt x="876" y="1749"/>
                  </a:lnTo>
                  <a:lnTo>
                    <a:pt x="885" y="1749"/>
                  </a:lnTo>
                  <a:lnTo>
                    <a:pt x="898" y="1751"/>
                  </a:lnTo>
                  <a:lnTo>
                    <a:pt x="914" y="1752"/>
                  </a:lnTo>
                  <a:lnTo>
                    <a:pt x="932" y="1682"/>
                  </a:lnTo>
                  <a:lnTo>
                    <a:pt x="940" y="1648"/>
                  </a:lnTo>
                  <a:lnTo>
                    <a:pt x="949" y="1612"/>
                  </a:lnTo>
                  <a:lnTo>
                    <a:pt x="929" y="1612"/>
                  </a:lnTo>
                  <a:lnTo>
                    <a:pt x="912" y="1613"/>
                  </a:lnTo>
                  <a:lnTo>
                    <a:pt x="885" y="1617"/>
                  </a:lnTo>
                  <a:close/>
                  <a:moveTo>
                    <a:pt x="857" y="1623"/>
                  </a:moveTo>
                  <a:lnTo>
                    <a:pt x="857" y="1623"/>
                  </a:lnTo>
                  <a:lnTo>
                    <a:pt x="856" y="1637"/>
                  </a:lnTo>
                  <a:lnTo>
                    <a:pt x="855" y="1651"/>
                  </a:lnTo>
                  <a:lnTo>
                    <a:pt x="850" y="1681"/>
                  </a:lnTo>
                  <a:lnTo>
                    <a:pt x="846" y="1711"/>
                  </a:lnTo>
                  <a:lnTo>
                    <a:pt x="846" y="1727"/>
                  </a:lnTo>
                  <a:lnTo>
                    <a:pt x="848" y="1744"/>
                  </a:lnTo>
                  <a:lnTo>
                    <a:pt x="853" y="1713"/>
                  </a:lnTo>
                  <a:lnTo>
                    <a:pt x="859" y="1679"/>
                  </a:lnTo>
                  <a:lnTo>
                    <a:pt x="869" y="1619"/>
                  </a:lnTo>
                  <a:lnTo>
                    <a:pt x="862" y="1620"/>
                  </a:lnTo>
                  <a:lnTo>
                    <a:pt x="859" y="1622"/>
                  </a:lnTo>
                  <a:lnTo>
                    <a:pt x="857" y="1623"/>
                  </a:lnTo>
                  <a:close/>
                  <a:moveTo>
                    <a:pt x="797" y="1623"/>
                  </a:moveTo>
                  <a:lnTo>
                    <a:pt x="797" y="1623"/>
                  </a:lnTo>
                  <a:lnTo>
                    <a:pt x="791" y="1669"/>
                  </a:lnTo>
                  <a:lnTo>
                    <a:pt x="787" y="1716"/>
                  </a:lnTo>
                  <a:lnTo>
                    <a:pt x="784" y="1763"/>
                  </a:lnTo>
                  <a:lnTo>
                    <a:pt x="782" y="1789"/>
                  </a:lnTo>
                  <a:lnTo>
                    <a:pt x="777" y="1814"/>
                  </a:lnTo>
                  <a:lnTo>
                    <a:pt x="790" y="1812"/>
                  </a:lnTo>
                  <a:lnTo>
                    <a:pt x="801" y="1810"/>
                  </a:lnTo>
                  <a:lnTo>
                    <a:pt x="810" y="1804"/>
                  </a:lnTo>
                  <a:lnTo>
                    <a:pt x="817" y="1796"/>
                  </a:lnTo>
                  <a:lnTo>
                    <a:pt x="822" y="1786"/>
                  </a:lnTo>
                  <a:lnTo>
                    <a:pt x="825" y="1775"/>
                  </a:lnTo>
                  <a:lnTo>
                    <a:pt x="828" y="1762"/>
                  </a:lnTo>
                  <a:lnTo>
                    <a:pt x="829" y="1748"/>
                  </a:lnTo>
                  <a:lnTo>
                    <a:pt x="832" y="1704"/>
                  </a:lnTo>
                  <a:lnTo>
                    <a:pt x="835" y="1661"/>
                  </a:lnTo>
                  <a:lnTo>
                    <a:pt x="838" y="1648"/>
                  </a:lnTo>
                  <a:lnTo>
                    <a:pt x="839" y="1637"/>
                  </a:lnTo>
                  <a:lnTo>
                    <a:pt x="839" y="1631"/>
                  </a:lnTo>
                  <a:lnTo>
                    <a:pt x="839" y="1627"/>
                  </a:lnTo>
                  <a:lnTo>
                    <a:pt x="836" y="1624"/>
                  </a:lnTo>
                  <a:lnTo>
                    <a:pt x="832" y="1622"/>
                  </a:lnTo>
                  <a:lnTo>
                    <a:pt x="822" y="1623"/>
                  </a:lnTo>
                  <a:lnTo>
                    <a:pt x="814" y="1624"/>
                  </a:lnTo>
                  <a:lnTo>
                    <a:pt x="797" y="1623"/>
                  </a:lnTo>
                  <a:close/>
                  <a:moveTo>
                    <a:pt x="716" y="1629"/>
                  </a:moveTo>
                  <a:lnTo>
                    <a:pt x="716" y="1629"/>
                  </a:lnTo>
                  <a:lnTo>
                    <a:pt x="710" y="1651"/>
                  </a:lnTo>
                  <a:lnTo>
                    <a:pt x="707" y="1673"/>
                  </a:lnTo>
                  <a:lnTo>
                    <a:pt x="704" y="1697"/>
                  </a:lnTo>
                  <a:lnTo>
                    <a:pt x="703" y="1721"/>
                  </a:lnTo>
                  <a:lnTo>
                    <a:pt x="702" y="1769"/>
                  </a:lnTo>
                  <a:lnTo>
                    <a:pt x="703" y="1814"/>
                  </a:lnTo>
                  <a:lnTo>
                    <a:pt x="717" y="1814"/>
                  </a:lnTo>
                  <a:lnTo>
                    <a:pt x="731" y="1817"/>
                  </a:lnTo>
                  <a:lnTo>
                    <a:pt x="745" y="1818"/>
                  </a:lnTo>
                  <a:lnTo>
                    <a:pt x="759" y="1820"/>
                  </a:lnTo>
                  <a:lnTo>
                    <a:pt x="765" y="1797"/>
                  </a:lnTo>
                  <a:lnTo>
                    <a:pt x="769" y="1773"/>
                  </a:lnTo>
                  <a:lnTo>
                    <a:pt x="772" y="1749"/>
                  </a:lnTo>
                  <a:lnTo>
                    <a:pt x="773" y="1724"/>
                  </a:lnTo>
                  <a:lnTo>
                    <a:pt x="776" y="1675"/>
                  </a:lnTo>
                  <a:lnTo>
                    <a:pt x="779" y="1650"/>
                  </a:lnTo>
                  <a:lnTo>
                    <a:pt x="782" y="1626"/>
                  </a:lnTo>
                  <a:lnTo>
                    <a:pt x="763" y="1626"/>
                  </a:lnTo>
                  <a:lnTo>
                    <a:pt x="748" y="1627"/>
                  </a:lnTo>
                  <a:lnTo>
                    <a:pt x="731" y="1627"/>
                  </a:lnTo>
                  <a:lnTo>
                    <a:pt x="716" y="1629"/>
                  </a:lnTo>
                  <a:close/>
                  <a:moveTo>
                    <a:pt x="651" y="1638"/>
                  </a:moveTo>
                  <a:lnTo>
                    <a:pt x="651" y="1638"/>
                  </a:lnTo>
                  <a:lnTo>
                    <a:pt x="648" y="1676"/>
                  </a:lnTo>
                  <a:lnTo>
                    <a:pt x="647" y="1718"/>
                  </a:lnTo>
                  <a:lnTo>
                    <a:pt x="647" y="1739"/>
                  </a:lnTo>
                  <a:lnTo>
                    <a:pt x="648" y="1759"/>
                  </a:lnTo>
                  <a:lnTo>
                    <a:pt x="651" y="1777"/>
                  </a:lnTo>
                  <a:lnTo>
                    <a:pt x="655" y="1794"/>
                  </a:lnTo>
                  <a:lnTo>
                    <a:pt x="664" y="1797"/>
                  </a:lnTo>
                  <a:lnTo>
                    <a:pt x="669" y="1801"/>
                  </a:lnTo>
                  <a:lnTo>
                    <a:pt x="676" y="1805"/>
                  </a:lnTo>
                  <a:lnTo>
                    <a:pt x="683" y="1808"/>
                  </a:lnTo>
                  <a:lnTo>
                    <a:pt x="689" y="1765"/>
                  </a:lnTo>
                  <a:lnTo>
                    <a:pt x="692" y="1720"/>
                  </a:lnTo>
                  <a:lnTo>
                    <a:pt x="692" y="1676"/>
                  </a:lnTo>
                  <a:lnTo>
                    <a:pt x="692" y="1633"/>
                  </a:lnTo>
                  <a:lnTo>
                    <a:pt x="679" y="1634"/>
                  </a:lnTo>
                  <a:lnTo>
                    <a:pt x="671" y="1636"/>
                  </a:lnTo>
                  <a:lnTo>
                    <a:pt x="662" y="1637"/>
                  </a:lnTo>
                  <a:lnTo>
                    <a:pt x="651" y="1638"/>
                  </a:lnTo>
                  <a:close/>
                  <a:moveTo>
                    <a:pt x="612" y="1643"/>
                  </a:moveTo>
                  <a:lnTo>
                    <a:pt x="612" y="1643"/>
                  </a:lnTo>
                  <a:lnTo>
                    <a:pt x="610" y="1648"/>
                  </a:lnTo>
                  <a:lnTo>
                    <a:pt x="609" y="1657"/>
                  </a:lnTo>
                  <a:lnTo>
                    <a:pt x="607" y="1673"/>
                  </a:lnTo>
                  <a:lnTo>
                    <a:pt x="609" y="1690"/>
                  </a:lnTo>
                  <a:lnTo>
                    <a:pt x="610" y="1703"/>
                  </a:lnTo>
                  <a:lnTo>
                    <a:pt x="615" y="1706"/>
                  </a:lnTo>
                  <a:lnTo>
                    <a:pt x="620" y="1707"/>
                  </a:lnTo>
                  <a:lnTo>
                    <a:pt x="626" y="1709"/>
                  </a:lnTo>
                  <a:lnTo>
                    <a:pt x="633" y="1709"/>
                  </a:lnTo>
                  <a:lnTo>
                    <a:pt x="633" y="1703"/>
                  </a:lnTo>
                  <a:lnTo>
                    <a:pt x="631" y="1697"/>
                  </a:lnTo>
                  <a:lnTo>
                    <a:pt x="633" y="1686"/>
                  </a:lnTo>
                  <a:lnTo>
                    <a:pt x="636" y="1661"/>
                  </a:lnTo>
                  <a:lnTo>
                    <a:pt x="636" y="1651"/>
                  </a:lnTo>
                  <a:lnTo>
                    <a:pt x="634" y="1647"/>
                  </a:lnTo>
                  <a:lnTo>
                    <a:pt x="631" y="1644"/>
                  </a:lnTo>
                  <a:lnTo>
                    <a:pt x="629" y="1641"/>
                  </a:lnTo>
                  <a:lnTo>
                    <a:pt x="624" y="1641"/>
                  </a:lnTo>
                  <a:lnTo>
                    <a:pt x="619" y="1641"/>
                  </a:lnTo>
                  <a:lnTo>
                    <a:pt x="612" y="1643"/>
                  </a:lnTo>
                  <a:close/>
                  <a:moveTo>
                    <a:pt x="565" y="1644"/>
                  </a:moveTo>
                  <a:lnTo>
                    <a:pt x="565" y="1644"/>
                  </a:lnTo>
                  <a:lnTo>
                    <a:pt x="564" y="1650"/>
                  </a:lnTo>
                  <a:lnTo>
                    <a:pt x="563" y="1655"/>
                  </a:lnTo>
                  <a:lnTo>
                    <a:pt x="564" y="1664"/>
                  </a:lnTo>
                  <a:lnTo>
                    <a:pt x="565" y="1672"/>
                  </a:lnTo>
                  <a:lnTo>
                    <a:pt x="567" y="1682"/>
                  </a:lnTo>
                  <a:lnTo>
                    <a:pt x="577" y="1682"/>
                  </a:lnTo>
                  <a:lnTo>
                    <a:pt x="578" y="1686"/>
                  </a:lnTo>
                  <a:lnTo>
                    <a:pt x="579" y="1690"/>
                  </a:lnTo>
                  <a:lnTo>
                    <a:pt x="584" y="1693"/>
                  </a:lnTo>
                  <a:lnTo>
                    <a:pt x="586" y="1695"/>
                  </a:lnTo>
                  <a:lnTo>
                    <a:pt x="595" y="1695"/>
                  </a:lnTo>
                  <a:lnTo>
                    <a:pt x="595" y="1665"/>
                  </a:lnTo>
                  <a:lnTo>
                    <a:pt x="596" y="1654"/>
                  </a:lnTo>
                  <a:lnTo>
                    <a:pt x="595" y="1643"/>
                  </a:lnTo>
                  <a:lnTo>
                    <a:pt x="586" y="1643"/>
                  </a:lnTo>
                  <a:lnTo>
                    <a:pt x="579" y="1644"/>
                  </a:lnTo>
                  <a:lnTo>
                    <a:pt x="574" y="1644"/>
                  </a:lnTo>
                  <a:lnTo>
                    <a:pt x="565" y="1644"/>
                  </a:lnTo>
                  <a:close/>
                  <a:moveTo>
                    <a:pt x="273" y="1699"/>
                  </a:moveTo>
                  <a:lnTo>
                    <a:pt x="273" y="1699"/>
                  </a:lnTo>
                  <a:lnTo>
                    <a:pt x="280" y="1709"/>
                  </a:lnTo>
                  <a:lnTo>
                    <a:pt x="287" y="1718"/>
                  </a:lnTo>
                  <a:lnTo>
                    <a:pt x="296" y="1727"/>
                  </a:lnTo>
                  <a:lnTo>
                    <a:pt x="304" y="1735"/>
                  </a:lnTo>
                  <a:lnTo>
                    <a:pt x="342" y="1766"/>
                  </a:lnTo>
                  <a:lnTo>
                    <a:pt x="351" y="1773"/>
                  </a:lnTo>
                  <a:lnTo>
                    <a:pt x="359" y="1783"/>
                  </a:lnTo>
                  <a:lnTo>
                    <a:pt x="366" y="1791"/>
                  </a:lnTo>
                  <a:lnTo>
                    <a:pt x="373" y="1803"/>
                  </a:lnTo>
                  <a:lnTo>
                    <a:pt x="377" y="1814"/>
                  </a:lnTo>
                  <a:lnTo>
                    <a:pt x="381" y="1827"/>
                  </a:lnTo>
                  <a:lnTo>
                    <a:pt x="383" y="1841"/>
                  </a:lnTo>
                  <a:lnTo>
                    <a:pt x="383" y="1856"/>
                  </a:lnTo>
                  <a:lnTo>
                    <a:pt x="380" y="1860"/>
                  </a:lnTo>
                  <a:lnTo>
                    <a:pt x="377" y="1864"/>
                  </a:lnTo>
                  <a:lnTo>
                    <a:pt x="374" y="1869"/>
                  </a:lnTo>
                  <a:lnTo>
                    <a:pt x="373" y="1874"/>
                  </a:lnTo>
                  <a:lnTo>
                    <a:pt x="377" y="1874"/>
                  </a:lnTo>
                  <a:lnTo>
                    <a:pt x="383" y="1873"/>
                  </a:lnTo>
                  <a:lnTo>
                    <a:pt x="393" y="1867"/>
                  </a:lnTo>
                  <a:lnTo>
                    <a:pt x="403" y="1860"/>
                  </a:lnTo>
                  <a:lnTo>
                    <a:pt x="411" y="1850"/>
                  </a:lnTo>
                  <a:lnTo>
                    <a:pt x="421" y="1839"/>
                  </a:lnTo>
                  <a:lnTo>
                    <a:pt x="428" y="1828"/>
                  </a:lnTo>
                  <a:lnTo>
                    <a:pt x="435" y="1817"/>
                  </a:lnTo>
                  <a:lnTo>
                    <a:pt x="439" y="1805"/>
                  </a:lnTo>
                  <a:lnTo>
                    <a:pt x="446" y="1786"/>
                  </a:lnTo>
                  <a:lnTo>
                    <a:pt x="452" y="1763"/>
                  </a:lnTo>
                  <a:lnTo>
                    <a:pt x="456" y="1741"/>
                  </a:lnTo>
                  <a:lnTo>
                    <a:pt x="459" y="1718"/>
                  </a:lnTo>
                  <a:lnTo>
                    <a:pt x="459" y="1706"/>
                  </a:lnTo>
                  <a:lnTo>
                    <a:pt x="459" y="1696"/>
                  </a:lnTo>
                  <a:lnTo>
                    <a:pt x="457" y="1686"/>
                  </a:lnTo>
                  <a:lnTo>
                    <a:pt x="454" y="1678"/>
                  </a:lnTo>
                  <a:lnTo>
                    <a:pt x="452" y="1671"/>
                  </a:lnTo>
                  <a:lnTo>
                    <a:pt x="447" y="1664"/>
                  </a:lnTo>
                  <a:lnTo>
                    <a:pt x="438" y="1651"/>
                  </a:lnTo>
                  <a:lnTo>
                    <a:pt x="386" y="1652"/>
                  </a:lnTo>
                  <a:lnTo>
                    <a:pt x="362" y="1654"/>
                  </a:lnTo>
                  <a:lnTo>
                    <a:pt x="339" y="1657"/>
                  </a:lnTo>
                  <a:lnTo>
                    <a:pt x="320" y="1662"/>
                  </a:lnTo>
                  <a:lnTo>
                    <a:pt x="310" y="1666"/>
                  </a:lnTo>
                  <a:lnTo>
                    <a:pt x="301" y="1671"/>
                  </a:lnTo>
                  <a:lnTo>
                    <a:pt x="293" y="1676"/>
                  </a:lnTo>
                  <a:lnTo>
                    <a:pt x="286" y="1683"/>
                  </a:lnTo>
                  <a:lnTo>
                    <a:pt x="279" y="1690"/>
                  </a:lnTo>
                  <a:lnTo>
                    <a:pt x="273" y="1699"/>
                  </a:lnTo>
                  <a:close/>
                  <a:moveTo>
                    <a:pt x="179" y="1869"/>
                  </a:moveTo>
                  <a:lnTo>
                    <a:pt x="179" y="1869"/>
                  </a:lnTo>
                  <a:lnTo>
                    <a:pt x="192" y="1870"/>
                  </a:lnTo>
                  <a:lnTo>
                    <a:pt x="206" y="1873"/>
                  </a:lnTo>
                  <a:lnTo>
                    <a:pt x="237" y="1883"/>
                  </a:lnTo>
                  <a:lnTo>
                    <a:pt x="269" y="1891"/>
                  </a:lnTo>
                  <a:lnTo>
                    <a:pt x="285" y="1894"/>
                  </a:lnTo>
                  <a:lnTo>
                    <a:pt x="299" y="1895"/>
                  </a:lnTo>
                  <a:lnTo>
                    <a:pt x="308" y="1894"/>
                  </a:lnTo>
                  <a:lnTo>
                    <a:pt x="320" y="1891"/>
                  </a:lnTo>
                  <a:lnTo>
                    <a:pt x="330" y="1887"/>
                  </a:lnTo>
                  <a:lnTo>
                    <a:pt x="341" y="1881"/>
                  </a:lnTo>
                  <a:lnTo>
                    <a:pt x="349" y="1874"/>
                  </a:lnTo>
                  <a:lnTo>
                    <a:pt x="358" y="1867"/>
                  </a:lnTo>
                  <a:lnTo>
                    <a:pt x="363" y="1859"/>
                  </a:lnTo>
                  <a:lnTo>
                    <a:pt x="365" y="1850"/>
                  </a:lnTo>
                  <a:lnTo>
                    <a:pt x="365" y="1842"/>
                  </a:lnTo>
                  <a:lnTo>
                    <a:pt x="363" y="1831"/>
                  </a:lnTo>
                  <a:lnTo>
                    <a:pt x="360" y="1820"/>
                  </a:lnTo>
                  <a:lnTo>
                    <a:pt x="358" y="1810"/>
                  </a:lnTo>
                  <a:lnTo>
                    <a:pt x="353" y="1804"/>
                  </a:lnTo>
                  <a:lnTo>
                    <a:pt x="348" y="1797"/>
                  </a:lnTo>
                  <a:lnTo>
                    <a:pt x="331" y="1782"/>
                  </a:lnTo>
                  <a:lnTo>
                    <a:pt x="316" y="1768"/>
                  </a:lnTo>
                  <a:lnTo>
                    <a:pt x="306" y="1761"/>
                  </a:lnTo>
                  <a:lnTo>
                    <a:pt x="301" y="1772"/>
                  </a:lnTo>
                  <a:lnTo>
                    <a:pt x="299" y="1782"/>
                  </a:lnTo>
                  <a:lnTo>
                    <a:pt x="293" y="1791"/>
                  </a:lnTo>
                  <a:lnTo>
                    <a:pt x="286" y="1800"/>
                  </a:lnTo>
                  <a:lnTo>
                    <a:pt x="279" y="1808"/>
                  </a:lnTo>
                  <a:lnTo>
                    <a:pt x="272" y="1815"/>
                  </a:lnTo>
                  <a:lnTo>
                    <a:pt x="255" y="1829"/>
                  </a:lnTo>
                  <a:lnTo>
                    <a:pt x="235" y="1841"/>
                  </a:lnTo>
                  <a:lnTo>
                    <a:pt x="216" y="1852"/>
                  </a:lnTo>
                  <a:lnTo>
                    <a:pt x="179" y="1869"/>
                  </a:lnTo>
                  <a:close/>
                  <a:moveTo>
                    <a:pt x="56" y="1901"/>
                  </a:moveTo>
                  <a:lnTo>
                    <a:pt x="56" y="1901"/>
                  </a:lnTo>
                  <a:lnTo>
                    <a:pt x="45" y="1912"/>
                  </a:lnTo>
                  <a:lnTo>
                    <a:pt x="35" y="1923"/>
                  </a:lnTo>
                  <a:lnTo>
                    <a:pt x="26" y="1937"/>
                  </a:lnTo>
                  <a:lnTo>
                    <a:pt x="21" y="1953"/>
                  </a:lnTo>
                  <a:lnTo>
                    <a:pt x="18" y="1968"/>
                  </a:lnTo>
                  <a:lnTo>
                    <a:pt x="15" y="1985"/>
                  </a:lnTo>
                  <a:lnTo>
                    <a:pt x="15" y="2003"/>
                  </a:lnTo>
                  <a:lnTo>
                    <a:pt x="16" y="2022"/>
                  </a:lnTo>
                  <a:lnTo>
                    <a:pt x="18" y="2040"/>
                  </a:lnTo>
                  <a:lnTo>
                    <a:pt x="22" y="2057"/>
                  </a:lnTo>
                  <a:lnTo>
                    <a:pt x="26" y="2075"/>
                  </a:lnTo>
                  <a:lnTo>
                    <a:pt x="32" y="2092"/>
                  </a:lnTo>
                  <a:lnTo>
                    <a:pt x="39" y="2107"/>
                  </a:lnTo>
                  <a:lnTo>
                    <a:pt x="46" y="2123"/>
                  </a:lnTo>
                  <a:lnTo>
                    <a:pt x="54" y="2135"/>
                  </a:lnTo>
                  <a:lnTo>
                    <a:pt x="63" y="2148"/>
                  </a:lnTo>
                  <a:lnTo>
                    <a:pt x="61" y="2100"/>
                  </a:lnTo>
                  <a:lnTo>
                    <a:pt x="61" y="2078"/>
                  </a:lnTo>
                  <a:lnTo>
                    <a:pt x="63" y="2055"/>
                  </a:lnTo>
                  <a:lnTo>
                    <a:pt x="67" y="2034"/>
                  </a:lnTo>
                  <a:lnTo>
                    <a:pt x="73" y="2015"/>
                  </a:lnTo>
                  <a:lnTo>
                    <a:pt x="81" y="1996"/>
                  </a:lnTo>
                  <a:lnTo>
                    <a:pt x="85" y="1988"/>
                  </a:lnTo>
                  <a:lnTo>
                    <a:pt x="91" y="1981"/>
                  </a:lnTo>
                  <a:lnTo>
                    <a:pt x="99" y="1987"/>
                  </a:lnTo>
                  <a:lnTo>
                    <a:pt x="108" y="1992"/>
                  </a:lnTo>
                  <a:lnTo>
                    <a:pt x="118" y="1995"/>
                  </a:lnTo>
                  <a:lnTo>
                    <a:pt x="127" y="1999"/>
                  </a:lnTo>
                  <a:lnTo>
                    <a:pt x="147" y="2003"/>
                  </a:lnTo>
                  <a:lnTo>
                    <a:pt x="170" y="2008"/>
                  </a:lnTo>
                  <a:lnTo>
                    <a:pt x="165" y="1995"/>
                  </a:lnTo>
                  <a:lnTo>
                    <a:pt x="162" y="1980"/>
                  </a:lnTo>
                  <a:lnTo>
                    <a:pt x="160" y="1963"/>
                  </a:lnTo>
                  <a:lnTo>
                    <a:pt x="158" y="1946"/>
                  </a:lnTo>
                  <a:lnTo>
                    <a:pt x="158" y="1928"/>
                  </a:lnTo>
                  <a:lnTo>
                    <a:pt x="161" y="1911"/>
                  </a:lnTo>
                  <a:lnTo>
                    <a:pt x="164" y="1897"/>
                  </a:lnTo>
                  <a:lnTo>
                    <a:pt x="168" y="1890"/>
                  </a:lnTo>
                  <a:lnTo>
                    <a:pt x="171" y="1884"/>
                  </a:lnTo>
                  <a:lnTo>
                    <a:pt x="141" y="1881"/>
                  </a:lnTo>
                  <a:lnTo>
                    <a:pt x="126" y="1881"/>
                  </a:lnTo>
                  <a:lnTo>
                    <a:pt x="111" y="1883"/>
                  </a:lnTo>
                  <a:lnTo>
                    <a:pt x="95" y="1885"/>
                  </a:lnTo>
                  <a:lnTo>
                    <a:pt x="81" y="1888"/>
                  </a:lnTo>
                  <a:lnTo>
                    <a:pt x="68" y="1894"/>
                  </a:lnTo>
                  <a:lnTo>
                    <a:pt x="56" y="1901"/>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grpSp>
      <p:grpSp>
        <p:nvGrpSpPr>
          <p:cNvPr id="73" name="组合 72">
            <a:extLst>
              <a:ext uri="{FF2B5EF4-FFF2-40B4-BE49-F238E27FC236}">
                <a16:creationId xmlns:a16="http://schemas.microsoft.com/office/drawing/2014/main" id="{C2536E17-34D4-41AA-982E-CE8ECCD69ECE}"/>
              </a:ext>
            </a:extLst>
          </p:cNvPr>
          <p:cNvGrpSpPr/>
          <p:nvPr/>
        </p:nvGrpSpPr>
        <p:grpSpPr>
          <a:xfrm>
            <a:off x="4811067" y="969197"/>
            <a:ext cx="2174875" cy="2114550"/>
            <a:chOff x="4607985" y="952500"/>
            <a:chExt cx="2899833" cy="2819400"/>
          </a:xfrm>
        </p:grpSpPr>
        <p:sp>
          <p:nvSpPr>
            <p:cNvPr id="74" name="椭圆 7">
              <a:extLst>
                <a:ext uri="{FF2B5EF4-FFF2-40B4-BE49-F238E27FC236}">
                  <a16:creationId xmlns:a16="http://schemas.microsoft.com/office/drawing/2014/main" id="{E117F1A2-42B9-441D-9B60-BADDC5D9DDB4}"/>
                </a:ext>
              </a:extLst>
            </p:cNvPr>
            <p:cNvSpPr>
              <a:spLocks noChangeArrowheads="1"/>
            </p:cNvSpPr>
            <p:nvPr/>
          </p:nvSpPr>
          <p:spPr bwMode="auto">
            <a:xfrm>
              <a:off x="4607985" y="952500"/>
              <a:ext cx="2899833" cy="2819400"/>
            </a:xfrm>
            <a:prstGeom prst="ellipse">
              <a:avLst/>
            </a:prstGeom>
            <a:noFill/>
            <a:ln w="12700">
              <a:solidFill>
                <a:srgbClr val="88591E"/>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latin typeface="宋体" pitchFamily="2" charset="-122"/>
                <a:sym typeface="宋体" pitchFamily="2" charset="-122"/>
              </a:endParaRPr>
            </a:p>
          </p:txBody>
        </p:sp>
        <p:grpSp>
          <p:nvGrpSpPr>
            <p:cNvPr id="75" name="组合 42">
              <a:extLst>
                <a:ext uri="{FF2B5EF4-FFF2-40B4-BE49-F238E27FC236}">
                  <a16:creationId xmlns:a16="http://schemas.microsoft.com/office/drawing/2014/main" id="{6A36F1C3-5E0A-427C-9D6B-16ED4BBABFD0}"/>
                </a:ext>
              </a:extLst>
            </p:cNvPr>
            <p:cNvGrpSpPr>
              <a:grpSpLocks/>
            </p:cNvGrpSpPr>
            <p:nvPr/>
          </p:nvGrpSpPr>
          <p:grpSpPr bwMode="auto">
            <a:xfrm>
              <a:off x="4762501" y="1426633"/>
              <a:ext cx="2476500" cy="1811867"/>
              <a:chOff x="4473576" y="44150"/>
              <a:chExt cx="1346200" cy="858838"/>
            </a:xfrm>
          </p:grpSpPr>
          <p:sp>
            <p:nvSpPr>
              <p:cNvPr id="76" name="Freeform 159">
                <a:extLst>
                  <a:ext uri="{FF2B5EF4-FFF2-40B4-BE49-F238E27FC236}">
                    <a16:creationId xmlns:a16="http://schemas.microsoft.com/office/drawing/2014/main" id="{6AFA5470-A0AF-434B-BA22-11B7DA596CD2}"/>
                  </a:ext>
                </a:extLst>
              </p:cNvPr>
              <p:cNvSpPr>
                <a:spLocks/>
              </p:cNvSpPr>
              <p:nvPr/>
            </p:nvSpPr>
            <p:spPr bwMode="auto">
              <a:xfrm>
                <a:off x="5273676" y="68263"/>
                <a:ext cx="101600" cy="117475"/>
              </a:xfrm>
              <a:custGeom>
                <a:avLst/>
                <a:gdLst>
                  <a:gd name="T0" fmla="*/ 95749 w 191"/>
                  <a:gd name="T1" fmla="*/ 0 h 221"/>
                  <a:gd name="T2" fmla="*/ 99472 w 191"/>
                  <a:gd name="T3" fmla="*/ 7442 h 221"/>
                  <a:gd name="T4" fmla="*/ 101600 w 191"/>
                  <a:gd name="T5" fmla="*/ 26046 h 221"/>
                  <a:gd name="T6" fmla="*/ 101600 w 191"/>
                  <a:gd name="T7" fmla="*/ 36678 h 221"/>
                  <a:gd name="T8" fmla="*/ 99472 w 191"/>
                  <a:gd name="T9" fmla="*/ 55814 h 221"/>
                  <a:gd name="T10" fmla="*/ 94153 w 191"/>
                  <a:gd name="T11" fmla="*/ 73355 h 221"/>
                  <a:gd name="T12" fmla="*/ 84578 w 191"/>
                  <a:gd name="T13" fmla="*/ 88239 h 221"/>
                  <a:gd name="T14" fmla="*/ 71812 w 191"/>
                  <a:gd name="T15" fmla="*/ 97807 h 221"/>
                  <a:gd name="T16" fmla="*/ 69684 w 191"/>
                  <a:gd name="T17" fmla="*/ 95681 h 221"/>
                  <a:gd name="T18" fmla="*/ 67556 w 191"/>
                  <a:gd name="T19" fmla="*/ 93555 h 221"/>
                  <a:gd name="T20" fmla="*/ 68620 w 191"/>
                  <a:gd name="T21" fmla="*/ 90365 h 221"/>
                  <a:gd name="T22" fmla="*/ 69684 w 191"/>
                  <a:gd name="T23" fmla="*/ 81329 h 221"/>
                  <a:gd name="T24" fmla="*/ 68620 w 191"/>
                  <a:gd name="T25" fmla="*/ 77608 h 221"/>
                  <a:gd name="T26" fmla="*/ 56385 w 191"/>
                  <a:gd name="T27" fmla="*/ 92492 h 221"/>
                  <a:gd name="T28" fmla="*/ 41491 w 191"/>
                  <a:gd name="T29" fmla="*/ 105249 h 221"/>
                  <a:gd name="T30" fmla="*/ 22341 w 191"/>
                  <a:gd name="T31" fmla="*/ 114286 h 221"/>
                  <a:gd name="T32" fmla="*/ 6383 w 191"/>
                  <a:gd name="T33" fmla="*/ 117475 h 221"/>
                  <a:gd name="T34" fmla="*/ 0 w 191"/>
                  <a:gd name="T35" fmla="*/ 117475 h 221"/>
                  <a:gd name="T36" fmla="*/ 6383 w 191"/>
                  <a:gd name="T37" fmla="*/ 113754 h 221"/>
                  <a:gd name="T38" fmla="*/ 18618 w 191"/>
                  <a:gd name="T39" fmla="*/ 110033 h 221"/>
                  <a:gd name="T40" fmla="*/ 25533 w 191"/>
                  <a:gd name="T41" fmla="*/ 107375 h 221"/>
                  <a:gd name="T42" fmla="*/ 39895 w 191"/>
                  <a:gd name="T43" fmla="*/ 97807 h 221"/>
                  <a:gd name="T44" fmla="*/ 53194 w 191"/>
                  <a:gd name="T45" fmla="*/ 87176 h 221"/>
                  <a:gd name="T46" fmla="*/ 55321 w 191"/>
                  <a:gd name="T47" fmla="*/ 85050 h 221"/>
                  <a:gd name="T48" fmla="*/ 60109 w 191"/>
                  <a:gd name="T49" fmla="*/ 74950 h 221"/>
                  <a:gd name="T50" fmla="*/ 64896 w 191"/>
                  <a:gd name="T51" fmla="*/ 64319 h 221"/>
                  <a:gd name="T52" fmla="*/ 67556 w 191"/>
                  <a:gd name="T53" fmla="*/ 62193 h 221"/>
                  <a:gd name="T54" fmla="*/ 70216 w 191"/>
                  <a:gd name="T55" fmla="*/ 62193 h 221"/>
                  <a:gd name="T56" fmla="*/ 72343 w 191"/>
                  <a:gd name="T57" fmla="*/ 62724 h 221"/>
                  <a:gd name="T58" fmla="*/ 73939 w 191"/>
                  <a:gd name="T59" fmla="*/ 66445 h 221"/>
                  <a:gd name="T60" fmla="*/ 77131 w 191"/>
                  <a:gd name="T61" fmla="*/ 82392 h 221"/>
                  <a:gd name="T62" fmla="*/ 80854 w 191"/>
                  <a:gd name="T63" fmla="*/ 79203 h 221"/>
                  <a:gd name="T64" fmla="*/ 86174 w 191"/>
                  <a:gd name="T65" fmla="*/ 72292 h 221"/>
                  <a:gd name="T66" fmla="*/ 90429 w 191"/>
                  <a:gd name="T67" fmla="*/ 58472 h 221"/>
                  <a:gd name="T68" fmla="*/ 92557 w 191"/>
                  <a:gd name="T69" fmla="*/ 37209 h 221"/>
                  <a:gd name="T70" fmla="*/ 92025 w 191"/>
                  <a:gd name="T71" fmla="*/ 5847 h 221"/>
                  <a:gd name="T72" fmla="*/ 89897 w 191"/>
                  <a:gd name="T73" fmla="*/ 7442 h 221"/>
                  <a:gd name="T74" fmla="*/ 84578 w 191"/>
                  <a:gd name="T75" fmla="*/ 14884 h 221"/>
                  <a:gd name="T76" fmla="*/ 77131 w 191"/>
                  <a:gd name="T77" fmla="*/ 29236 h 221"/>
                  <a:gd name="T78" fmla="*/ 72343 w 191"/>
                  <a:gd name="T79" fmla="*/ 35083 h 221"/>
                  <a:gd name="T80" fmla="*/ 62237 w 191"/>
                  <a:gd name="T81" fmla="*/ 44651 h 221"/>
                  <a:gd name="T82" fmla="*/ 49470 w 191"/>
                  <a:gd name="T83" fmla="*/ 53156 h 221"/>
                  <a:gd name="T84" fmla="*/ 35108 w 191"/>
                  <a:gd name="T85" fmla="*/ 58472 h 221"/>
                  <a:gd name="T86" fmla="*/ 27129 w 191"/>
                  <a:gd name="T87" fmla="*/ 59535 h 221"/>
                  <a:gd name="T88" fmla="*/ 52662 w 191"/>
                  <a:gd name="T89" fmla="*/ 43588 h 221"/>
                  <a:gd name="T90" fmla="*/ 66492 w 191"/>
                  <a:gd name="T91" fmla="*/ 30831 h 221"/>
                  <a:gd name="T92" fmla="*/ 72343 w 191"/>
                  <a:gd name="T93" fmla="*/ 22326 h 221"/>
                  <a:gd name="T94" fmla="*/ 76067 w 191"/>
                  <a:gd name="T95" fmla="*/ 13289 h 221"/>
                  <a:gd name="T96" fmla="*/ 77131 w 191"/>
                  <a:gd name="T97" fmla="*/ 2126 h 221"/>
                  <a:gd name="T98" fmla="*/ 80323 w 191"/>
                  <a:gd name="T99" fmla="*/ 1063 h 221"/>
                  <a:gd name="T100" fmla="*/ 88302 w 191"/>
                  <a:gd name="T101" fmla="*/ 1063 h 221"/>
                  <a:gd name="T102" fmla="*/ 95217 w 191"/>
                  <a:gd name="T103" fmla="*/ 1595 h 221"/>
                  <a:gd name="T104" fmla="*/ 95749 w 191"/>
                  <a:gd name="T105" fmla="*/ 0 h 2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1" h="221">
                    <a:moveTo>
                      <a:pt x="180" y="0"/>
                    </a:moveTo>
                    <a:lnTo>
                      <a:pt x="180" y="0"/>
                    </a:lnTo>
                    <a:lnTo>
                      <a:pt x="184" y="7"/>
                    </a:lnTo>
                    <a:lnTo>
                      <a:pt x="187" y="14"/>
                    </a:lnTo>
                    <a:lnTo>
                      <a:pt x="190" y="31"/>
                    </a:lnTo>
                    <a:lnTo>
                      <a:pt x="191" y="49"/>
                    </a:lnTo>
                    <a:lnTo>
                      <a:pt x="191" y="69"/>
                    </a:lnTo>
                    <a:lnTo>
                      <a:pt x="190" y="87"/>
                    </a:lnTo>
                    <a:lnTo>
                      <a:pt x="187" y="105"/>
                    </a:lnTo>
                    <a:lnTo>
                      <a:pt x="183" y="122"/>
                    </a:lnTo>
                    <a:lnTo>
                      <a:pt x="177" y="138"/>
                    </a:lnTo>
                    <a:lnTo>
                      <a:pt x="169" y="152"/>
                    </a:lnTo>
                    <a:lnTo>
                      <a:pt x="159" y="166"/>
                    </a:lnTo>
                    <a:lnTo>
                      <a:pt x="148" y="176"/>
                    </a:lnTo>
                    <a:lnTo>
                      <a:pt x="135" y="184"/>
                    </a:lnTo>
                    <a:lnTo>
                      <a:pt x="131" y="180"/>
                    </a:lnTo>
                    <a:lnTo>
                      <a:pt x="128" y="178"/>
                    </a:lnTo>
                    <a:lnTo>
                      <a:pt x="127" y="176"/>
                    </a:lnTo>
                    <a:lnTo>
                      <a:pt x="129" y="170"/>
                    </a:lnTo>
                    <a:lnTo>
                      <a:pt x="131" y="162"/>
                    </a:lnTo>
                    <a:lnTo>
                      <a:pt x="131" y="153"/>
                    </a:lnTo>
                    <a:lnTo>
                      <a:pt x="129" y="146"/>
                    </a:lnTo>
                    <a:lnTo>
                      <a:pt x="118" y="160"/>
                    </a:lnTo>
                    <a:lnTo>
                      <a:pt x="106" y="174"/>
                    </a:lnTo>
                    <a:lnTo>
                      <a:pt x="93" y="187"/>
                    </a:lnTo>
                    <a:lnTo>
                      <a:pt x="78" y="198"/>
                    </a:lnTo>
                    <a:lnTo>
                      <a:pt x="61" y="208"/>
                    </a:lnTo>
                    <a:lnTo>
                      <a:pt x="42" y="215"/>
                    </a:lnTo>
                    <a:lnTo>
                      <a:pt x="23" y="219"/>
                    </a:lnTo>
                    <a:lnTo>
                      <a:pt x="12" y="221"/>
                    </a:lnTo>
                    <a:lnTo>
                      <a:pt x="0" y="221"/>
                    </a:lnTo>
                    <a:lnTo>
                      <a:pt x="6" y="218"/>
                    </a:lnTo>
                    <a:lnTo>
                      <a:pt x="12" y="214"/>
                    </a:lnTo>
                    <a:lnTo>
                      <a:pt x="24" y="209"/>
                    </a:lnTo>
                    <a:lnTo>
                      <a:pt x="35" y="207"/>
                    </a:lnTo>
                    <a:lnTo>
                      <a:pt x="48" y="202"/>
                    </a:lnTo>
                    <a:lnTo>
                      <a:pt x="61" y="194"/>
                    </a:lnTo>
                    <a:lnTo>
                      <a:pt x="75" y="184"/>
                    </a:lnTo>
                    <a:lnTo>
                      <a:pt x="87" y="174"/>
                    </a:lnTo>
                    <a:lnTo>
                      <a:pt x="100" y="164"/>
                    </a:lnTo>
                    <a:lnTo>
                      <a:pt x="104" y="160"/>
                    </a:lnTo>
                    <a:lnTo>
                      <a:pt x="107" y="153"/>
                    </a:lnTo>
                    <a:lnTo>
                      <a:pt x="113" y="141"/>
                    </a:lnTo>
                    <a:lnTo>
                      <a:pt x="118" y="128"/>
                    </a:lnTo>
                    <a:lnTo>
                      <a:pt x="122" y="121"/>
                    </a:lnTo>
                    <a:lnTo>
                      <a:pt x="127" y="117"/>
                    </a:lnTo>
                    <a:lnTo>
                      <a:pt x="129" y="115"/>
                    </a:lnTo>
                    <a:lnTo>
                      <a:pt x="132" y="117"/>
                    </a:lnTo>
                    <a:lnTo>
                      <a:pt x="134" y="117"/>
                    </a:lnTo>
                    <a:lnTo>
                      <a:pt x="136" y="118"/>
                    </a:lnTo>
                    <a:lnTo>
                      <a:pt x="139" y="125"/>
                    </a:lnTo>
                    <a:lnTo>
                      <a:pt x="142" y="134"/>
                    </a:lnTo>
                    <a:lnTo>
                      <a:pt x="145" y="155"/>
                    </a:lnTo>
                    <a:lnTo>
                      <a:pt x="152" y="149"/>
                    </a:lnTo>
                    <a:lnTo>
                      <a:pt x="158" y="143"/>
                    </a:lnTo>
                    <a:lnTo>
                      <a:pt x="162" y="136"/>
                    </a:lnTo>
                    <a:lnTo>
                      <a:pt x="165" y="128"/>
                    </a:lnTo>
                    <a:lnTo>
                      <a:pt x="170" y="110"/>
                    </a:lnTo>
                    <a:lnTo>
                      <a:pt x="173" y="91"/>
                    </a:lnTo>
                    <a:lnTo>
                      <a:pt x="174" y="70"/>
                    </a:lnTo>
                    <a:lnTo>
                      <a:pt x="174" y="49"/>
                    </a:lnTo>
                    <a:lnTo>
                      <a:pt x="173" y="11"/>
                    </a:lnTo>
                    <a:lnTo>
                      <a:pt x="169" y="14"/>
                    </a:lnTo>
                    <a:lnTo>
                      <a:pt x="166" y="17"/>
                    </a:lnTo>
                    <a:lnTo>
                      <a:pt x="159" y="28"/>
                    </a:lnTo>
                    <a:lnTo>
                      <a:pt x="153" y="42"/>
                    </a:lnTo>
                    <a:lnTo>
                      <a:pt x="145" y="55"/>
                    </a:lnTo>
                    <a:lnTo>
                      <a:pt x="136" y="66"/>
                    </a:lnTo>
                    <a:lnTo>
                      <a:pt x="127" y="76"/>
                    </a:lnTo>
                    <a:lnTo>
                      <a:pt x="117" y="84"/>
                    </a:lnTo>
                    <a:lnTo>
                      <a:pt x="106" y="93"/>
                    </a:lnTo>
                    <a:lnTo>
                      <a:pt x="93" y="100"/>
                    </a:lnTo>
                    <a:lnTo>
                      <a:pt x="80" y="105"/>
                    </a:lnTo>
                    <a:lnTo>
                      <a:pt x="66" y="110"/>
                    </a:lnTo>
                    <a:lnTo>
                      <a:pt x="51" y="112"/>
                    </a:lnTo>
                    <a:lnTo>
                      <a:pt x="83" y="93"/>
                    </a:lnTo>
                    <a:lnTo>
                      <a:pt x="99" y="82"/>
                    </a:lnTo>
                    <a:lnTo>
                      <a:pt x="113" y="70"/>
                    </a:lnTo>
                    <a:lnTo>
                      <a:pt x="125" y="58"/>
                    </a:lnTo>
                    <a:lnTo>
                      <a:pt x="131" y="51"/>
                    </a:lnTo>
                    <a:lnTo>
                      <a:pt x="136" y="42"/>
                    </a:lnTo>
                    <a:lnTo>
                      <a:pt x="139" y="34"/>
                    </a:lnTo>
                    <a:lnTo>
                      <a:pt x="143" y="25"/>
                    </a:lnTo>
                    <a:lnTo>
                      <a:pt x="145" y="14"/>
                    </a:lnTo>
                    <a:lnTo>
                      <a:pt x="145" y="4"/>
                    </a:lnTo>
                    <a:lnTo>
                      <a:pt x="151" y="2"/>
                    </a:lnTo>
                    <a:lnTo>
                      <a:pt x="156" y="0"/>
                    </a:lnTo>
                    <a:lnTo>
                      <a:pt x="166" y="2"/>
                    </a:lnTo>
                    <a:lnTo>
                      <a:pt x="174" y="3"/>
                    </a:lnTo>
                    <a:lnTo>
                      <a:pt x="179" y="3"/>
                    </a:lnTo>
                    <a:lnTo>
                      <a:pt x="180" y="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60">
                <a:extLst>
                  <a:ext uri="{FF2B5EF4-FFF2-40B4-BE49-F238E27FC236}">
                    <a16:creationId xmlns:a16="http://schemas.microsoft.com/office/drawing/2014/main" id="{EE3D1B1A-15E8-4E1A-B0C2-5DD0F0AD69EF}"/>
                  </a:ext>
                </a:extLst>
              </p:cNvPr>
              <p:cNvSpPr>
                <a:spLocks/>
              </p:cNvSpPr>
              <p:nvPr/>
            </p:nvSpPr>
            <p:spPr bwMode="auto">
              <a:xfrm>
                <a:off x="5422901" y="206375"/>
                <a:ext cx="26988" cy="12700"/>
              </a:xfrm>
              <a:custGeom>
                <a:avLst/>
                <a:gdLst>
                  <a:gd name="T0" fmla="*/ 26988 w 53"/>
                  <a:gd name="T1" fmla="*/ 11642 h 24"/>
                  <a:gd name="T2" fmla="*/ 26988 w 53"/>
                  <a:gd name="T3" fmla="*/ 11642 h 24"/>
                  <a:gd name="T4" fmla="*/ 23933 w 53"/>
                  <a:gd name="T5" fmla="*/ 12700 h 24"/>
                  <a:gd name="T6" fmla="*/ 21896 w 53"/>
                  <a:gd name="T7" fmla="*/ 12700 h 24"/>
                  <a:gd name="T8" fmla="*/ 16295 w 53"/>
                  <a:gd name="T9" fmla="*/ 9525 h 24"/>
                  <a:gd name="T10" fmla="*/ 13239 w 53"/>
                  <a:gd name="T11" fmla="*/ 8996 h 24"/>
                  <a:gd name="T12" fmla="*/ 9675 w 53"/>
                  <a:gd name="T13" fmla="*/ 7937 h 24"/>
                  <a:gd name="T14" fmla="*/ 6110 w 53"/>
                  <a:gd name="T15" fmla="*/ 7937 h 24"/>
                  <a:gd name="T16" fmla="*/ 2546 w 53"/>
                  <a:gd name="T17" fmla="*/ 9525 h 24"/>
                  <a:gd name="T18" fmla="*/ 2546 w 53"/>
                  <a:gd name="T19" fmla="*/ 9525 h 24"/>
                  <a:gd name="T20" fmla="*/ 2037 w 53"/>
                  <a:gd name="T21" fmla="*/ 7937 h 24"/>
                  <a:gd name="T22" fmla="*/ 0 w 53"/>
                  <a:gd name="T23" fmla="*/ 7408 h 24"/>
                  <a:gd name="T24" fmla="*/ 0 w 53"/>
                  <a:gd name="T25" fmla="*/ 7408 h 24"/>
                  <a:gd name="T26" fmla="*/ 1018 w 53"/>
                  <a:gd name="T27" fmla="*/ 4233 h 24"/>
                  <a:gd name="T28" fmla="*/ 2037 w 53"/>
                  <a:gd name="T29" fmla="*/ 3175 h 24"/>
                  <a:gd name="T30" fmla="*/ 3564 w 53"/>
                  <a:gd name="T31" fmla="*/ 1588 h 24"/>
                  <a:gd name="T32" fmla="*/ 5601 w 53"/>
                  <a:gd name="T33" fmla="*/ 529 h 24"/>
                  <a:gd name="T34" fmla="*/ 9166 w 53"/>
                  <a:gd name="T35" fmla="*/ 0 h 24"/>
                  <a:gd name="T36" fmla="*/ 13239 w 53"/>
                  <a:gd name="T37" fmla="*/ 529 h 24"/>
                  <a:gd name="T38" fmla="*/ 17822 w 53"/>
                  <a:gd name="T39" fmla="*/ 3175 h 24"/>
                  <a:gd name="T40" fmla="*/ 21896 w 53"/>
                  <a:gd name="T41" fmla="*/ 5821 h 24"/>
                  <a:gd name="T42" fmla="*/ 24951 w 53"/>
                  <a:gd name="T43" fmla="*/ 8996 h 24"/>
                  <a:gd name="T44" fmla="*/ 26988 w 53"/>
                  <a:gd name="T45" fmla="*/ 11642 h 24"/>
                  <a:gd name="T46" fmla="*/ 26988 w 53"/>
                  <a:gd name="T47" fmla="*/ 11642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3" h="24">
                    <a:moveTo>
                      <a:pt x="53" y="22"/>
                    </a:moveTo>
                    <a:lnTo>
                      <a:pt x="53" y="22"/>
                    </a:lnTo>
                    <a:lnTo>
                      <a:pt x="47" y="24"/>
                    </a:lnTo>
                    <a:lnTo>
                      <a:pt x="43" y="24"/>
                    </a:lnTo>
                    <a:lnTo>
                      <a:pt x="32" y="18"/>
                    </a:lnTo>
                    <a:lnTo>
                      <a:pt x="26" y="17"/>
                    </a:lnTo>
                    <a:lnTo>
                      <a:pt x="19" y="15"/>
                    </a:lnTo>
                    <a:lnTo>
                      <a:pt x="12" y="15"/>
                    </a:lnTo>
                    <a:lnTo>
                      <a:pt x="5" y="18"/>
                    </a:lnTo>
                    <a:lnTo>
                      <a:pt x="4" y="15"/>
                    </a:lnTo>
                    <a:lnTo>
                      <a:pt x="0" y="14"/>
                    </a:lnTo>
                    <a:lnTo>
                      <a:pt x="2" y="8"/>
                    </a:lnTo>
                    <a:lnTo>
                      <a:pt x="4" y="6"/>
                    </a:lnTo>
                    <a:lnTo>
                      <a:pt x="7" y="3"/>
                    </a:lnTo>
                    <a:lnTo>
                      <a:pt x="11" y="1"/>
                    </a:lnTo>
                    <a:lnTo>
                      <a:pt x="18" y="0"/>
                    </a:lnTo>
                    <a:lnTo>
                      <a:pt x="26" y="1"/>
                    </a:lnTo>
                    <a:lnTo>
                      <a:pt x="35" y="6"/>
                    </a:lnTo>
                    <a:lnTo>
                      <a:pt x="43" y="11"/>
                    </a:lnTo>
                    <a:lnTo>
                      <a:pt x="49" y="17"/>
                    </a:lnTo>
                    <a:lnTo>
                      <a:pt x="53"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61">
                <a:extLst>
                  <a:ext uri="{FF2B5EF4-FFF2-40B4-BE49-F238E27FC236}">
                    <a16:creationId xmlns:a16="http://schemas.microsoft.com/office/drawing/2014/main" id="{5AAE7DD9-F484-4F00-8F05-E3A84999A60C}"/>
                  </a:ext>
                </a:extLst>
              </p:cNvPr>
              <p:cNvSpPr>
                <a:spLocks/>
              </p:cNvSpPr>
              <p:nvPr/>
            </p:nvSpPr>
            <p:spPr bwMode="auto">
              <a:xfrm>
                <a:off x="5419726" y="228600"/>
                <a:ext cx="28575" cy="58738"/>
              </a:xfrm>
              <a:custGeom>
                <a:avLst/>
                <a:gdLst>
                  <a:gd name="T0" fmla="*/ 15586 w 55"/>
                  <a:gd name="T1" fmla="*/ 0 h 111"/>
                  <a:gd name="T2" fmla="*/ 17665 w 55"/>
                  <a:gd name="T3" fmla="*/ 1058 h 111"/>
                  <a:gd name="T4" fmla="*/ 19743 w 55"/>
                  <a:gd name="T5" fmla="*/ 3175 h 111"/>
                  <a:gd name="T6" fmla="*/ 21301 w 55"/>
                  <a:gd name="T7" fmla="*/ 12171 h 111"/>
                  <a:gd name="T8" fmla="*/ 22860 w 55"/>
                  <a:gd name="T9" fmla="*/ 23813 h 111"/>
                  <a:gd name="T10" fmla="*/ 24938 w 55"/>
                  <a:gd name="T11" fmla="*/ 30692 h 111"/>
                  <a:gd name="T12" fmla="*/ 28575 w 55"/>
                  <a:gd name="T13" fmla="*/ 41275 h 111"/>
                  <a:gd name="T14" fmla="*/ 28575 w 55"/>
                  <a:gd name="T15" fmla="*/ 47625 h 111"/>
                  <a:gd name="T16" fmla="*/ 27536 w 55"/>
                  <a:gd name="T17" fmla="*/ 52388 h 111"/>
                  <a:gd name="T18" fmla="*/ 20262 w 55"/>
                  <a:gd name="T19" fmla="*/ 57680 h 111"/>
                  <a:gd name="T20" fmla="*/ 16106 w 55"/>
                  <a:gd name="T21" fmla="*/ 58738 h 111"/>
                  <a:gd name="T22" fmla="*/ 10391 w 55"/>
                  <a:gd name="T23" fmla="*/ 58209 h 111"/>
                  <a:gd name="T24" fmla="*/ 10391 w 55"/>
                  <a:gd name="T25" fmla="*/ 56092 h 111"/>
                  <a:gd name="T26" fmla="*/ 7793 w 55"/>
                  <a:gd name="T27" fmla="*/ 50800 h 111"/>
                  <a:gd name="T28" fmla="*/ 8832 w 55"/>
                  <a:gd name="T29" fmla="*/ 48684 h 111"/>
                  <a:gd name="T30" fmla="*/ 10391 w 55"/>
                  <a:gd name="T31" fmla="*/ 47625 h 111"/>
                  <a:gd name="T32" fmla="*/ 15586 w 55"/>
                  <a:gd name="T33" fmla="*/ 49213 h 111"/>
                  <a:gd name="T34" fmla="*/ 16625 w 55"/>
                  <a:gd name="T35" fmla="*/ 47625 h 111"/>
                  <a:gd name="T36" fmla="*/ 19743 w 55"/>
                  <a:gd name="T37" fmla="*/ 43392 h 111"/>
                  <a:gd name="T38" fmla="*/ 19223 w 55"/>
                  <a:gd name="T39" fmla="*/ 40217 h 111"/>
                  <a:gd name="T40" fmla="*/ 16625 w 55"/>
                  <a:gd name="T41" fmla="*/ 39688 h 111"/>
                  <a:gd name="T42" fmla="*/ 18184 w 55"/>
                  <a:gd name="T43" fmla="*/ 37571 h 111"/>
                  <a:gd name="T44" fmla="*/ 16625 w 55"/>
                  <a:gd name="T45" fmla="*/ 33867 h 111"/>
                  <a:gd name="T46" fmla="*/ 14547 w 55"/>
                  <a:gd name="T47" fmla="*/ 33867 h 111"/>
                  <a:gd name="T48" fmla="*/ 10391 w 55"/>
                  <a:gd name="T49" fmla="*/ 38100 h 111"/>
                  <a:gd name="T50" fmla="*/ 7274 w 55"/>
                  <a:gd name="T51" fmla="*/ 41275 h 111"/>
                  <a:gd name="T52" fmla="*/ 2078 w 55"/>
                  <a:gd name="T53" fmla="*/ 41805 h 111"/>
                  <a:gd name="T54" fmla="*/ 520 w 55"/>
                  <a:gd name="T55" fmla="*/ 39688 h 111"/>
                  <a:gd name="T56" fmla="*/ 520 w 55"/>
                  <a:gd name="T57" fmla="*/ 34925 h 111"/>
                  <a:gd name="T58" fmla="*/ 3637 w 55"/>
                  <a:gd name="T59" fmla="*/ 28575 h 111"/>
                  <a:gd name="T60" fmla="*/ 6754 w 55"/>
                  <a:gd name="T61" fmla="*/ 25400 h 111"/>
                  <a:gd name="T62" fmla="*/ 6754 w 55"/>
                  <a:gd name="T63" fmla="*/ 17992 h 111"/>
                  <a:gd name="T64" fmla="*/ 2078 w 55"/>
                  <a:gd name="T65" fmla="*/ 6879 h 111"/>
                  <a:gd name="T66" fmla="*/ 1559 w 55"/>
                  <a:gd name="T67" fmla="*/ 1588 h 111"/>
                  <a:gd name="T68" fmla="*/ 3637 w 55"/>
                  <a:gd name="T69" fmla="*/ 3175 h 111"/>
                  <a:gd name="T70" fmla="*/ 9352 w 55"/>
                  <a:gd name="T71" fmla="*/ 10054 h 111"/>
                  <a:gd name="T72" fmla="*/ 14028 w 55"/>
                  <a:gd name="T73" fmla="*/ 20109 h 111"/>
                  <a:gd name="T74" fmla="*/ 15586 w 55"/>
                  <a:gd name="T75" fmla="*/ 17992 h 111"/>
                  <a:gd name="T76" fmla="*/ 15586 w 55"/>
                  <a:gd name="T77" fmla="*/ 10583 h 111"/>
                  <a:gd name="T78" fmla="*/ 14547 w 55"/>
                  <a:gd name="T79" fmla="*/ 2646 h 111"/>
                  <a:gd name="T80" fmla="*/ 15586 w 55"/>
                  <a:gd name="T81" fmla="*/ 0 h 1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5" h="111">
                    <a:moveTo>
                      <a:pt x="30" y="0"/>
                    </a:moveTo>
                    <a:lnTo>
                      <a:pt x="30" y="0"/>
                    </a:lnTo>
                    <a:lnTo>
                      <a:pt x="31" y="2"/>
                    </a:lnTo>
                    <a:lnTo>
                      <a:pt x="34" y="2"/>
                    </a:lnTo>
                    <a:lnTo>
                      <a:pt x="38" y="6"/>
                    </a:lnTo>
                    <a:lnTo>
                      <a:pt x="39" y="12"/>
                    </a:lnTo>
                    <a:lnTo>
                      <a:pt x="41" y="23"/>
                    </a:lnTo>
                    <a:lnTo>
                      <a:pt x="42" y="34"/>
                    </a:lnTo>
                    <a:lnTo>
                      <a:pt x="44" y="45"/>
                    </a:lnTo>
                    <a:lnTo>
                      <a:pt x="48" y="58"/>
                    </a:lnTo>
                    <a:lnTo>
                      <a:pt x="52" y="71"/>
                    </a:lnTo>
                    <a:lnTo>
                      <a:pt x="55" y="78"/>
                    </a:lnTo>
                    <a:lnTo>
                      <a:pt x="55" y="83"/>
                    </a:lnTo>
                    <a:lnTo>
                      <a:pt x="55" y="90"/>
                    </a:lnTo>
                    <a:lnTo>
                      <a:pt x="53" y="99"/>
                    </a:lnTo>
                    <a:lnTo>
                      <a:pt x="46" y="104"/>
                    </a:lnTo>
                    <a:lnTo>
                      <a:pt x="39" y="109"/>
                    </a:lnTo>
                    <a:lnTo>
                      <a:pt x="35" y="110"/>
                    </a:lnTo>
                    <a:lnTo>
                      <a:pt x="31" y="111"/>
                    </a:lnTo>
                    <a:lnTo>
                      <a:pt x="25" y="111"/>
                    </a:lnTo>
                    <a:lnTo>
                      <a:pt x="20" y="110"/>
                    </a:lnTo>
                    <a:lnTo>
                      <a:pt x="20" y="106"/>
                    </a:lnTo>
                    <a:lnTo>
                      <a:pt x="17" y="100"/>
                    </a:lnTo>
                    <a:lnTo>
                      <a:pt x="15" y="96"/>
                    </a:lnTo>
                    <a:lnTo>
                      <a:pt x="15" y="93"/>
                    </a:lnTo>
                    <a:lnTo>
                      <a:pt x="17" y="92"/>
                    </a:lnTo>
                    <a:lnTo>
                      <a:pt x="20" y="90"/>
                    </a:lnTo>
                    <a:lnTo>
                      <a:pt x="23" y="90"/>
                    </a:lnTo>
                    <a:lnTo>
                      <a:pt x="30" y="93"/>
                    </a:lnTo>
                    <a:lnTo>
                      <a:pt x="32" y="90"/>
                    </a:lnTo>
                    <a:lnTo>
                      <a:pt x="37" y="85"/>
                    </a:lnTo>
                    <a:lnTo>
                      <a:pt x="38" y="82"/>
                    </a:lnTo>
                    <a:lnTo>
                      <a:pt x="38" y="79"/>
                    </a:lnTo>
                    <a:lnTo>
                      <a:pt x="37" y="76"/>
                    </a:lnTo>
                    <a:lnTo>
                      <a:pt x="32" y="75"/>
                    </a:lnTo>
                    <a:lnTo>
                      <a:pt x="35" y="73"/>
                    </a:lnTo>
                    <a:lnTo>
                      <a:pt x="35" y="71"/>
                    </a:lnTo>
                    <a:lnTo>
                      <a:pt x="34" y="68"/>
                    </a:lnTo>
                    <a:lnTo>
                      <a:pt x="32" y="64"/>
                    </a:lnTo>
                    <a:lnTo>
                      <a:pt x="28" y="64"/>
                    </a:lnTo>
                    <a:lnTo>
                      <a:pt x="25" y="66"/>
                    </a:lnTo>
                    <a:lnTo>
                      <a:pt x="20" y="72"/>
                    </a:lnTo>
                    <a:lnTo>
                      <a:pt x="17" y="76"/>
                    </a:lnTo>
                    <a:lnTo>
                      <a:pt x="14" y="78"/>
                    </a:lnTo>
                    <a:lnTo>
                      <a:pt x="10" y="79"/>
                    </a:lnTo>
                    <a:lnTo>
                      <a:pt x="4" y="79"/>
                    </a:lnTo>
                    <a:lnTo>
                      <a:pt x="1" y="75"/>
                    </a:lnTo>
                    <a:lnTo>
                      <a:pt x="0" y="71"/>
                    </a:lnTo>
                    <a:lnTo>
                      <a:pt x="1" y="66"/>
                    </a:lnTo>
                    <a:lnTo>
                      <a:pt x="3" y="62"/>
                    </a:lnTo>
                    <a:lnTo>
                      <a:pt x="7" y="54"/>
                    </a:lnTo>
                    <a:lnTo>
                      <a:pt x="13" y="48"/>
                    </a:lnTo>
                    <a:lnTo>
                      <a:pt x="14" y="40"/>
                    </a:lnTo>
                    <a:lnTo>
                      <a:pt x="13" y="34"/>
                    </a:lnTo>
                    <a:lnTo>
                      <a:pt x="8" y="23"/>
                    </a:lnTo>
                    <a:lnTo>
                      <a:pt x="4" y="13"/>
                    </a:lnTo>
                    <a:lnTo>
                      <a:pt x="3" y="9"/>
                    </a:lnTo>
                    <a:lnTo>
                      <a:pt x="3" y="3"/>
                    </a:lnTo>
                    <a:lnTo>
                      <a:pt x="7" y="6"/>
                    </a:lnTo>
                    <a:lnTo>
                      <a:pt x="11" y="10"/>
                    </a:lnTo>
                    <a:lnTo>
                      <a:pt x="18" y="19"/>
                    </a:lnTo>
                    <a:lnTo>
                      <a:pt x="23" y="29"/>
                    </a:lnTo>
                    <a:lnTo>
                      <a:pt x="27" y="38"/>
                    </a:lnTo>
                    <a:lnTo>
                      <a:pt x="30" y="34"/>
                    </a:lnTo>
                    <a:lnTo>
                      <a:pt x="30" y="30"/>
                    </a:lnTo>
                    <a:lnTo>
                      <a:pt x="30" y="20"/>
                    </a:lnTo>
                    <a:lnTo>
                      <a:pt x="28" y="10"/>
                    </a:lnTo>
                    <a:lnTo>
                      <a:pt x="28" y="5"/>
                    </a:lnTo>
                    <a:lnTo>
                      <a:pt x="30" y="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62">
                <a:extLst>
                  <a:ext uri="{FF2B5EF4-FFF2-40B4-BE49-F238E27FC236}">
                    <a16:creationId xmlns:a16="http://schemas.microsoft.com/office/drawing/2014/main" id="{7AD52854-88CF-44B1-8431-F69FC02AFA8C}"/>
                  </a:ext>
                </a:extLst>
              </p:cNvPr>
              <p:cNvSpPr>
                <a:spLocks/>
              </p:cNvSpPr>
              <p:nvPr/>
            </p:nvSpPr>
            <p:spPr bwMode="auto">
              <a:xfrm>
                <a:off x="5280026" y="255588"/>
                <a:ext cx="49213" cy="49213"/>
              </a:xfrm>
              <a:custGeom>
                <a:avLst/>
                <a:gdLst>
                  <a:gd name="T0" fmla="*/ 30826 w 91"/>
                  <a:gd name="T1" fmla="*/ 47659 h 95"/>
                  <a:gd name="T2" fmla="*/ 31367 w 91"/>
                  <a:gd name="T3" fmla="*/ 45069 h 95"/>
                  <a:gd name="T4" fmla="*/ 36775 w 91"/>
                  <a:gd name="T5" fmla="*/ 41961 h 95"/>
                  <a:gd name="T6" fmla="*/ 39479 w 91"/>
                  <a:gd name="T7" fmla="*/ 39888 h 95"/>
                  <a:gd name="T8" fmla="*/ 38397 w 91"/>
                  <a:gd name="T9" fmla="*/ 36780 h 95"/>
                  <a:gd name="T10" fmla="*/ 34611 w 91"/>
                  <a:gd name="T11" fmla="*/ 32636 h 95"/>
                  <a:gd name="T12" fmla="*/ 30285 w 91"/>
                  <a:gd name="T13" fmla="*/ 31082 h 95"/>
                  <a:gd name="T14" fmla="*/ 26499 w 91"/>
                  <a:gd name="T15" fmla="*/ 33154 h 95"/>
                  <a:gd name="T16" fmla="*/ 24877 w 91"/>
                  <a:gd name="T17" fmla="*/ 36262 h 95"/>
                  <a:gd name="T18" fmla="*/ 19469 w 91"/>
                  <a:gd name="T19" fmla="*/ 35226 h 95"/>
                  <a:gd name="T20" fmla="*/ 14061 w 91"/>
                  <a:gd name="T21" fmla="*/ 32636 h 95"/>
                  <a:gd name="T22" fmla="*/ 14061 w 91"/>
                  <a:gd name="T23" fmla="*/ 27456 h 95"/>
                  <a:gd name="T24" fmla="*/ 12438 w 91"/>
                  <a:gd name="T25" fmla="*/ 20203 h 95"/>
                  <a:gd name="T26" fmla="*/ 8112 w 91"/>
                  <a:gd name="T27" fmla="*/ 14505 h 95"/>
                  <a:gd name="T28" fmla="*/ 0 w 91"/>
                  <a:gd name="T29" fmla="*/ 7252 h 95"/>
                  <a:gd name="T30" fmla="*/ 2163 w 91"/>
                  <a:gd name="T31" fmla="*/ 5698 h 95"/>
                  <a:gd name="T32" fmla="*/ 8112 w 91"/>
                  <a:gd name="T33" fmla="*/ 7252 h 95"/>
                  <a:gd name="T34" fmla="*/ 15142 w 91"/>
                  <a:gd name="T35" fmla="*/ 13469 h 95"/>
                  <a:gd name="T36" fmla="*/ 17846 w 91"/>
                  <a:gd name="T37" fmla="*/ 18131 h 95"/>
                  <a:gd name="T38" fmla="*/ 19469 w 91"/>
                  <a:gd name="T39" fmla="*/ 14505 h 95"/>
                  <a:gd name="T40" fmla="*/ 18928 w 91"/>
                  <a:gd name="T41" fmla="*/ 9843 h 95"/>
                  <a:gd name="T42" fmla="*/ 14061 w 91"/>
                  <a:gd name="T43" fmla="*/ 0 h 95"/>
                  <a:gd name="T44" fmla="*/ 17306 w 91"/>
                  <a:gd name="T45" fmla="*/ 0 h 95"/>
                  <a:gd name="T46" fmla="*/ 22714 w 91"/>
                  <a:gd name="T47" fmla="*/ 2590 h 95"/>
                  <a:gd name="T48" fmla="*/ 26499 w 91"/>
                  <a:gd name="T49" fmla="*/ 8289 h 95"/>
                  <a:gd name="T50" fmla="*/ 28663 w 91"/>
                  <a:gd name="T51" fmla="*/ 18649 h 95"/>
                  <a:gd name="T52" fmla="*/ 32448 w 91"/>
                  <a:gd name="T53" fmla="*/ 21757 h 95"/>
                  <a:gd name="T54" fmla="*/ 40019 w 91"/>
                  <a:gd name="T55" fmla="*/ 25902 h 95"/>
                  <a:gd name="T56" fmla="*/ 44346 w 91"/>
                  <a:gd name="T57" fmla="*/ 30564 h 95"/>
                  <a:gd name="T58" fmla="*/ 49213 w 91"/>
                  <a:gd name="T59" fmla="*/ 38334 h 95"/>
                  <a:gd name="T60" fmla="*/ 47591 w 91"/>
                  <a:gd name="T61" fmla="*/ 45587 h 95"/>
                  <a:gd name="T62" fmla="*/ 40560 w 91"/>
                  <a:gd name="T63" fmla="*/ 49213 h 95"/>
                  <a:gd name="T64" fmla="*/ 30826 w 91"/>
                  <a:gd name="T65" fmla="*/ 47659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1" h="95">
                    <a:moveTo>
                      <a:pt x="57" y="92"/>
                    </a:moveTo>
                    <a:lnTo>
                      <a:pt x="57" y="92"/>
                    </a:lnTo>
                    <a:lnTo>
                      <a:pt x="57" y="89"/>
                    </a:lnTo>
                    <a:lnTo>
                      <a:pt x="58" y="87"/>
                    </a:lnTo>
                    <a:lnTo>
                      <a:pt x="64" y="84"/>
                    </a:lnTo>
                    <a:lnTo>
                      <a:pt x="68" y="81"/>
                    </a:lnTo>
                    <a:lnTo>
                      <a:pt x="71" y="78"/>
                    </a:lnTo>
                    <a:lnTo>
                      <a:pt x="73" y="77"/>
                    </a:lnTo>
                    <a:lnTo>
                      <a:pt x="71" y="71"/>
                    </a:lnTo>
                    <a:lnTo>
                      <a:pt x="67" y="66"/>
                    </a:lnTo>
                    <a:lnTo>
                      <a:pt x="64" y="63"/>
                    </a:lnTo>
                    <a:lnTo>
                      <a:pt x="60" y="60"/>
                    </a:lnTo>
                    <a:lnTo>
                      <a:pt x="56" y="60"/>
                    </a:lnTo>
                    <a:lnTo>
                      <a:pt x="53" y="61"/>
                    </a:lnTo>
                    <a:lnTo>
                      <a:pt x="49" y="64"/>
                    </a:lnTo>
                    <a:lnTo>
                      <a:pt x="46" y="70"/>
                    </a:lnTo>
                    <a:lnTo>
                      <a:pt x="40" y="70"/>
                    </a:lnTo>
                    <a:lnTo>
                      <a:pt x="36" y="68"/>
                    </a:lnTo>
                    <a:lnTo>
                      <a:pt x="32" y="66"/>
                    </a:lnTo>
                    <a:lnTo>
                      <a:pt x="26" y="63"/>
                    </a:lnTo>
                    <a:lnTo>
                      <a:pt x="26" y="53"/>
                    </a:lnTo>
                    <a:lnTo>
                      <a:pt x="25" y="46"/>
                    </a:lnTo>
                    <a:lnTo>
                      <a:pt x="23" y="39"/>
                    </a:lnTo>
                    <a:lnTo>
                      <a:pt x="19" y="33"/>
                    </a:lnTo>
                    <a:lnTo>
                      <a:pt x="15" y="28"/>
                    </a:lnTo>
                    <a:lnTo>
                      <a:pt x="11" y="22"/>
                    </a:lnTo>
                    <a:lnTo>
                      <a:pt x="0" y="14"/>
                    </a:lnTo>
                    <a:lnTo>
                      <a:pt x="4" y="11"/>
                    </a:lnTo>
                    <a:lnTo>
                      <a:pt x="9" y="11"/>
                    </a:lnTo>
                    <a:lnTo>
                      <a:pt x="15" y="14"/>
                    </a:lnTo>
                    <a:lnTo>
                      <a:pt x="19" y="16"/>
                    </a:lnTo>
                    <a:lnTo>
                      <a:pt x="28" y="26"/>
                    </a:lnTo>
                    <a:lnTo>
                      <a:pt x="33" y="35"/>
                    </a:lnTo>
                    <a:lnTo>
                      <a:pt x="36" y="30"/>
                    </a:lnTo>
                    <a:lnTo>
                      <a:pt x="36" y="28"/>
                    </a:lnTo>
                    <a:lnTo>
                      <a:pt x="36" y="23"/>
                    </a:lnTo>
                    <a:lnTo>
                      <a:pt x="35" y="19"/>
                    </a:lnTo>
                    <a:lnTo>
                      <a:pt x="30" y="9"/>
                    </a:lnTo>
                    <a:lnTo>
                      <a:pt x="26" y="0"/>
                    </a:lnTo>
                    <a:lnTo>
                      <a:pt x="32" y="0"/>
                    </a:lnTo>
                    <a:lnTo>
                      <a:pt x="37" y="2"/>
                    </a:lnTo>
                    <a:lnTo>
                      <a:pt x="42" y="5"/>
                    </a:lnTo>
                    <a:lnTo>
                      <a:pt x="46" y="11"/>
                    </a:lnTo>
                    <a:lnTo>
                      <a:pt x="49" y="16"/>
                    </a:lnTo>
                    <a:lnTo>
                      <a:pt x="50" y="22"/>
                    </a:lnTo>
                    <a:lnTo>
                      <a:pt x="53" y="36"/>
                    </a:lnTo>
                    <a:lnTo>
                      <a:pt x="60" y="42"/>
                    </a:lnTo>
                    <a:lnTo>
                      <a:pt x="67" y="46"/>
                    </a:lnTo>
                    <a:lnTo>
                      <a:pt x="74" y="50"/>
                    </a:lnTo>
                    <a:lnTo>
                      <a:pt x="82" y="59"/>
                    </a:lnTo>
                    <a:lnTo>
                      <a:pt x="88" y="67"/>
                    </a:lnTo>
                    <a:lnTo>
                      <a:pt x="91" y="74"/>
                    </a:lnTo>
                    <a:lnTo>
                      <a:pt x="91" y="82"/>
                    </a:lnTo>
                    <a:lnTo>
                      <a:pt x="88" y="88"/>
                    </a:lnTo>
                    <a:lnTo>
                      <a:pt x="82" y="92"/>
                    </a:lnTo>
                    <a:lnTo>
                      <a:pt x="75" y="95"/>
                    </a:lnTo>
                    <a:lnTo>
                      <a:pt x="67" y="95"/>
                    </a:lnTo>
                    <a:lnTo>
                      <a:pt x="57" y="92"/>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63">
                <a:extLst>
                  <a:ext uri="{FF2B5EF4-FFF2-40B4-BE49-F238E27FC236}">
                    <a16:creationId xmlns:a16="http://schemas.microsoft.com/office/drawing/2014/main" id="{9DF1249B-D091-4135-9300-973F8152A0A2}"/>
                  </a:ext>
                </a:extLst>
              </p:cNvPr>
              <p:cNvSpPr>
                <a:spLocks/>
              </p:cNvSpPr>
              <p:nvPr/>
            </p:nvSpPr>
            <p:spPr bwMode="auto">
              <a:xfrm>
                <a:off x="5378451" y="301625"/>
                <a:ext cx="28575" cy="23813"/>
              </a:xfrm>
              <a:custGeom>
                <a:avLst/>
                <a:gdLst>
                  <a:gd name="T0" fmla="*/ 18704 w 55"/>
                  <a:gd name="T1" fmla="*/ 0 h 45"/>
                  <a:gd name="T2" fmla="*/ 18704 w 55"/>
                  <a:gd name="T3" fmla="*/ 0 h 45"/>
                  <a:gd name="T4" fmla="*/ 22340 w 55"/>
                  <a:gd name="T5" fmla="*/ 529 h 45"/>
                  <a:gd name="T6" fmla="*/ 25458 w 55"/>
                  <a:gd name="T7" fmla="*/ 1058 h 45"/>
                  <a:gd name="T8" fmla="*/ 27536 w 55"/>
                  <a:gd name="T9" fmla="*/ 2117 h 45"/>
                  <a:gd name="T10" fmla="*/ 27536 w 55"/>
                  <a:gd name="T11" fmla="*/ 2117 h 45"/>
                  <a:gd name="T12" fmla="*/ 28575 w 55"/>
                  <a:gd name="T13" fmla="*/ 4233 h 45"/>
                  <a:gd name="T14" fmla="*/ 28575 w 55"/>
                  <a:gd name="T15" fmla="*/ 6350 h 45"/>
                  <a:gd name="T16" fmla="*/ 27016 w 55"/>
                  <a:gd name="T17" fmla="*/ 11113 h 45"/>
                  <a:gd name="T18" fmla="*/ 23899 w 55"/>
                  <a:gd name="T19" fmla="*/ 15346 h 45"/>
                  <a:gd name="T20" fmla="*/ 19743 w 55"/>
                  <a:gd name="T21" fmla="*/ 20109 h 45"/>
                  <a:gd name="T22" fmla="*/ 15067 w 55"/>
                  <a:gd name="T23" fmla="*/ 22225 h 45"/>
                  <a:gd name="T24" fmla="*/ 9871 w 55"/>
                  <a:gd name="T25" fmla="*/ 23813 h 45"/>
                  <a:gd name="T26" fmla="*/ 7274 w 55"/>
                  <a:gd name="T27" fmla="*/ 23813 h 45"/>
                  <a:gd name="T28" fmla="*/ 4156 w 55"/>
                  <a:gd name="T29" fmla="*/ 22755 h 45"/>
                  <a:gd name="T30" fmla="*/ 2078 w 55"/>
                  <a:gd name="T31" fmla="*/ 22225 h 45"/>
                  <a:gd name="T32" fmla="*/ 0 w 55"/>
                  <a:gd name="T33" fmla="*/ 20638 h 45"/>
                  <a:gd name="T34" fmla="*/ 0 w 55"/>
                  <a:gd name="T35" fmla="*/ 20638 h 45"/>
                  <a:gd name="T36" fmla="*/ 520 w 55"/>
                  <a:gd name="T37" fmla="*/ 18521 h 45"/>
                  <a:gd name="T38" fmla="*/ 2078 w 55"/>
                  <a:gd name="T39" fmla="*/ 17463 h 45"/>
                  <a:gd name="T40" fmla="*/ 6235 w 55"/>
                  <a:gd name="T41" fmla="*/ 16934 h 45"/>
                  <a:gd name="T42" fmla="*/ 11430 w 55"/>
                  <a:gd name="T43" fmla="*/ 16405 h 45"/>
                  <a:gd name="T44" fmla="*/ 12989 w 55"/>
                  <a:gd name="T45" fmla="*/ 15346 h 45"/>
                  <a:gd name="T46" fmla="*/ 15067 w 55"/>
                  <a:gd name="T47" fmla="*/ 14817 h 45"/>
                  <a:gd name="T48" fmla="*/ 15067 w 55"/>
                  <a:gd name="T49" fmla="*/ 14817 h 45"/>
                  <a:gd name="T50" fmla="*/ 16106 w 55"/>
                  <a:gd name="T51" fmla="*/ 6350 h 45"/>
                  <a:gd name="T52" fmla="*/ 16625 w 55"/>
                  <a:gd name="T53" fmla="*/ 3704 h 45"/>
                  <a:gd name="T54" fmla="*/ 18704 w 55"/>
                  <a:gd name="T55" fmla="*/ 0 h 45"/>
                  <a:gd name="T56" fmla="*/ 18704 w 55"/>
                  <a:gd name="T57" fmla="*/ 0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45">
                    <a:moveTo>
                      <a:pt x="36" y="0"/>
                    </a:moveTo>
                    <a:lnTo>
                      <a:pt x="36" y="0"/>
                    </a:lnTo>
                    <a:lnTo>
                      <a:pt x="43" y="1"/>
                    </a:lnTo>
                    <a:lnTo>
                      <a:pt x="49" y="2"/>
                    </a:lnTo>
                    <a:lnTo>
                      <a:pt x="53" y="4"/>
                    </a:lnTo>
                    <a:lnTo>
                      <a:pt x="55" y="8"/>
                    </a:lnTo>
                    <a:lnTo>
                      <a:pt x="55" y="12"/>
                    </a:lnTo>
                    <a:lnTo>
                      <a:pt x="52" y="21"/>
                    </a:lnTo>
                    <a:lnTo>
                      <a:pt x="46" y="29"/>
                    </a:lnTo>
                    <a:lnTo>
                      <a:pt x="38" y="38"/>
                    </a:lnTo>
                    <a:lnTo>
                      <a:pt x="29" y="42"/>
                    </a:lnTo>
                    <a:lnTo>
                      <a:pt x="19" y="45"/>
                    </a:lnTo>
                    <a:lnTo>
                      <a:pt x="14" y="45"/>
                    </a:lnTo>
                    <a:lnTo>
                      <a:pt x="8" y="43"/>
                    </a:lnTo>
                    <a:lnTo>
                      <a:pt x="4" y="42"/>
                    </a:lnTo>
                    <a:lnTo>
                      <a:pt x="0" y="39"/>
                    </a:lnTo>
                    <a:lnTo>
                      <a:pt x="1" y="35"/>
                    </a:lnTo>
                    <a:lnTo>
                      <a:pt x="4" y="33"/>
                    </a:lnTo>
                    <a:lnTo>
                      <a:pt x="12" y="32"/>
                    </a:lnTo>
                    <a:lnTo>
                      <a:pt x="22" y="31"/>
                    </a:lnTo>
                    <a:lnTo>
                      <a:pt x="25" y="29"/>
                    </a:lnTo>
                    <a:lnTo>
                      <a:pt x="29" y="28"/>
                    </a:lnTo>
                    <a:lnTo>
                      <a:pt x="31" y="12"/>
                    </a:lnTo>
                    <a:lnTo>
                      <a:pt x="32" y="7"/>
                    </a:lnTo>
                    <a:lnTo>
                      <a:pt x="36" y="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164">
                <a:extLst>
                  <a:ext uri="{FF2B5EF4-FFF2-40B4-BE49-F238E27FC236}">
                    <a16:creationId xmlns:a16="http://schemas.microsoft.com/office/drawing/2014/main" id="{10D21343-3D16-4AF0-91B3-F1E329B58CAC}"/>
                  </a:ext>
                </a:extLst>
              </p:cNvPr>
              <p:cNvSpPr>
                <a:spLocks/>
              </p:cNvSpPr>
              <p:nvPr/>
            </p:nvSpPr>
            <p:spPr bwMode="auto">
              <a:xfrm>
                <a:off x="5349876" y="336550"/>
                <a:ext cx="76200" cy="41275"/>
              </a:xfrm>
              <a:custGeom>
                <a:avLst/>
                <a:gdLst>
                  <a:gd name="T0" fmla="*/ 76200 w 145"/>
                  <a:gd name="T1" fmla="*/ 2646 h 78"/>
                  <a:gd name="T2" fmla="*/ 76200 w 145"/>
                  <a:gd name="T3" fmla="*/ 2646 h 78"/>
                  <a:gd name="T4" fmla="*/ 73047 w 145"/>
                  <a:gd name="T5" fmla="*/ 7937 h 78"/>
                  <a:gd name="T6" fmla="*/ 68843 w 145"/>
                  <a:gd name="T7" fmla="*/ 13229 h 78"/>
                  <a:gd name="T8" fmla="*/ 63588 w 145"/>
                  <a:gd name="T9" fmla="*/ 16933 h 78"/>
                  <a:gd name="T10" fmla="*/ 57807 w 145"/>
                  <a:gd name="T11" fmla="*/ 20638 h 78"/>
                  <a:gd name="T12" fmla="*/ 50975 w 145"/>
                  <a:gd name="T13" fmla="*/ 22754 h 78"/>
                  <a:gd name="T14" fmla="*/ 44143 w 145"/>
                  <a:gd name="T15" fmla="*/ 24871 h 78"/>
                  <a:gd name="T16" fmla="*/ 36786 w 145"/>
                  <a:gd name="T17" fmla="*/ 25929 h 78"/>
                  <a:gd name="T18" fmla="*/ 29429 w 145"/>
                  <a:gd name="T19" fmla="*/ 25929 h 78"/>
                  <a:gd name="T20" fmla="*/ 29429 w 145"/>
                  <a:gd name="T21" fmla="*/ 25929 h 78"/>
                  <a:gd name="T22" fmla="*/ 31531 w 145"/>
                  <a:gd name="T23" fmla="*/ 29633 h 78"/>
                  <a:gd name="T24" fmla="*/ 34684 w 145"/>
                  <a:gd name="T25" fmla="*/ 31750 h 78"/>
                  <a:gd name="T26" fmla="*/ 37837 w 145"/>
                  <a:gd name="T27" fmla="*/ 33338 h 78"/>
                  <a:gd name="T28" fmla="*/ 41516 w 145"/>
                  <a:gd name="T29" fmla="*/ 33867 h 78"/>
                  <a:gd name="T30" fmla="*/ 45194 w 145"/>
                  <a:gd name="T31" fmla="*/ 33867 h 78"/>
                  <a:gd name="T32" fmla="*/ 48873 w 145"/>
                  <a:gd name="T33" fmla="*/ 32279 h 78"/>
                  <a:gd name="T34" fmla="*/ 51501 w 145"/>
                  <a:gd name="T35" fmla="*/ 30162 h 78"/>
                  <a:gd name="T36" fmla="*/ 54654 w 145"/>
                  <a:gd name="T37" fmla="*/ 27517 h 78"/>
                  <a:gd name="T38" fmla="*/ 54654 w 145"/>
                  <a:gd name="T39" fmla="*/ 27517 h 78"/>
                  <a:gd name="T40" fmla="*/ 56230 w 145"/>
                  <a:gd name="T41" fmla="*/ 28046 h 78"/>
                  <a:gd name="T42" fmla="*/ 56756 w 145"/>
                  <a:gd name="T43" fmla="*/ 29633 h 78"/>
                  <a:gd name="T44" fmla="*/ 56756 w 145"/>
                  <a:gd name="T45" fmla="*/ 31750 h 78"/>
                  <a:gd name="T46" fmla="*/ 56756 w 145"/>
                  <a:gd name="T47" fmla="*/ 34925 h 78"/>
                  <a:gd name="T48" fmla="*/ 56756 w 145"/>
                  <a:gd name="T49" fmla="*/ 34925 h 78"/>
                  <a:gd name="T50" fmla="*/ 54654 w 145"/>
                  <a:gd name="T51" fmla="*/ 37042 h 78"/>
                  <a:gd name="T52" fmla="*/ 52552 w 145"/>
                  <a:gd name="T53" fmla="*/ 38629 h 78"/>
                  <a:gd name="T54" fmla="*/ 49399 w 145"/>
                  <a:gd name="T55" fmla="*/ 39688 h 78"/>
                  <a:gd name="T56" fmla="*/ 46771 w 145"/>
                  <a:gd name="T57" fmla="*/ 40746 h 78"/>
                  <a:gd name="T58" fmla="*/ 40465 w 145"/>
                  <a:gd name="T59" fmla="*/ 41275 h 78"/>
                  <a:gd name="T60" fmla="*/ 34684 w 145"/>
                  <a:gd name="T61" fmla="*/ 40746 h 78"/>
                  <a:gd name="T62" fmla="*/ 29429 w 145"/>
                  <a:gd name="T63" fmla="*/ 37571 h 78"/>
                  <a:gd name="T64" fmla="*/ 25225 w 145"/>
                  <a:gd name="T65" fmla="*/ 34925 h 78"/>
                  <a:gd name="T66" fmla="*/ 21546 w 145"/>
                  <a:gd name="T67" fmla="*/ 29633 h 78"/>
                  <a:gd name="T68" fmla="*/ 19970 w 145"/>
                  <a:gd name="T69" fmla="*/ 27517 h 78"/>
                  <a:gd name="T70" fmla="*/ 19444 w 145"/>
                  <a:gd name="T71" fmla="*/ 24342 h 78"/>
                  <a:gd name="T72" fmla="*/ 19444 w 145"/>
                  <a:gd name="T73" fmla="*/ 24342 h 78"/>
                  <a:gd name="T74" fmla="*/ 13138 w 145"/>
                  <a:gd name="T75" fmla="*/ 22225 h 78"/>
                  <a:gd name="T76" fmla="*/ 7357 w 145"/>
                  <a:gd name="T77" fmla="*/ 20638 h 78"/>
                  <a:gd name="T78" fmla="*/ 5255 w 145"/>
                  <a:gd name="T79" fmla="*/ 20108 h 78"/>
                  <a:gd name="T80" fmla="*/ 3153 w 145"/>
                  <a:gd name="T81" fmla="*/ 17463 h 78"/>
                  <a:gd name="T82" fmla="*/ 526 w 145"/>
                  <a:gd name="T83" fmla="*/ 16404 h 78"/>
                  <a:gd name="T84" fmla="*/ 0 w 145"/>
                  <a:gd name="T85" fmla="*/ 13229 h 78"/>
                  <a:gd name="T86" fmla="*/ 0 w 145"/>
                  <a:gd name="T87" fmla="*/ 13229 h 78"/>
                  <a:gd name="T88" fmla="*/ 17868 w 145"/>
                  <a:gd name="T89" fmla="*/ 16933 h 78"/>
                  <a:gd name="T90" fmla="*/ 26801 w 145"/>
                  <a:gd name="T91" fmla="*/ 18521 h 78"/>
                  <a:gd name="T92" fmla="*/ 34684 w 145"/>
                  <a:gd name="T93" fmla="*/ 18521 h 78"/>
                  <a:gd name="T94" fmla="*/ 34684 w 145"/>
                  <a:gd name="T95" fmla="*/ 18521 h 78"/>
                  <a:gd name="T96" fmla="*/ 43092 w 145"/>
                  <a:gd name="T97" fmla="*/ 16933 h 78"/>
                  <a:gd name="T98" fmla="*/ 49399 w 145"/>
                  <a:gd name="T99" fmla="*/ 15346 h 78"/>
                  <a:gd name="T100" fmla="*/ 56230 w 145"/>
                  <a:gd name="T101" fmla="*/ 12171 h 78"/>
                  <a:gd name="T102" fmla="*/ 62011 w 145"/>
                  <a:gd name="T103" fmla="*/ 8467 h 78"/>
                  <a:gd name="T104" fmla="*/ 62011 w 145"/>
                  <a:gd name="T105" fmla="*/ 8467 h 78"/>
                  <a:gd name="T106" fmla="*/ 63588 w 145"/>
                  <a:gd name="T107" fmla="*/ 4763 h 78"/>
                  <a:gd name="T108" fmla="*/ 65164 w 145"/>
                  <a:gd name="T109" fmla="*/ 3704 h 78"/>
                  <a:gd name="T110" fmla="*/ 67266 w 145"/>
                  <a:gd name="T111" fmla="*/ 1058 h 78"/>
                  <a:gd name="T112" fmla="*/ 69368 w 145"/>
                  <a:gd name="T113" fmla="*/ 529 h 78"/>
                  <a:gd name="T114" fmla="*/ 71470 w 145"/>
                  <a:gd name="T115" fmla="*/ 0 h 78"/>
                  <a:gd name="T116" fmla="*/ 73572 w 145"/>
                  <a:gd name="T117" fmla="*/ 529 h 78"/>
                  <a:gd name="T118" fmla="*/ 76200 w 145"/>
                  <a:gd name="T119" fmla="*/ 2646 h 78"/>
                  <a:gd name="T120" fmla="*/ 76200 w 145"/>
                  <a:gd name="T121" fmla="*/ 2646 h 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5" h="78">
                    <a:moveTo>
                      <a:pt x="145" y="5"/>
                    </a:moveTo>
                    <a:lnTo>
                      <a:pt x="145" y="5"/>
                    </a:lnTo>
                    <a:lnTo>
                      <a:pt x="139" y="15"/>
                    </a:lnTo>
                    <a:lnTo>
                      <a:pt x="131" y="25"/>
                    </a:lnTo>
                    <a:lnTo>
                      <a:pt x="121" y="32"/>
                    </a:lnTo>
                    <a:lnTo>
                      <a:pt x="110" y="39"/>
                    </a:lnTo>
                    <a:lnTo>
                      <a:pt x="97" y="43"/>
                    </a:lnTo>
                    <a:lnTo>
                      <a:pt x="84" y="47"/>
                    </a:lnTo>
                    <a:lnTo>
                      <a:pt x="70" y="49"/>
                    </a:lnTo>
                    <a:lnTo>
                      <a:pt x="56" y="49"/>
                    </a:lnTo>
                    <a:lnTo>
                      <a:pt x="60" y="56"/>
                    </a:lnTo>
                    <a:lnTo>
                      <a:pt x="66" y="60"/>
                    </a:lnTo>
                    <a:lnTo>
                      <a:pt x="72" y="63"/>
                    </a:lnTo>
                    <a:lnTo>
                      <a:pt x="79" y="64"/>
                    </a:lnTo>
                    <a:lnTo>
                      <a:pt x="86" y="64"/>
                    </a:lnTo>
                    <a:lnTo>
                      <a:pt x="93" y="61"/>
                    </a:lnTo>
                    <a:lnTo>
                      <a:pt x="98" y="57"/>
                    </a:lnTo>
                    <a:lnTo>
                      <a:pt x="104" y="52"/>
                    </a:lnTo>
                    <a:lnTo>
                      <a:pt x="107" y="53"/>
                    </a:lnTo>
                    <a:lnTo>
                      <a:pt x="108" y="56"/>
                    </a:lnTo>
                    <a:lnTo>
                      <a:pt x="108" y="60"/>
                    </a:lnTo>
                    <a:lnTo>
                      <a:pt x="108" y="66"/>
                    </a:lnTo>
                    <a:lnTo>
                      <a:pt x="104" y="70"/>
                    </a:lnTo>
                    <a:lnTo>
                      <a:pt x="100" y="73"/>
                    </a:lnTo>
                    <a:lnTo>
                      <a:pt x="94" y="75"/>
                    </a:lnTo>
                    <a:lnTo>
                      <a:pt x="89" y="77"/>
                    </a:lnTo>
                    <a:lnTo>
                      <a:pt x="77" y="78"/>
                    </a:lnTo>
                    <a:lnTo>
                      <a:pt x="66" y="77"/>
                    </a:lnTo>
                    <a:lnTo>
                      <a:pt x="56" y="71"/>
                    </a:lnTo>
                    <a:lnTo>
                      <a:pt x="48" y="66"/>
                    </a:lnTo>
                    <a:lnTo>
                      <a:pt x="41" y="56"/>
                    </a:lnTo>
                    <a:lnTo>
                      <a:pt x="38" y="52"/>
                    </a:lnTo>
                    <a:lnTo>
                      <a:pt x="37" y="46"/>
                    </a:lnTo>
                    <a:lnTo>
                      <a:pt x="25" y="42"/>
                    </a:lnTo>
                    <a:lnTo>
                      <a:pt x="14" y="39"/>
                    </a:lnTo>
                    <a:lnTo>
                      <a:pt x="10" y="38"/>
                    </a:lnTo>
                    <a:lnTo>
                      <a:pt x="6" y="33"/>
                    </a:lnTo>
                    <a:lnTo>
                      <a:pt x="1" y="31"/>
                    </a:lnTo>
                    <a:lnTo>
                      <a:pt x="0" y="25"/>
                    </a:lnTo>
                    <a:lnTo>
                      <a:pt x="34" y="32"/>
                    </a:lnTo>
                    <a:lnTo>
                      <a:pt x="51" y="35"/>
                    </a:lnTo>
                    <a:lnTo>
                      <a:pt x="66" y="35"/>
                    </a:lnTo>
                    <a:lnTo>
                      <a:pt x="82" y="32"/>
                    </a:lnTo>
                    <a:lnTo>
                      <a:pt x="94" y="29"/>
                    </a:lnTo>
                    <a:lnTo>
                      <a:pt x="107" y="23"/>
                    </a:lnTo>
                    <a:lnTo>
                      <a:pt x="118" y="16"/>
                    </a:lnTo>
                    <a:lnTo>
                      <a:pt x="121" y="9"/>
                    </a:lnTo>
                    <a:lnTo>
                      <a:pt x="124" y="7"/>
                    </a:lnTo>
                    <a:lnTo>
                      <a:pt x="128" y="2"/>
                    </a:lnTo>
                    <a:lnTo>
                      <a:pt x="132" y="1"/>
                    </a:lnTo>
                    <a:lnTo>
                      <a:pt x="136" y="0"/>
                    </a:lnTo>
                    <a:lnTo>
                      <a:pt x="140" y="1"/>
                    </a:lnTo>
                    <a:lnTo>
                      <a:pt x="145" y="5"/>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165">
                <a:extLst>
                  <a:ext uri="{FF2B5EF4-FFF2-40B4-BE49-F238E27FC236}">
                    <a16:creationId xmlns:a16="http://schemas.microsoft.com/office/drawing/2014/main" id="{9B3AD537-2034-41B6-877A-428B787437FC}"/>
                  </a:ext>
                </a:extLst>
              </p:cNvPr>
              <p:cNvSpPr>
                <a:spLocks noEditPoints="1"/>
              </p:cNvSpPr>
              <p:nvPr/>
            </p:nvSpPr>
            <p:spPr bwMode="auto">
              <a:xfrm>
                <a:off x="4670426" y="487363"/>
                <a:ext cx="55563" cy="69850"/>
              </a:xfrm>
              <a:custGeom>
                <a:avLst/>
                <a:gdLst>
                  <a:gd name="T0" fmla="*/ 53990 w 106"/>
                  <a:gd name="T1" fmla="*/ 15756 h 133"/>
                  <a:gd name="T2" fmla="*/ 55563 w 106"/>
                  <a:gd name="T3" fmla="*/ 30986 h 133"/>
                  <a:gd name="T4" fmla="*/ 52942 w 106"/>
                  <a:gd name="T5" fmla="*/ 45166 h 133"/>
                  <a:gd name="T6" fmla="*/ 46128 w 106"/>
                  <a:gd name="T7" fmla="*/ 56195 h 133"/>
                  <a:gd name="T8" fmla="*/ 38789 w 106"/>
                  <a:gd name="T9" fmla="*/ 65648 h 133"/>
                  <a:gd name="T10" fmla="*/ 22540 w 106"/>
                  <a:gd name="T11" fmla="*/ 69850 h 133"/>
                  <a:gd name="T12" fmla="*/ 11532 w 106"/>
                  <a:gd name="T13" fmla="*/ 67749 h 133"/>
                  <a:gd name="T14" fmla="*/ 4193 w 106"/>
                  <a:gd name="T15" fmla="*/ 59871 h 133"/>
                  <a:gd name="T16" fmla="*/ 0 w 106"/>
                  <a:gd name="T17" fmla="*/ 48842 h 133"/>
                  <a:gd name="T18" fmla="*/ 0 w 106"/>
                  <a:gd name="T19" fmla="*/ 36238 h 133"/>
                  <a:gd name="T20" fmla="*/ 2621 w 106"/>
                  <a:gd name="T21" fmla="*/ 23108 h 133"/>
                  <a:gd name="T22" fmla="*/ 9435 w 106"/>
                  <a:gd name="T23" fmla="*/ 11554 h 133"/>
                  <a:gd name="T24" fmla="*/ 18870 w 106"/>
                  <a:gd name="T25" fmla="*/ 4202 h 133"/>
                  <a:gd name="T26" fmla="*/ 23588 w 106"/>
                  <a:gd name="T27" fmla="*/ 3151 h 133"/>
                  <a:gd name="T28" fmla="*/ 33547 w 106"/>
                  <a:gd name="T29" fmla="*/ 0 h 133"/>
                  <a:gd name="T30" fmla="*/ 36693 w 106"/>
                  <a:gd name="T31" fmla="*/ 0 h 133"/>
                  <a:gd name="T32" fmla="*/ 40886 w 106"/>
                  <a:gd name="T33" fmla="*/ 2101 h 133"/>
                  <a:gd name="T34" fmla="*/ 49273 w 106"/>
                  <a:gd name="T35" fmla="*/ 11554 h 133"/>
                  <a:gd name="T36" fmla="*/ 53990 w 106"/>
                  <a:gd name="T37" fmla="*/ 15756 h 133"/>
                  <a:gd name="T38" fmla="*/ 25685 w 106"/>
                  <a:gd name="T39" fmla="*/ 7878 h 133"/>
                  <a:gd name="T40" fmla="*/ 22016 w 106"/>
                  <a:gd name="T41" fmla="*/ 10504 h 133"/>
                  <a:gd name="T42" fmla="*/ 14677 w 106"/>
                  <a:gd name="T43" fmla="*/ 18382 h 133"/>
                  <a:gd name="T44" fmla="*/ 9435 w 106"/>
                  <a:gd name="T45" fmla="*/ 28885 h 133"/>
                  <a:gd name="T46" fmla="*/ 6290 w 106"/>
                  <a:gd name="T47" fmla="*/ 39914 h 133"/>
                  <a:gd name="T48" fmla="*/ 6290 w 106"/>
                  <a:gd name="T49" fmla="*/ 45166 h 133"/>
                  <a:gd name="T50" fmla="*/ 8387 w 106"/>
                  <a:gd name="T51" fmla="*/ 52519 h 133"/>
                  <a:gd name="T52" fmla="*/ 13629 w 106"/>
                  <a:gd name="T53" fmla="*/ 58296 h 133"/>
                  <a:gd name="T54" fmla="*/ 20967 w 106"/>
                  <a:gd name="T55" fmla="*/ 61972 h 133"/>
                  <a:gd name="T56" fmla="*/ 28306 w 106"/>
                  <a:gd name="T57" fmla="*/ 61972 h 133"/>
                  <a:gd name="T58" fmla="*/ 31451 w 106"/>
                  <a:gd name="T59" fmla="*/ 61447 h 133"/>
                  <a:gd name="T60" fmla="*/ 38265 w 106"/>
                  <a:gd name="T61" fmla="*/ 56720 h 133"/>
                  <a:gd name="T62" fmla="*/ 42459 w 106"/>
                  <a:gd name="T63" fmla="*/ 50943 h 133"/>
                  <a:gd name="T64" fmla="*/ 46128 w 106"/>
                  <a:gd name="T65" fmla="*/ 42540 h 133"/>
                  <a:gd name="T66" fmla="*/ 48224 w 106"/>
                  <a:gd name="T67" fmla="*/ 34662 h 133"/>
                  <a:gd name="T68" fmla="*/ 48224 w 106"/>
                  <a:gd name="T69" fmla="*/ 26785 h 133"/>
                  <a:gd name="T70" fmla="*/ 46128 w 106"/>
                  <a:gd name="T71" fmla="*/ 18382 h 133"/>
                  <a:gd name="T72" fmla="*/ 40886 w 106"/>
                  <a:gd name="T73" fmla="*/ 12605 h 133"/>
                  <a:gd name="T74" fmla="*/ 37217 w 106"/>
                  <a:gd name="T75" fmla="*/ 9453 h 133"/>
                  <a:gd name="T76" fmla="*/ 30927 w 106"/>
                  <a:gd name="T77" fmla="*/ 9453 h 133"/>
                  <a:gd name="T78" fmla="*/ 25685 w 106"/>
                  <a:gd name="T79" fmla="*/ 7878 h 1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6" h="133">
                    <a:moveTo>
                      <a:pt x="103" y="30"/>
                    </a:moveTo>
                    <a:lnTo>
                      <a:pt x="103" y="30"/>
                    </a:lnTo>
                    <a:lnTo>
                      <a:pt x="106" y="45"/>
                    </a:lnTo>
                    <a:lnTo>
                      <a:pt x="106" y="59"/>
                    </a:lnTo>
                    <a:lnTo>
                      <a:pt x="105" y="73"/>
                    </a:lnTo>
                    <a:lnTo>
                      <a:pt x="101" y="86"/>
                    </a:lnTo>
                    <a:lnTo>
                      <a:pt x="94" y="97"/>
                    </a:lnTo>
                    <a:lnTo>
                      <a:pt x="88" y="107"/>
                    </a:lnTo>
                    <a:lnTo>
                      <a:pt x="74" y="125"/>
                    </a:lnTo>
                    <a:lnTo>
                      <a:pt x="57" y="131"/>
                    </a:lnTo>
                    <a:lnTo>
                      <a:pt x="43" y="133"/>
                    </a:lnTo>
                    <a:lnTo>
                      <a:pt x="32" y="132"/>
                    </a:lnTo>
                    <a:lnTo>
                      <a:pt x="22" y="129"/>
                    </a:lnTo>
                    <a:lnTo>
                      <a:pt x="14" y="122"/>
                    </a:lnTo>
                    <a:lnTo>
                      <a:pt x="8" y="114"/>
                    </a:lnTo>
                    <a:lnTo>
                      <a:pt x="2" y="104"/>
                    </a:lnTo>
                    <a:lnTo>
                      <a:pt x="0" y="93"/>
                    </a:lnTo>
                    <a:lnTo>
                      <a:pt x="0" y="81"/>
                    </a:lnTo>
                    <a:lnTo>
                      <a:pt x="0" y="69"/>
                    </a:lnTo>
                    <a:lnTo>
                      <a:pt x="2" y="56"/>
                    </a:lnTo>
                    <a:lnTo>
                      <a:pt x="5" y="44"/>
                    </a:lnTo>
                    <a:lnTo>
                      <a:pt x="11" y="34"/>
                    </a:lnTo>
                    <a:lnTo>
                      <a:pt x="18" y="22"/>
                    </a:lnTo>
                    <a:lnTo>
                      <a:pt x="26" y="14"/>
                    </a:lnTo>
                    <a:lnTo>
                      <a:pt x="36" y="8"/>
                    </a:lnTo>
                    <a:lnTo>
                      <a:pt x="45" y="6"/>
                    </a:lnTo>
                    <a:lnTo>
                      <a:pt x="54" y="3"/>
                    </a:lnTo>
                    <a:lnTo>
                      <a:pt x="64" y="0"/>
                    </a:lnTo>
                    <a:lnTo>
                      <a:pt x="70" y="0"/>
                    </a:lnTo>
                    <a:lnTo>
                      <a:pt x="74" y="1"/>
                    </a:lnTo>
                    <a:lnTo>
                      <a:pt x="78" y="4"/>
                    </a:lnTo>
                    <a:lnTo>
                      <a:pt x="85" y="13"/>
                    </a:lnTo>
                    <a:lnTo>
                      <a:pt x="94" y="22"/>
                    </a:lnTo>
                    <a:lnTo>
                      <a:pt x="98" y="25"/>
                    </a:lnTo>
                    <a:lnTo>
                      <a:pt x="103" y="30"/>
                    </a:lnTo>
                    <a:close/>
                    <a:moveTo>
                      <a:pt x="49" y="15"/>
                    </a:moveTo>
                    <a:lnTo>
                      <a:pt x="49" y="15"/>
                    </a:lnTo>
                    <a:lnTo>
                      <a:pt x="42" y="20"/>
                    </a:lnTo>
                    <a:lnTo>
                      <a:pt x="35" y="27"/>
                    </a:lnTo>
                    <a:lnTo>
                      <a:pt x="28" y="35"/>
                    </a:lnTo>
                    <a:lnTo>
                      <a:pt x="22" y="45"/>
                    </a:lnTo>
                    <a:lnTo>
                      <a:pt x="18" y="55"/>
                    </a:lnTo>
                    <a:lnTo>
                      <a:pt x="14" y="66"/>
                    </a:lnTo>
                    <a:lnTo>
                      <a:pt x="12" y="76"/>
                    </a:lnTo>
                    <a:lnTo>
                      <a:pt x="12" y="86"/>
                    </a:lnTo>
                    <a:lnTo>
                      <a:pt x="14" y="93"/>
                    </a:lnTo>
                    <a:lnTo>
                      <a:pt x="16" y="100"/>
                    </a:lnTo>
                    <a:lnTo>
                      <a:pt x="21" y="105"/>
                    </a:lnTo>
                    <a:lnTo>
                      <a:pt x="26" y="111"/>
                    </a:lnTo>
                    <a:lnTo>
                      <a:pt x="33" y="115"/>
                    </a:lnTo>
                    <a:lnTo>
                      <a:pt x="40" y="118"/>
                    </a:lnTo>
                    <a:lnTo>
                      <a:pt x="47" y="119"/>
                    </a:lnTo>
                    <a:lnTo>
                      <a:pt x="54" y="118"/>
                    </a:lnTo>
                    <a:lnTo>
                      <a:pt x="60" y="117"/>
                    </a:lnTo>
                    <a:lnTo>
                      <a:pt x="67" y="112"/>
                    </a:lnTo>
                    <a:lnTo>
                      <a:pt x="73" y="108"/>
                    </a:lnTo>
                    <a:lnTo>
                      <a:pt x="77" y="103"/>
                    </a:lnTo>
                    <a:lnTo>
                      <a:pt x="81" y="97"/>
                    </a:lnTo>
                    <a:lnTo>
                      <a:pt x="85" y="90"/>
                    </a:lnTo>
                    <a:lnTo>
                      <a:pt x="88" y="81"/>
                    </a:lnTo>
                    <a:lnTo>
                      <a:pt x="91" y="74"/>
                    </a:lnTo>
                    <a:lnTo>
                      <a:pt x="92" y="66"/>
                    </a:lnTo>
                    <a:lnTo>
                      <a:pt x="92" y="58"/>
                    </a:lnTo>
                    <a:lnTo>
                      <a:pt x="92" y="51"/>
                    </a:lnTo>
                    <a:lnTo>
                      <a:pt x="91" y="42"/>
                    </a:lnTo>
                    <a:lnTo>
                      <a:pt x="88" y="35"/>
                    </a:lnTo>
                    <a:lnTo>
                      <a:pt x="84" y="30"/>
                    </a:lnTo>
                    <a:lnTo>
                      <a:pt x="78" y="24"/>
                    </a:lnTo>
                    <a:lnTo>
                      <a:pt x="71" y="18"/>
                    </a:lnTo>
                    <a:lnTo>
                      <a:pt x="64" y="20"/>
                    </a:lnTo>
                    <a:lnTo>
                      <a:pt x="59" y="18"/>
                    </a:lnTo>
                    <a:lnTo>
                      <a:pt x="49" y="15"/>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166">
                <a:extLst>
                  <a:ext uri="{FF2B5EF4-FFF2-40B4-BE49-F238E27FC236}">
                    <a16:creationId xmlns:a16="http://schemas.microsoft.com/office/drawing/2014/main" id="{D6D6D7E4-387D-40DF-8475-292D2D5B700C}"/>
                  </a:ext>
                </a:extLst>
              </p:cNvPr>
              <p:cNvSpPr>
                <a:spLocks noEditPoints="1"/>
              </p:cNvSpPr>
              <p:nvPr/>
            </p:nvSpPr>
            <p:spPr bwMode="auto">
              <a:xfrm>
                <a:off x="4695826" y="563563"/>
                <a:ext cx="30163" cy="30163"/>
              </a:xfrm>
              <a:custGeom>
                <a:avLst/>
                <a:gdLst>
                  <a:gd name="T0" fmla="*/ 26872 w 55"/>
                  <a:gd name="T1" fmla="*/ 0 h 59"/>
                  <a:gd name="T2" fmla="*/ 26872 w 55"/>
                  <a:gd name="T3" fmla="*/ 0 h 59"/>
                  <a:gd name="T4" fmla="*/ 29066 w 55"/>
                  <a:gd name="T5" fmla="*/ 3067 h 59"/>
                  <a:gd name="T6" fmla="*/ 30163 w 55"/>
                  <a:gd name="T7" fmla="*/ 5624 h 59"/>
                  <a:gd name="T8" fmla="*/ 30163 w 55"/>
                  <a:gd name="T9" fmla="*/ 9202 h 59"/>
                  <a:gd name="T10" fmla="*/ 30163 w 55"/>
                  <a:gd name="T11" fmla="*/ 13292 h 59"/>
                  <a:gd name="T12" fmla="*/ 29066 w 55"/>
                  <a:gd name="T13" fmla="*/ 15848 h 59"/>
                  <a:gd name="T14" fmla="*/ 27969 w 55"/>
                  <a:gd name="T15" fmla="*/ 18916 h 59"/>
                  <a:gd name="T16" fmla="*/ 26324 w 55"/>
                  <a:gd name="T17" fmla="*/ 21472 h 59"/>
                  <a:gd name="T18" fmla="*/ 24130 w 55"/>
                  <a:gd name="T19" fmla="*/ 24539 h 59"/>
                  <a:gd name="T20" fmla="*/ 21388 w 55"/>
                  <a:gd name="T21" fmla="*/ 26584 h 59"/>
                  <a:gd name="T22" fmla="*/ 19195 w 55"/>
                  <a:gd name="T23" fmla="*/ 28118 h 59"/>
                  <a:gd name="T24" fmla="*/ 16453 w 55"/>
                  <a:gd name="T25" fmla="*/ 29652 h 59"/>
                  <a:gd name="T26" fmla="*/ 13162 w 55"/>
                  <a:gd name="T27" fmla="*/ 30163 h 59"/>
                  <a:gd name="T28" fmla="*/ 9872 w 55"/>
                  <a:gd name="T29" fmla="*/ 30163 h 59"/>
                  <a:gd name="T30" fmla="*/ 7129 w 55"/>
                  <a:gd name="T31" fmla="*/ 29652 h 59"/>
                  <a:gd name="T32" fmla="*/ 3839 w 55"/>
                  <a:gd name="T33" fmla="*/ 28118 h 59"/>
                  <a:gd name="T34" fmla="*/ 1645 w 55"/>
                  <a:gd name="T35" fmla="*/ 26073 h 59"/>
                  <a:gd name="T36" fmla="*/ 1645 w 55"/>
                  <a:gd name="T37" fmla="*/ 26073 h 59"/>
                  <a:gd name="T38" fmla="*/ 0 w 55"/>
                  <a:gd name="T39" fmla="*/ 19427 h 59"/>
                  <a:gd name="T40" fmla="*/ 1097 w 55"/>
                  <a:gd name="T41" fmla="*/ 14315 h 59"/>
                  <a:gd name="T42" fmla="*/ 3291 w 55"/>
                  <a:gd name="T43" fmla="*/ 10225 h 59"/>
                  <a:gd name="T44" fmla="*/ 6033 w 55"/>
                  <a:gd name="T45" fmla="*/ 6646 h 59"/>
                  <a:gd name="T46" fmla="*/ 10968 w 55"/>
                  <a:gd name="T47" fmla="*/ 4601 h 59"/>
                  <a:gd name="T48" fmla="*/ 15356 w 55"/>
                  <a:gd name="T49" fmla="*/ 2045 h 59"/>
                  <a:gd name="T50" fmla="*/ 21388 w 55"/>
                  <a:gd name="T51" fmla="*/ 1022 h 59"/>
                  <a:gd name="T52" fmla="*/ 26872 w 55"/>
                  <a:gd name="T53" fmla="*/ 0 h 59"/>
                  <a:gd name="T54" fmla="*/ 26872 w 55"/>
                  <a:gd name="T55" fmla="*/ 0 h 59"/>
                  <a:gd name="T56" fmla="*/ 9872 w 55"/>
                  <a:gd name="T57" fmla="*/ 24028 h 59"/>
                  <a:gd name="T58" fmla="*/ 9872 w 55"/>
                  <a:gd name="T59" fmla="*/ 24028 h 59"/>
                  <a:gd name="T60" fmla="*/ 13162 w 55"/>
                  <a:gd name="T61" fmla="*/ 24028 h 59"/>
                  <a:gd name="T62" fmla="*/ 16453 w 55"/>
                  <a:gd name="T63" fmla="*/ 22494 h 59"/>
                  <a:gd name="T64" fmla="*/ 18646 w 55"/>
                  <a:gd name="T65" fmla="*/ 20449 h 59"/>
                  <a:gd name="T66" fmla="*/ 20291 w 55"/>
                  <a:gd name="T67" fmla="*/ 17382 h 59"/>
                  <a:gd name="T68" fmla="*/ 21388 w 55"/>
                  <a:gd name="T69" fmla="*/ 14315 h 59"/>
                  <a:gd name="T70" fmla="*/ 21388 w 55"/>
                  <a:gd name="T71" fmla="*/ 11758 h 59"/>
                  <a:gd name="T72" fmla="*/ 21388 w 55"/>
                  <a:gd name="T73" fmla="*/ 8691 h 59"/>
                  <a:gd name="T74" fmla="*/ 20840 w 55"/>
                  <a:gd name="T75" fmla="*/ 7157 h 59"/>
                  <a:gd name="T76" fmla="*/ 20840 w 55"/>
                  <a:gd name="T77" fmla="*/ 7157 h 59"/>
                  <a:gd name="T78" fmla="*/ 14807 w 55"/>
                  <a:gd name="T79" fmla="*/ 9202 h 59"/>
                  <a:gd name="T80" fmla="*/ 12614 w 55"/>
                  <a:gd name="T81" fmla="*/ 11758 h 59"/>
                  <a:gd name="T82" fmla="*/ 9872 w 55"/>
                  <a:gd name="T83" fmla="*/ 13803 h 59"/>
                  <a:gd name="T84" fmla="*/ 8775 w 55"/>
                  <a:gd name="T85" fmla="*/ 15848 h 59"/>
                  <a:gd name="T86" fmla="*/ 7678 w 55"/>
                  <a:gd name="T87" fmla="*/ 18916 h 59"/>
                  <a:gd name="T88" fmla="*/ 7678 w 55"/>
                  <a:gd name="T89" fmla="*/ 21472 h 59"/>
                  <a:gd name="T90" fmla="*/ 9872 w 55"/>
                  <a:gd name="T91" fmla="*/ 24028 h 59"/>
                  <a:gd name="T92" fmla="*/ 9872 w 55"/>
                  <a:gd name="T93" fmla="*/ 24028 h 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 h="59">
                    <a:moveTo>
                      <a:pt x="49" y="0"/>
                    </a:moveTo>
                    <a:lnTo>
                      <a:pt x="49" y="0"/>
                    </a:lnTo>
                    <a:lnTo>
                      <a:pt x="53" y="6"/>
                    </a:lnTo>
                    <a:lnTo>
                      <a:pt x="55" y="11"/>
                    </a:lnTo>
                    <a:lnTo>
                      <a:pt x="55" y="18"/>
                    </a:lnTo>
                    <a:lnTo>
                      <a:pt x="55" y="26"/>
                    </a:lnTo>
                    <a:lnTo>
                      <a:pt x="53" y="31"/>
                    </a:lnTo>
                    <a:lnTo>
                      <a:pt x="51" y="37"/>
                    </a:lnTo>
                    <a:lnTo>
                      <a:pt x="48" y="42"/>
                    </a:lnTo>
                    <a:lnTo>
                      <a:pt x="44" y="48"/>
                    </a:lnTo>
                    <a:lnTo>
                      <a:pt x="39" y="52"/>
                    </a:lnTo>
                    <a:lnTo>
                      <a:pt x="35" y="55"/>
                    </a:lnTo>
                    <a:lnTo>
                      <a:pt x="30" y="58"/>
                    </a:lnTo>
                    <a:lnTo>
                      <a:pt x="24" y="59"/>
                    </a:lnTo>
                    <a:lnTo>
                      <a:pt x="18" y="59"/>
                    </a:lnTo>
                    <a:lnTo>
                      <a:pt x="13" y="58"/>
                    </a:lnTo>
                    <a:lnTo>
                      <a:pt x="7" y="55"/>
                    </a:lnTo>
                    <a:lnTo>
                      <a:pt x="3" y="51"/>
                    </a:lnTo>
                    <a:lnTo>
                      <a:pt x="0" y="38"/>
                    </a:lnTo>
                    <a:lnTo>
                      <a:pt x="2" y="28"/>
                    </a:lnTo>
                    <a:lnTo>
                      <a:pt x="6" y="20"/>
                    </a:lnTo>
                    <a:lnTo>
                      <a:pt x="11" y="13"/>
                    </a:lnTo>
                    <a:lnTo>
                      <a:pt x="20" y="9"/>
                    </a:lnTo>
                    <a:lnTo>
                      <a:pt x="28" y="4"/>
                    </a:lnTo>
                    <a:lnTo>
                      <a:pt x="39" y="2"/>
                    </a:lnTo>
                    <a:lnTo>
                      <a:pt x="49" y="0"/>
                    </a:lnTo>
                    <a:close/>
                    <a:moveTo>
                      <a:pt x="18" y="47"/>
                    </a:moveTo>
                    <a:lnTo>
                      <a:pt x="18" y="47"/>
                    </a:lnTo>
                    <a:lnTo>
                      <a:pt x="24" y="47"/>
                    </a:lnTo>
                    <a:lnTo>
                      <a:pt x="30" y="44"/>
                    </a:lnTo>
                    <a:lnTo>
                      <a:pt x="34" y="40"/>
                    </a:lnTo>
                    <a:lnTo>
                      <a:pt x="37" y="34"/>
                    </a:lnTo>
                    <a:lnTo>
                      <a:pt x="39" y="28"/>
                    </a:lnTo>
                    <a:lnTo>
                      <a:pt x="39" y="23"/>
                    </a:lnTo>
                    <a:lnTo>
                      <a:pt x="39" y="17"/>
                    </a:lnTo>
                    <a:lnTo>
                      <a:pt x="38" y="14"/>
                    </a:lnTo>
                    <a:lnTo>
                      <a:pt x="27" y="18"/>
                    </a:lnTo>
                    <a:lnTo>
                      <a:pt x="23" y="23"/>
                    </a:lnTo>
                    <a:lnTo>
                      <a:pt x="18" y="27"/>
                    </a:lnTo>
                    <a:lnTo>
                      <a:pt x="16" y="31"/>
                    </a:lnTo>
                    <a:lnTo>
                      <a:pt x="14" y="37"/>
                    </a:lnTo>
                    <a:lnTo>
                      <a:pt x="14" y="42"/>
                    </a:lnTo>
                    <a:lnTo>
                      <a:pt x="18" y="47"/>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167">
                <a:extLst>
                  <a:ext uri="{FF2B5EF4-FFF2-40B4-BE49-F238E27FC236}">
                    <a16:creationId xmlns:a16="http://schemas.microsoft.com/office/drawing/2014/main" id="{D9309F9C-60D7-48E8-B111-2639C4086273}"/>
                  </a:ext>
                </a:extLst>
              </p:cNvPr>
              <p:cNvSpPr>
                <a:spLocks noEditPoints="1"/>
              </p:cNvSpPr>
              <p:nvPr/>
            </p:nvSpPr>
            <p:spPr bwMode="auto">
              <a:xfrm>
                <a:off x="4473576" y="44150"/>
                <a:ext cx="1346200" cy="858838"/>
              </a:xfrm>
              <a:custGeom>
                <a:avLst/>
                <a:gdLst>
                  <a:gd name="T0" fmla="*/ 948640 w 2543"/>
                  <a:gd name="T1" fmla="*/ 437092 h 1623"/>
                  <a:gd name="T2" fmla="*/ 1142391 w 2543"/>
                  <a:gd name="T3" fmla="*/ 547688 h 1623"/>
                  <a:gd name="T4" fmla="*/ 1186329 w 2543"/>
                  <a:gd name="T5" fmla="*/ 843492 h 1623"/>
                  <a:gd name="T6" fmla="*/ 19587 w 2543"/>
                  <a:gd name="T7" fmla="*/ 795867 h 1623"/>
                  <a:gd name="T8" fmla="*/ 196927 w 2543"/>
                  <a:gd name="T9" fmla="*/ 607484 h 1623"/>
                  <a:gd name="T10" fmla="*/ 314449 w 2543"/>
                  <a:gd name="T11" fmla="*/ 398463 h 1623"/>
                  <a:gd name="T12" fmla="*/ 487025 w 2543"/>
                  <a:gd name="T13" fmla="*/ 620184 h 1623"/>
                  <a:gd name="T14" fmla="*/ 586547 w 2543"/>
                  <a:gd name="T15" fmla="*/ 637646 h 1623"/>
                  <a:gd name="T16" fmla="*/ 726302 w 2543"/>
                  <a:gd name="T17" fmla="*/ 402696 h 1623"/>
                  <a:gd name="T18" fmla="*/ 548432 w 2543"/>
                  <a:gd name="T19" fmla="*/ 305329 h 1623"/>
                  <a:gd name="T20" fmla="*/ 653248 w 2543"/>
                  <a:gd name="T21" fmla="*/ 61913 h 1623"/>
                  <a:gd name="T22" fmla="*/ 1111158 w 2543"/>
                  <a:gd name="T23" fmla="*/ 184150 h 1623"/>
                  <a:gd name="T24" fmla="*/ 759123 w 2543"/>
                  <a:gd name="T25" fmla="*/ 262467 h 1623"/>
                  <a:gd name="T26" fmla="*/ 843823 w 2543"/>
                  <a:gd name="T27" fmla="*/ 207963 h 1623"/>
                  <a:gd name="T28" fmla="*/ 999989 w 2543"/>
                  <a:gd name="T29" fmla="*/ 186267 h 1623"/>
                  <a:gd name="T30" fmla="*/ 943346 w 2543"/>
                  <a:gd name="T31" fmla="*/ 44450 h 1623"/>
                  <a:gd name="T32" fmla="*/ 758065 w 2543"/>
                  <a:gd name="T33" fmla="*/ 19579 h 1623"/>
                  <a:gd name="T34" fmla="*/ 543668 w 2543"/>
                  <a:gd name="T35" fmla="*/ 290513 h 1623"/>
                  <a:gd name="T36" fmla="*/ 733713 w 2543"/>
                  <a:gd name="T37" fmla="*/ 380471 h 1623"/>
                  <a:gd name="T38" fmla="*/ 607193 w 2543"/>
                  <a:gd name="T39" fmla="*/ 236008 h 1623"/>
                  <a:gd name="T40" fmla="*/ 860763 w 2543"/>
                  <a:gd name="T41" fmla="*/ 60854 h 1623"/>
                  <a:gd name="T42" fmla="*/ 617780 w 2543"/>
                  <a:gd name="T43" fmla="*/ 244475 h 1623"/>
                  <a:gd name="T44" fmla="*/ 1019576 w 2543"/>
                  <a:gd name="T45" fmla="*/ 248179 h 1623"/>
                  <a:gd name="T46" fmla="*/ 1080983 w 2543"/>
                  <a:gd name="T47" fmla="*/ 258763 h 1623"/>
                  <a:gd name="T48" fmla="*/ 989401 w 2543"/>
                  <a:gd name="T49" fmla="*/ 344488 h 1623"/>
                  <a:gd name="T50" fmla="*/ 833765 w 2543"/>
                  <a:gd name="T51" fmla="*/ 220663 h 1623"/>
                  <a:gd name="T52" fmla="*/ 713597 w 2543"/>
                  <a:gd name="T53" fmla="*/ 323850 h 1623"/>
                  <a:gd name="T54" fmla="*/ 270510 w 2543"/>
                  <a:gd name="T55" fmla="*/ 408517 h 1623"/>
                  <a:gd name="T56" fmla="*/ 263099 w 2543"/>
                  <a:gd name="T57" fmla="*/ 437621 h 1623"/>
                  <a:gd name="T58" fmla="*/ 814708 w 2543"/>
                  <a:gd name="T59" fmla="*/ 429684 h 1623"/>
                  <a:gd name="T60" fmla="*/ 932758 w 2543"/>
                  <a:gd name="T61" fmla="*/ 457729 h 1623"/>
                  <a:gd name="T62" fmla="*/ 290097 w 2543"/>
                  <a:gd name="T63" fmla="*/ 439209 h 1623"/>
                  <a:gd name="T64" fmla="*/ 735831 w 2543"/>
                  <a:gd name="T65" fmla="*/ 518054 h 1623"/>
                  <a:gd name="T66" fmla="*/ 984637 w 2543"/>
                  <a:gd name="T67" fmla="*/ 450321 h 1623"/>
                  <a:gd name="T68" fmla="*/ 341447 w 2543"/>
                  <a:gd name="T69" fmla="*/ 583142 h 1623"/>
                  <a:gd name="T70" fmla="*/ 985696 w 2543"/>
                  <a:gd name="T71" fmla="*/ 488950 h 1623"/>
                  <a:gd name="T72" fmla="*/ 646896 w 2543"/>
                  <a:gd name="T73" fmla="*/ 561446 h 1623"/>
                  <a:gd name="T74" fmla="*/ 675482 w 2543"/>
                  <a:gd name="T75" fmla="*/ 638175 h 1623"/>
                  <a:gd name="T76" fmla="*/ 730008 w 2543"/>
                  <a:gd name="T77" fmla="*/ 522817 h 1623"/>
                  <a:gd name="T78" fmla="*/ 1038633 w 2543"/>
                  <a:gd name="T79" fmla="*/ 495300 h 1623"/>
                  <a:gd name="T80" fmla="*/ 1073572 w 2543"/>
                  <a:gd name="T81" fmla="*/ 540279 h 1623"/>
                  <a:gd name="T82" fmla="*/ 1072513 w 2543"/>
                  <a:gd name="T83" fmla="*/ 648759 h 1623"/>
                  <a:gd name="T84" fmla="*/ 871880 w 2543"/>
                  <a:gd name="T85" fmla="*/ 566209 h 1623"/>
                  <a:gd name="T86" fmla="*/ 1107452 w 2543"/>
                  <a:gd name="T87" fmla="*/ 667280 h 1623"/>
                  <a:gd name="T88" fmla="*/ 1114334 w 2543"/>
                  <a:gd name="T89" fmla="*/ 567796 h 1623"/>
                  <a:gd name="T90" fmla="*/ 837471 w 2543"/>
                  <a:gd name="T91" fmla="*/ 671513 h 1623"/>
                  <a:gd name="T92" fmla="*/ 906290 w 2543"/>
                  <a:gd name="T93" fmla="*/ 626534 h 1623"/>
                  <a:gd name="T94" fmla="*/ 473790 w 2543"/>
                  <a:gd name="T95" fmla="*/ 676805 h 1623"/>
                  <a:gd name="T96" fmla="*/ 465320 w 2543"/>
                  <a:gd name="T97" fmla="*/ 613834 h 1623"/>
                  <a:gd name="T98" fmla="*/ 204339 w 2543"/>
                  <a:gd name="T99" fmla="*/ 615421 h 1623"/>
                  <a:gd name="T100" fmla="*/ 209632 w 2543"/>
                  <a:gd name="T101" fmla="*/ 636059 h 1623"/>
                  <a:gd name="T102" fmla="*/ 387502 w 2543"/>
                  <a:gd name="T103" fmla="*/ 652992 h 1623"/>
                  <a:gd name="T104" fmla="*/ 805708 w 2543"/>
                  <a:gd name="T105" fmla="*/ 731309 h 1623"/>
                  <a:gd name="T106" fmla="*/ 718891 w 2543"/>
                  <a:gd name="T107" fmla="*/ 691092 h 1623"/>
                  <a:gd name="T108" fmla="*/ 737419 w 2543"/>
                  <a:gd name="T109" fmla="*/ 641880 h 1623"/>
                  <a:gd name="T110" fmla="*/ 1166213 w 2543"/>
                  <a:gd name="T111" fmla="*/ 662517 h 1623"/>
                  <a:gd name="T112" fmla="*/ 458968 w 2543"/>
                  <a:gd name="T113" fmla="*/ 701146 h 1623"/>
                  <a:gd name="T114" fmla="*/ 127050 w 2543"/>
                  <a:gd name="T115" fmla="*/ 733955 h 1623"/>
                  <a:gd name="T116" fmla="*/ 192163 w 2543"/>
                  <a:gd name="T117" fmla="*/ 818092 h 1623"/>
                  <a:gd name="T118" fmla="*/ 1338789 w 2543"/>
                  <a:gd name="T119" fmla="*/ 812800 h 1623"/>
                  <a:gd name="T120" fmla="*/ 910525 w 2543"/>
                  <a:gd name="T121" fmla="*/ 816505 h 1623"/>
                  <a:gd name="T122" fmla="*/ 195869 w 2543"/>
                  <a:gd name="T123" fmla="*/ 793221 h 1623"/>
                  <a:gd name="T124" fmla="*/ 444675 w 2543"/>
                  <a:gd name="T125" fmla="*/ 762530 h 16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43" h="1623">
                    <a:moveTo>
                      <a:pt x="2026" y="500"/>
                    </a:moveTo>
                    <a:lnTo>
                      <a:pt x="2026" y="500"/>
                    </a:lnTo>
                    <a:lnTo>
                      <a:pt x="2039" y="507"/>
                    </a:lnTo>
                    <a:lnTo>
                      <a:pt x="2051" y="514"/>
                    </a:lnTo>
                    <a:lnTo>
                      <a:pt x="2058" y="515"/>
                    </a:lnTo>
                    <a:lnTo>
                      <a:pt x="2067" y="517"/>
                    </a:lnTo>
                    <a:lnTo>
                      <a:pt x="2074" y="517"/>
                    </a:lnTo>
                    <a:lnTo>
                      <a:pt x="2081" y="517"/>
                    </a:lnTo>
                    <a:lnTo>
                      <a:pt x="2085" y="515"/>
                    </a:lnTo>
                    <a:lnTo>
                      <a:pt x="2089" y="512"/>
                    </a:lnTo>
                    <a:lnTo>
                      <a:pt x="2098" y="507"/>
                    </a:lnTo>
                    <a:lnTo>
                      <a:pt x="2103" y="504"/>
                    </a:lnTo>
                    <a:lnTo>
                      <a:pt x="2108" y="503"/>
                    </a:lnTo>
                    <a:lnTo>
                      <a:pt x="2112" y="504"/>
                    </a:lnTo>
                    <a:lnTo>
                      <a:pt x="2117" y="505"/>
                    </a:lnTo>
                    <a:lnTo>
                      <a:pt x="2117" y="510"/>
                    </a:lnTo>
                    <a:lnTo>
                      <a:pt x="2119" y="511"/>
                    </a:lnTo>
                    <a:lnTo>
                      <a:pt x="2120" y="511"/>
                    </a:lnTo>
                    <a:lnTo>
                      <a:pt x="2108" y="531"/>
                    </a:lnTo>
                    <a:lnTo>
                      <a:pt x="2093" y="552"/>
                    </a:lnTo>
                    <a:lnTo>
                      <a:pt x="2078" y="571"/>
                    </a:lnTo>
                    <a:lnTo>
                      <a:pt x="2070" y="581"/>
                    </a:lnTo>
                    <a:lnTo>
                      <a:pt x="2061" y="588"/>
                    </a:lnTo>
                    <a:lnTo>
                      <a:pt x="2053" y="594"/>
                    </a:lnTo>
                    <a:lnTo>
                      <a:pt x="2040" y="597"/>
                    </a:lnTo>
                    <a:lnTo>
                      <a:pt x="2015" y="604"/>
                    </a:lnTo>
                    <a:lnTo>
                      <a:pt x="2008" y="616"/>
                    </a:lnTo>
                    <a:lnTo>
                      <a:pt x="1998" y="629"/>
                    </a:lnTo>
                    <a:lnTo>
                      <a:pt x="1987" y="640"/>
                    </a:lnTo>
                    <a:lnTo>
                      <a:pt x="1973" y="649"/>
                    </a:lnTo>
                    <a:lnTo>
                      <a:pt x="1957" y="657"/>
                    </a:lnTo>
                    <a:lnTo>
                      <a:pt x="1940" y="661"/>
                    </a:lnTo>
                    <a:lnTo>
                      <a:pt x="1932" y="663"/>
                    </a:lnTo>
                    <a:lnTo>
                      <a:pt x="1922" y="663"/>
                    </a:lnTo>
                    <a:lnTo>
                      <a:pt x="1914" y="661"/>
                    </a:lnTo>
                    <a:lnTo>
                      <a:pt x="1904" y="660"/>
                    </a:lnTo>
                    <a:lnTo>
                      <a:pt x="1905" y="664"/>
                    </a:lnTo>
                    <a:lnTo>
                      <a:pt x="1908" y="667"/>
                    </a:lnTo>
                    <a:lnTo>
                      <a:pt x="1917" y="671"/>
                    </a:lnTo>
                    <a:lnTo>
                      <a:pt x="1921" y="674"/>
                    </a:lnTo>
                    <a:lnTo>
                      <a:pt x="1925" y="677"/>
                    </a:lnTo>
                    <a:lnTo>
                      <a:pt x="1928" y="681"/>
                    </a:lnTo>
                    <a:lnTo>
                      <a:pt x="1929" y="687"/>
                    </a:lnTo>
                    <a:lnTo>
                      <a:pt x="1910" y="695"/>
                    </a:lnTo>
                    <a:lnTo>
                      <a:pt x="1889" y="702"/>
                    </a:lnTo>
                    <a:lnTo>
                      <a:pt x="1867" y="708"/>
                    </a:lnTo>
                    <a:lnTo>
                      <a:pt x="1845" y="712"/>
                    </a:lnTo>
                    <a:lnTo>
                      <a:pt x="1825" y="734"/>
                    </a:lnTo>
                    <a:lnTo>
                      <a:pt x="1806" y="755"/>
                    </a:lnTo>
                    <a:lnTo>
                      <a:pt x="1765" y="796"/>
                    </a:lnTo>
                    <a:lnTo>
                      <a:pt x="1759" y="797"/>
                    </a:lnTo>
                    <a:lnTo>
                      <a:pt x="1755" y="799"/>
                    </a:lnTo>
                    <a:lnTo>
                      <a:pt x="1752" y="797"/>
                    </a:lnTo>
                    <a:lnTo>
                      <a:pt x="1761" y="805"/>
                    </a:lnTo>
                    <a:lnTo>
                      <a:pt x="1769" y="809"/>
                    </a:lnTo>
                    <a:lnTo>
                      <a:pt x="1778" y="810"/>
                    </a:lnTo>
                    <a:lnTo>
                      <a:pt x="1789" y="812"/>
                    </a:lnTo>
                    <a:lnTo>
                      <a:pt x="1789" y="816"/>
                    </a:lnTo>
                    <a:lnTo>
                      <a:pt x="1790" y="819"/>
                    </a:lnTo>
                    <a:lnTo>
                      <a:pt x="1792" y="821"/>
                    </a:lnTo>
                    <a:lnTo>
                      <a:pt x="1792" y="826"/>
                    </a:lnTo>
                    <a:lnTo>
                      <a:pt x="1813" y="827"/>
                    </a:lnTo>
                    <a:lnTo>
                      <a:pt x="1838" y="830"/>
                    </a:lnTo>
                    <a:lnTo>
                      <a:pt x="1852" y="831"/>
                    </a:lnTo>
                    <a:lnTo>
                      <a:pt x="1865" y="835"/>
                    </a:lnTo>
                    <a:lnTo>
                      <a:pt x="1876" y="840"/>
                    </a:lnTo>
                    <a:lnTo>
                      <a:pt x="1886" y="845"/>
                    </a:lnTo>
                    <a:lnTo>
                      <a:pt x="1893" y="845"/>
                    </a:lnTo>
                    <a:lnTo>
                      <a:pt x="1900" y="848"/>
                    </a:lnTo>
                    <a:lnTo>
                      <a:pt x="1905" y="849"/>
                    </a:lnTo>
                    <a:lnTo>
                      <a:pt x="1908" y="849"/>
                    </a:lnTo>
                    <a:lnTo>
                      <a:pt x="1911" y="849"/>
                    </a:lnTo>
                    <a:lnTo>
                      <a:pt x="1922" y="859"/>
                    </a:lnTo>
                    <a:lnTo>
                      <a:pt x="1926" y="866"/>
                    </a:lnTo>
                    <a:lnTo>
                      <a:pt x="1931" y="873"/>
                    </a:lnTo>
                    <a:lnTo>
                      <a:pt x="1940" y="868"/>
                    </a:lnTo>
                    <a:lnTo>
                      <a:pt x="1950" y="862"/>
                    </a:lnTo>
                    <a:lnTo>
                      <a:pt x="1962" y="858"/>
                    </a:lnTo>
                    <a:lnTo>
                      <a:pt x="1967" y="858"/>
                    </a:lnTo>
                    <a:lnTo>
                      <a:pt x="1973" y="858"/>
                    </a:lnTo>
                    <a:lnTo>
                      <a:pt x="1974" y="872"/>
                    </a:lnTo>
                    <a:lnTo>
                      <a:pt x="1978" y="886"/>
                    </a:lnTo>
                    <a:lnTo>
                      <a:pt x="1984" y="899"/>
                    </a:lnTo>
                    <a:lnTo>
                      <a:pt x="1988" y="914"/>
                    </a:lnTo>
                    <a:lnTo>
                      <a:pt x="2002" y="913"/>
                    </a:lnTo>
                    <a:lnTo>
                      <a:pt x="2015" y="911"/>
                    </a:lnTo>
                    <a:lnTo>
                      <a:pt x="2026" y="911"/>
                    </a:lnTo>
                    <a:lnTo>
                      <a:pt x="2033" y="911"/>
                    </a:lnTo>
                    <a:lnTo>
                      <a:pt x="2039" y="914"/>
                    </a:lnTo>
                    <a:lnTo>
                      <a:pt x="2042" y="925"/>
                    </a:lnTo>
                    <a:lnTo>
                      <a:pt x="2043" y="936"/>
                    </a:lnTo>
                    <a:lnTo>
                      <a:pt x="2043" y="938"/>
                    </a:lnTo>
                    <a:lnTo>
                      <a:pt x="2044" y="941"/>
                    </a:lnTo>
                    <a:lnTo>
                      <a:pt x="2049" y="942"/>
                    </a:lnTo>
                    <a:lnTo>
                      <a:pt x="2053" y="945"/>
                    </a:lnTo>
                    <a:lnTo>
                      <a:pt x="2054" y="946"/>
                    </a:lnTo>
                    <a:lnTo>
                      <a:pt x="2054" y="949"/>
                    </a:lnTo>
                    <a:lnTo>
                      <a:pt x="2056" y="960"/>
                    </a:lnTo>
                    <a:lnTo>
                      <a:pt x="2054" y="966"/>
                    </a:lnTo>
                    <a:lnTo>
                      <a:pt x="2051" y="970"/>
                    </a:lnTo>
                    <a:lnTo>
                      <a:pt x="2058" y="977"/>
                    </a:lnTo>
                    <a:lnTo>
                      <a:pt x="2061" y="983"/>
                    </a:lnTo>
                    <a:lnTo>
                      <a:pt x="2061" y="988"/>
                    </a:lnTo>
                    <a:lnTo>
                      <a:pt x="2068" y="986"/>
                    </a:lnTo>
                    <a:lnTo>
                      <a:pt x="2075" y="981"/>
                    </a:lnTo>
                    <a:lnTo>
                      <a:pt x="2084" y="980"/>
                    </a:lnTo>
                    <a:lnTo>
                      <a:pt x="2092" y="979"/>
                    </a:lnTo>
                    <a:lnTo>
                      <a:pt x="2100" y="979"/>
                    </a:lnTo>
                    <a:lnTo>
                      <a:pt x="2109" y="980"/>
                    </a:lnTo>
                    <a:lnTo>
                      <a:pt x="2115" y="983"/>
                    </a:lnTo>
                    <a:lnTo>
                      <a:pt x="2120" y="988"/>
                    </a:lnTo>
                    <a:lnTo>
                      <a:pt x="2116" y="1008"/>
                    </a:lnTo>
                    <a:lnTo>
                      <a:pt x="2113" y="1024"/>
                    </a:lnTo>
                    <a:lnTo>
                      <a:pt x="2117" y="1022"/>
                    </a:lnTo>
                    <a:lnTo>
                      <a:pt x="2124" y="1021"/>
                    </a:lnTo>
                    <a:lnTo>
                      <a:pt x="2130" y="1021"/>
                    </a:lnTo>
                    <a:lnTo>
                      <a:pt x="2137" y="1022"/>
                    </a:lnTo>
                    <a:lnTo>
                      <a:pt x="2143" y="1024"/>
                    </a:lnTo>
                    <a:lnTo>
                      <a:pt x="2148" y="1026"/>
                    </a:lnTo>
                    <a:lnTo>
                      <a:pt x="2154" y="1031"/>
                    </a:lnTo>
                    <a:lnTo>
                      <a:pt x="2158" y="1035"/>
                    </a:lnTo>
                    <a:lnTo>
                      <a:pt x="2155" y="1052"/>
                    </a:lnTo>
                    <a:lnTo>
                      <a:pt x="2154" y="1067"/>
                    </a:lnTo>
                    <a:lnTo>
                      <a:pt x="2152" y="1084"/>
                    </a:lnTo>
                    <a:lnTo>
                      <a:pt x="2151" y="1104"/>
                    </a:lnTo>
                    <a:lnTo>
                      <a:pt x="2161" y="1129"/>
                    </a:lnTo>
                    <a:lnTo>
                      <a:pt x="2172" y="1153"/>
                    </a:lnTo>
                    <a:lnTo>
                      <a:pt x="2199" y="1202"/>
                    </a:lnTo>
                    <a:lnTo>
                      <a:pt x="2211" y="1229"/>
                    </a:lnTo>
                    <a:lnTo>
                      <a:pt x="2223" y="1255"/>
                    </a:lnTo>
                    <a:lnTo>
                      <a:pt x="2227" y="1268"/>
                    </a:lnTo>
                    <a:lnTo>
                      <a:pt x="2230" y="1283"/>
                    </a:lnTo>
                    <a:lnTo>
                      <a:pt x="2232" y="1297"/>
                    </a:lnTo>
                    <a:lnTo>
                      <a:pt x="2234" y="1313"/>
                    </a:lnTo>
                    <a:lnTo>
                      <a:pt x="2234" y="1324"/>
                    </a:lnTo>
                    <a:lnTo>
                      <a:pt x="2235" y="1337"/>
                    </a:lnTo>
                    <a:lnTo>
                      <a:pt x="2234" y="1351"/>
                    </a:lnTo>
                    <a:lnTo>
                      <a:pt x="2230" y="1362"/>
                    </a:lnTo>
                    <a:lnTo>
                      <a:pt x="2224" y="1373"/>
                    </a:lnTo>
                    <a:lnTo>
                      <a:pt x="2217" y="1384"/>
                    </a:lnTo>
                    <a:lnTo>
                      <a:pt x="2207" y="1393"/>
                    </a:lnTo>
                    <a:lnTo>
                      <a:pt x="2197" y="1401"/>
                    </a:lnTo>
                    <a:lnTo>
                      <a:pt x="2186" y="1410"/>
                    </a:lnTo>
                    <a:lnTo>
                      <a:pt x="2175" y="1415"/>
                    </a:lnTo>
                    <a:lnTo>
                      <a:pt x="2234" y="1421"/>
                    </a:lnTo>
                    <a:lnTo>
                      <a:pt x="2297" y="1425"/>
                    </a:lnTo>
                    <a:lnTo>
                      <a:pt x="2360" y="1428"/>
                    </a:lnTo>
                    <a:lnTo>
                      <a:pt x="2421" y="1429"/>
                    </a:lnTo>
                    <a:lnTo>
                      <a:pt x="2449" y="1431"/>
                    </a:lnTo>
                    <a:lnTo>
                      <a:pt x="2463" y="1432"/>
                    </a:lnTo>
                    <a:lnTo>
                      <a:pt x="2477" y="1435"/>
                    </a:lnTo>
                    <a:lnTo>
                      <a:pt x="2491" y="1438"/>
                    </a:lnTo>
                    <a:lnTo>
                      <a:pt x="2503" y="1442"/>
                    </a:lnTo>
                    <a:lnTo>
                      <a:pt x="2515" y="1448"/>
                    </a:lnTo>
                    <a:lnTo>
                      <a:pt x="2523" y="1455"/>
                    </a:lnTo>
                    <a:lnTo>
                      <a:pt x="2529" y="1460"/>
                    </a:lnTo>
                    <a:lnTo>
                      <a:pt x="2533" y="1467"/>
                    </a:lnTo>
                    <a:lnTo>
                      <a:pt x="2536" y="1477"/>
                    </a:lnTo>
                    <a:lnTo>
                      <a:pt x="2538" y="1488"/>
                    </a:lnTo>
                    <a:lnTo>
                      <a:pt x="2541" y="1499"/>
                    </a:lnTo>
                    <a:lnTo>
                      <a:pt x="2543" y="1512"/>
                    </a:lnTo>
                    <a:lnTo>
                      <a:pt x="2543" y="1523"/>
                    </a:lnTo>
                    <a:lnTo>
                      <a:pt x="2541" y="1535"/>
                    </a:lnTo>
                    <a:lnTo>
                      <a:pt x="2540" y="1537"/>
                    </a:lnTo>
                    <a:lnTo>
                      <a:pt x="2536" y="1543"/>
                    </a:lnTo>
                    <a:lnTo>
                      <a:pt x="2536" y="1546"/>
                    </a:lnTo>
                    <a:lnTo>
                      <a:pt x="2536" y="1549"/>
                    </a:lnTo>
                    <a:lnTo>
                      <a:pt x="2536" y="1553"/>
                    </a:lnTo>
                    <a:lnTo>
                      <a:pt x="2530" y="1558"/>
                    </a:lnTo>
                    <a:lnTo>
                      <a:pt x="2524" y="1563"/>
                    </a:lnTo>
                    <a:lnTo>
                      <a:pt x="2516" y="1565"/>
                    </a:lnTo>
                    <a:lnTo>
                      <a:pt x="2506" y="1567"/>
                    </a:lnTo>
                    <a:lnTo>
                      <a:pt x="2485" y="1570"/>
                    </a:lnTo>
                    <a:lnTo>
                      <a:pt x="2475" y="1572"/>
                    </a:lnTo>
                    <a:lnTo>
                      <a:pt x="2465" y="1575"/>
                    </a:lnTo>
                    <a:lnTo>
                      <a:pt x="2446" y="1574"/>
                    </a:lnTo>
                    <a:lnTo>
                      <a:pt x="2423" y="1574"/>
                    </a:lnTo>
                    <a:lnTo>
                      <a:pt x="2373" y="1572"/>
                    </a:lnTo>
                    <a:lnTo>
                      <a:pt x="2350" y="1574"/>
                    </a:lnTo>
                    <a:lnTo>
                      <a:pt x="2328" y="1577"/>
                    </a:lnTo>
                    <a:lnTo>
                      <a:pt x="2305" y="1581"/>
                    </a:lnTo>
                    <a:lnTo>
                      <a:pt x="2284" y="1585"/>
                    </a:lnTo>
                    <a:lnTo>
                      <a:pt x="2241" y="1594"/>
                    </a:lnTo>
                    <a:lnTo>
                      <a:pt x="2220" y="1596"/>
                    </a:lnTo>
                    <a:lnTo>
                      <a:pt x="2200" y="1598"/>
                    </a:lnTo>
                    <a:lnTo>
                      <a:pt x="2148" y="1598"/>
                    </a:lnTo>
                    <a:lnTo>
                      <a:pt x="2123" y="1598"/>
                    </a:lnTo>
                    <a:lnTo>
                      <a:pt x="2096" y="1601"/>
                    </a:lnTo>
                    <a:lnTo>
                      <a:pt x="2079" y="1603"/>
                    </a:lnTo>
                    <a:lnTo>
                      <a:pt x="2061" y="1605"/>
                    </a:lnTo>
                    <a:lnTo>
                      <a:pt x="2025" y="1605"/>
                    </a:lnTo>
                    <a:lnTo>
                      <a:pt x="1987" y="1605"/>
                    </a:lnTo>
                    <a:lnTo>
                      <a:pt x="1950" y="1606"/>
                    </a:lnTo>
                    <a:lnTo>
                      <a:pt x="1876" y="1612"/>
                    </a:lnTo>
                    <a:lnTo>
                      <a:pt x="1835" y="1613"/>
                    </a:lnTo>
                    <a:lnTo>
                      <a:pt x="1790" y="1613"/>
                    </a:lnTo>
                    <a:lnTo>
                      <a:pt x="1797" y="1616"/>
                    </a:lnTo>
                    <a:lnTo>
                      <a:pt x="1807" y="1617"/>
                    </a:lnTo>
                    <a:lnTo>
                      <a:pt x="1816" y="1619"/>
                    </a:lnTo>
                    <a:lnTo>
                      <a:pt x="1824" y="1620"/>
                    </a:lnTo>
                    <a:lnTo>
                      <a:pt x="1796" y="1622"/>
                    </a:lnTo>
                    <a:lnTo>
                      <a:pt x="1768" y="1623"/>
                    </a:lnTo>
                    <a:lnTo>
                      <a:pt x="1740" y="1622"/>
                    </a:lnTo>
                    <a:lnTo>
                      <a:pt x="1727" y="1619"/>
                    </a:lnTo>
                    <a:lnTo>
                      <a:pt x="1716" y="1617"/>
                    </a:lnTo>
                    <a:lnTo>
                      <a:pt x="1675" y="1617"/>
                    </a:lnTo>
                    <a:lnTo>
                      <a:pt x="1633" y="1616"/>
                    </a:lnTo>
                    <a:lnTo>
                      <a:pt x="1591" y="1615"/>
                    </a:lnTo>
                    <a:lnTo>
                      <a:pt x="1553" y="1612"/>
                    </a:lnTo>
                    <a:lnTo>
                      <a:pt x="1532" y="1610"/>
                    </a:lnTo>
                    <a:lnTo>
                      <a:pt x="1509" y="1610"/>
                    </a:lnTo>
                    <a:lnTo>
                      <a:pt x="1488" y="1610"/>
                    </a:lnTo>
                    <a:lnTo>
                      <a:pt x="1467" y="1608"/>
                    </a:lnTo>
                    <a:lnTo>
                      <a:pt x="1442" y="1603"/>
                    </a:lnTo>
                    <a:lnTo>
                      <a:pt x="1413" y="1601"/>
                    </a:lnTo>
                    <a:lnTo>
                      <a:pt x="1289" y="1598"/>
                    </a:lnTo>
                    <a:lnTo>
                      <a:pt x="1166" y="1596"/>
                    </a:lnTo>
                    <a:lnTo>
                      <a:pt x="1102" y="1595"/>
                    </a:lnTo>
                    <a:lnTo>
                      <a:pt x="1036" y="1596"/>
                    </a:lnTo>
                    <a:lnTo>
                      <a:pt x="972" y="1595"/>
                    </a:lnTo>
                    <a:lnTo>
                      <a:pt x="940" y="1594"/>
                    </a:lnTo>
                    <a:lnTo>
                      <a:pt x="907" y="1591"/>
                    </a:lnTo>
                    <a:lnTo>
                      <a:pt x="843" y="1584"/>
                    </a:lnTo>
                    <a:lnTo>
                      <a:pt x="782" y="1580"/>
                    </a:lnTo>
                    <a:lnTo>
                      <a:pt x="747" y="1578"/>
                    </a:lnTo>
                    <a:lnTo>
                      <a:pt x="712" y="1574"/>
                    </a:lnTo>
                    <a:lnTo>
                      <a:pt x="639" y="1564"/>
                    </a:lnTo>
                    <a:lnTo>
                      <a:pt x="612" y="1563"/>
                    </a:lnTo>
                    <a:lnTo>
                      <a:pt x="584" y="1561"/>
                    </a:lnTo>
                    <a:lnTo>
                      <a:pt x="527" y="1560"/>
                    </a:lnTo>
                    <a:lnTo>
                      <a:pt x="458" y="1557"/>
                    </a:lnTo>
                    <a:lnTo>
                      <a:pt x="392" y="1556"/>
                    </a:lnTo>
                    <a:lnTo>
                      <a:pt x="327" y="1554"/>
                    </a:lnTo>
                    <a:lnTo>
                      <a:pt x="264" y="1550"/>
                    </a:lnTo>
                    <a:lnTo>
                      <a:pt x="197" y="1544"/>
                    </a:lnTo>
                    <a:lnTo>
                      <a:pt x="163" y="1540"/>
                    </a:lnTo>
                    <a:lnTo>
                      <a:pt x="130" y="1535"/>
                    </a:lnTo>
                    <a:lnTo>
                      <a:pt x="97" y="1526"/>
                    </a:lnTo>
                    <a:lnTo>
                      <a:pt x="66" y="1516"/>
                    </a:lnTo>
                    <a:lnTo>
                      <a:pt x="52" y="1511"/>
                    </a:lnTo>
                    <a:lnTo>
                      <a:pt x="37" y="1504"/>
                    </a:lnTo>
                    <a:lnTo>
                      <a:pt x="23" y="1495"/>
                    </a:lnTo>
                    <a:lnTo>
                      <a:pt x="9" y="1487"/>
                    </a:lnTo>
                    <a:lnTo>
                      <a:pt x="7" y="1477"/>
                    </a:lnTo>
                    <a:lnTo>
                      <a:pt x="5" y="1467"/>
                    </a:lnTo>
                    <a:lnTo>
                      <a:pt x="2" y="1457"/>
                    </a:lnTo>
                    <a:lnTo>
                      <a:pt x="0" y="1453"/>
                    </a:lnTo>
                    <a:lnTo>
                      <a:pt x="0" y="1448"/>
                    </a:lnTo>
                    <a:lnTo>
                      <a:pt x="3" y="1439"/>
                    </a:lnTo>
                    <a:lnTo>
                      <a:pt x="7" y="1431"/>
                    </a:lnTo>
                    <a:lnTo>
                      <a:pt x="13" y="1424"/>
                    </a:lnTo>
                    <a:lnTo>
                      <a:pt x="20" y="1417"/>
                    </a:lnTo>
                    <a:lnTo>
                      <a:pt x="31" y="1403"/>
                    </a:lnTo>
                    <a:lnTo>
                      <a:pt x="37" y="1396"/>
                    </a:lnTo>
                    <a:lnTo>
                      <a:pt x="40" y="1387"/>
                    </a:lnTo>
                    <a:lnTo>
                      <a:pt x="45" y="1384"/>
                    </a:lnTo>
                    <a:lnTo>
                      <a:pt x="52" y="1382"/>
                    </a:lnTo>
                    <a:lnTo>
                      <a:pt x="59" y="1380"/>
                    </a:lnTo>
                    <a:lnTo>
                      <a:pt x="66" y="1380"/>
                    </a:lnTo>
                    <a:lnTo>
                      <a:pt x="80" y="1382"/>
                    </a:lnTo>
                    <a:lnTo>
                      <a:pt x="96" y="1383"/>
                    </a:lnTo>
                    <a:lnTo>
                      <a:pt x="116" y="1383"/>
                    </a:lnTo>
                    <a:lnTo>
                      <a:pt x="135" y="1380"/>
                    </a:lnTo>
                    <a:lnTo>
                      <a:pt x="155" y="1379"/>
                    </a:lnTo>
                    <a:lnTo>
                      <a:pt x="165" y="1379"/>
                    </a:lnTo>
                    <a:lnTo>
                      <a:pt x="174" y="1379"/>
                    </a:lnTo>
                    <a:lnTo>
                      <a:pt x="173" y="1372"/>
                    </a:lnTo>
                    <a:lnTo>
                      <a:pt x="172" y="1363"/>
                    </a:lnTo>
                    <a:lnTo>
                      <a:pt x="170" y="1353"/>
                    </a:lnTo>
                    <a:lnTo>
                      <a:pt x="170" y="1344"/>
                    </a:lnTo>
                    <a:lnTo>
                      <a:pt x="172" y="1338"/>
                    </a:lnTo>
                    <a:lnTo>
                      <a:pt x="173" y="1332"/>
                    </a:lnTo>
                    <a:lnTo>
                      <a:pt x="179" y="1323"/>
                    </a:lnTo>
                    <a:lnTo>
                      <a:pt x="183" y="1313"/>
                    </a:lnTo>
                    <a:lnTo>
                      <a:pt x="186" y="1309"/>
                    </a:lnTo>
                    <a:lnTo>
                      <a:pt x="186" y="1304"/>
                    </a:lnTo>
                    <a:lnTo>
                      <a:pt x="194" y="1299"/>
                    </a:lnTo>
                    <a:lnTo>
                      <a:pt x="197" y="1295"/>
                    </a:lnTo>
                    <a:lnTo>
                      <a:pt x="198" y="1290"/>
                    </a:lnTo>
                    <a:lnTo>
                      <a:pt x="201" y="1289"/>
                    </a:lnTo>
                    <a:lnTo>
                      <a:pt x="204" y="1287"/>
                    </a:lnTo>
                    <a:lnTo>
                      <a:pt x="205" y="1287"/>
                    </a:lnTo>
                    <a:lnTo>
                      <a:pt x="210" y="1287"/>
                    </a:lnTo>
                    <a:lnTo>
                      <a:pt x="218" y="1276"/>
                    </a:lnTo>
                    <a:lnTo>
                      <a:pt x="226" y="1262"/>
                    </a:lnTo>
                    <a:lnTo>
                      <a:pt x="235" y="1259"/>
                    </a:lnTo>
                    <a:lnTo>
                      <a:pt x="242" y="1261"/>
                    </a:lnTo>
                    <a:lnTo>
                      <a:pt x="249" y="1262"/>
                    </a:lnTo>
                    <a:lnTo>
                      <a:pt x="257" y="1264"/>
                    </a:lnTo>
                    <a:lnTo>
                      <a:pt x="257" y="1250"/>
                    </a:lnTo>
                    <a:lnTo>
                      <a:pt x="257" y="1234"/>
                    </a:lnTo>
                    <a:lnTo>
                      <a:pt x="260" y="1219"/>
                    </a:lnTo>
                    <a:lnTo>
                      <a:pt x="263" y="1205"/>
                    </a:lnTo>
                    <a:lnTo>
                      <a:pt x="267" y="1191"/>
                    </a:lnTo>
                    <a:lnTo>
                      <a:pt x="271" y="1177"/>
                    </a:lnTo>
                    <a:lnTo>
                      <a:pt x="277" y="1165"/>
                    </a:lnTo>
                    <a:lnTo>
                      <a:pt x="283" y="1157"/>
                    </a:lnTo>
                    <a:lnTo>
                      <a:pt x="298" y="1148"/>
                    </a:lnTo>
                    <a:lnTo>
                      <a:pt x="326" y="1148"/>
                    </a:lnTo>
                    <a:lnTo>
                      <a:pt x="350" y="1150"/>
                    </a:lnTo>
                    <a:lnTo>
                      <a:pt x="372" y="1148"/>
                    </a:lnTo>
                    <a:lnTo>
                      <a:pt x="384" y="1146"/>
                    </a:lnTo>
                    <a:lnTo>
                      <a:pt x="396" y="1143"/>
                    </a:lnTo>
                    <a:lnTo>
                      <a:pt x="381" y="1130"/>
                    </a:lnTo>
                    <a:lnTo>
                      <a:pt x="365" y="1115"/>
                    </a:lnTo>
                    <a:lnTo>
                      <a:pt x="351" y="1098"/>
                    </a:lnTo>
                    <a:lnTo>
                      <a:pt x="337" y="1078"/>
                    </a:lnTo>
                    <a:lnTo>
                      <a:pt x="326" y="1059"/>
                    </a:lnTo>
                    <a:lnTo>
                      <a:pt x="316" y="1036"/>
                    </a:lnTo>
                    <a:lnTo>
                      <a:pt x="308" y="1014"/>
                    </a:lnTo>
                    <a:lnTo>
                      <a:pt x="304" y="990"/>
                    </a:lnTo>
                    <a:lnTo>
                      <a:pt x="302" y="979"/>
                    </a:lnTo>
                    <a:lnTo>
                      <a:pt x="302" y="966"/>
                    </a:lnTo>
                    <a:lnTo>
                      <a:pt x="302" y="953"/>
                    </a:lnTo>
                    <a:lnTo>
                      <a:pt x="305" y="943"/>
                    </a:lnTo>
                    <a:lnTo>
                      <a:pt x="311" y="934"/>
                    </a:lnTo>
                    <a:lnTo>
                      <a:pt x="319" y="925"/>
                    </a:lnTo>
                    <a:lnTo>
                      <a:pt x="329" y="917"/>
                    </a:lnTo>
                    <a:lnTo>
                      <a:pt x="343" y="910"/>
                    </a:lnTo>
                    <a:lnTo>
                      <a:pt x="357" y="903"/>
                    </a:lnTo>
                    <a:lnTo>
                      <a:pt x="372" y="897"/>
                    </a:lnTo>
                    <a:lnTo>
                      <a:pt x="388" y="893"/>
                    </a:lnTo>
                    <a:lnTo>
                      <a:pt x="403" y="890"/>
                    </a:lnTo>
                    <a:lnTo>
                      <a:pt x="424" y="889"/>
                    </a:lnTo>
                    <a:lnTo>
                      <a:pt x="447" y="890"/>
                    </a:lnTo>
                    <a:lnTo>
                      <a:pt x="458" y="892"/>
                    </a:lnTo>
                    <a:lnTo>
                      <a:pt x="468" y="894"/>
                    </a:lnTo>
                    <a:lnTo>
                      <a:pt x="476" y="897"/>
                    </a:lnTo>
                    <a:lnTo>
                      <a:pt x="483" y="901"/>
                    </a:lnTo>
                    <a:lnTo>
                      <a:pt x="475" y="890"/>
                    </a:lnTo>
                    <a:lnTo>
                      <a:pt x="466" y="879"/>
                    </a:lnTo>
                    <a:lnTo>
                      <a:pt x="445" y="859"/>
                    </a:lnTo>
                    <a:lnTo>
                      <a:pt x="424" y="841"/>
                    </a:lnTo>
                    <a:lnTo>
                      <a:pt x="403" y="823"/>
                    </a:lnTo>
                    <a:lnTo>
                      <a:pt x="409" y="813"/>
                    </a:lnTo>
                    <a:lnTo>
                      <a:pt x="415" y="803"/>
                    </a:lnTo>
                    <a:lnTo>
                      <a:pt x="417" y="799"/>
                    </a:lnTo>
                    <a:lnTo>
                      <a:pt x="422" y="797"/>
                    </a:lnTo>
                    <a:lnTo>
                      <a:pt x="426" y="796"/>
                    </a:lnTo>
                    <a:lnTo>
                      <a:pt x="431" y="797"/>
                    </a:lnTo>
                    <a:lnTo>
                      <a:pt x="438" y="802"/>
                    </a:lnTo>
                    <a:lnTo>
                      <a:pt x="445" y="807"/>
                    </a:lnTo>
                    <a:lnTo>
                      <a:pt x="462" y="823"/>
                    </a:lnTo>
                    <a:lnTo>
                      <a:pt x="476" y="840"/>
                    </a:lnTo>
                    <a:lnTo>
                      <a:pt x="485" y="852"/>
                    </a:lnTo>
                    <a:lnTo>
                      <a:pt x="483" y="838"/>
                    </a:lnTo>
                    <a:lnTo>
                      <a:pt x="482" y="826"/>
                    </a:lnTo>
                    <a:lnTo>
                      <a:pt x="483" y="813"/>
                    </a:lnTo>
                    <a:lnTo>
                      <a:pt x="485" y="800"/>
                    </a:lnTo>
                    <a:lnTo>
                      <a:pt x="489" y="789"/>
                    </a:lnTo>
                    <a:lnTo>
                      <a:pt x="493" y="779"/>
                    </a:lnTo>
                    <a:lnTo>
                      <a:pt x="499" y="769"/>
                    </a:lnTo>
                    <a:lnTo>
                      <a:pt x="504" y="760"/>
                    </a:lnTo>
                    <a:lnTo>
                      <a:pt x="520" y="740"/>
                    </a:lnTo>
                    <a:lnTo>
                      <a:pt x="535" y="723"/>
                    </a:lnTo>
                    <a:lnTo>
                      <a:pt x="551" y="705"/>
                    </a:lnTo>
                    <a:lnTo>
                      <a:pt x="566" y="688"/>
                    </a:lnTo>
                    <a:lnTo>
                      <a:pt x="573" y="691"/>
                    </a:lnTo>
                    <a:lnTo>
                      <a:pt x="577" y="691"/>
                    </a:lnTo>
                    <a:lnTo>
                      <a:pt x="582" y="694"/>
                    </a:lnTo>
                    <a:lnTo>
                      <a:pt x="582" y="705"/>
                    </a:lnTo>
                    <a:lnTo>
                      <a:pt x="583" y="717"/>
                    </a:lnTo>
                    <a:lnTo>
                      <a:pt x="590" y="740"/>
                    </a:lnTo>
                    <a:lnTo>
                      <a:pt x="594" y="753"/>
                    </a:lnTo>
                    <a:lnTo>
                      <a:pt x="597" y="765"/>
                    </a:lnTo>
                    <a:lnTo>
                      <a:pt x="598" y="778"/>
                    </a:lnTo>
                    <a:lnTo>
                      <a:pt x="597" y="793"/>
                    </a:lnTo>
                    <a:lnTo>
                      <a:pt x="594" y="805"/>
                    </a:lnTo>
                    <a:lnTo>
                      <a:pt x="590" y="814"/>
                    </a:lnTo>
                    <a:lnTo>
                      <a:pt x="583" y="823"/>
                    </a:lnTo>
                    <a:lnTo>
                      <a:pt x="576" y="830"/>
                    </a:lnTo>
                    <a:lnTo>
                      <a:pt x="559" y="844"/>
                    </a:lnTo>
                    <a:lnTo>
                      <a:pt x="551" y="849"/>
                    </a:lnTo>
                    <a:lnTo>
                      <a:pt x="544" y="858"/>
                    </a:lnTo>
                    <a:lnTo>
                      <a:pt x="561" y="852"/>
                    </a:lnTo>
                    <a:lnTo>
                      <a:pt x="577" y="848"/>
                    </a:lnTo>
                    <a:lnTo>
                      <a:pt x="586" y="847"/>
                    </a:lnTo>
                    <a:lnTo>
                      <a:pt x="594" y="847"/>
                    </a:lnTo>
                    <a:lnTo>
                      <a:pt x="603" y="847"/>
                    </a:lnTo>
                    <a:lnTo>
                      <a:pt x="611" y="849"/>
                    </a:lnTo>
                    <a:lnTo>
                      <a:pt x="624" y="854"/>
                    </a:lnTo>
                    <a:lnTo>
                      <a:pt x="635" y="861"/>
                    </a:lnTo>
                    <a:lnTo>
                      <a:pt x="643" y="868"/>
                    </a:lnTo>
                    <a:lnTo>
                      <a:pt x="653" y="878"/>
                    </a:lnTo>
                    <a:lnTo>
                      <a:pt x="669" y="896"/>
                    </a:lnTo>
                    <a:lnTo>
                      <a:pt x="685" y="914"/>
                    </a:lnTo>
                    <a:lnTo>
                      <a:pt x="695" y="949"/>
                    </a:lnTo>
                    <a:lnTo>
                      <a:pt x="699" y="967"/>
                    </a:lnTo>
                    <a:lnTo>
                      <a:pt x="701" y="987"/>
                    </a:lnTo>
                    <a:lnTo>
                      <a:pt x="699" y="1007"/>
                    </a:lnTo>
                    <a:lnTo>
                      <a:pt x="695" y="1025"/>
                    </a:lnTo>
                    <a:lnTo>
                      <a:pt x="691" y="1043"/>
                    </a:lnTo>
                    <a:lnTo>
                      <a:pt x="684" y="1060"/>
                    </a:lnTo>
                    <a:lnTo>
                      <a:pt x="676" y="1077"/>
                    </a:lnTo>
                    <a:lnTo>
                      <a:pt x="669" y="1094"/>
                    </a:lnTo>
                    <a:lnTo>
                      <a:pt x="652" y="1122"/>
                    </a:lnTo>
                    <a:lnTo>
                      <a:pt x="663" y="1125"/>
                    </a:lnTo>
                    <a:lnTo>
                      <a:pt x="678" y="1130"/>
                    </a:lnTo>
                    <a:lnTo>
                      <a:pt x="740" y="1122"/>
                    </a:lnTo>
                    <a:lnTo>
                      <a:pt x="757" y="1119"/>
                    </a:lnTo>
                    <a:lnTo>
                      <a:pt x="775" y="1119"/>
                    </a:lnTo>
                    <a:lnTo>
                      <a:pt x="794" y="1119"/>
                    </a:lnTo>
                    <a:lnTo>
                      <a:pt x="813" y="1120"/>
                    </a:lnTo>
                    <a:lnTo>
                      <a:pt x="823" y="1123"/>
                    </a:lnTo>
                    <a:lnTo>
                      <a:pt x="831" y="1125"/>
                    </a:lnTo>
                    <a:lnTo>
                      <a:pt x="838" y="1125"/>
                    </a:lnTo>
                    <a:lnTo>
                      <a:pt x="845" y="1125"/>
                    </a:lnTo>
                    <a:lnTo>
                      <a:pt x="853" y="1125"/>
                    </a:lnTo>
                    <a:lnTo>
                      <a:pt x="858" y="1125"/>
                    </a:lnTo>
                    <a:lnTo>
                      <a:pt x="861" y="1127"/>
                    </a:lnTo>
                    <a:lnTo>
                      <a:pt x="864" y="1130"/>
                    </a:lnTo>
                    <a:lnTo>
                      <a:pt x="865" y="1133"/>
                    </a:lnTo>
                    <a:lnTo>
                      <a:pt x="868" y="1136"/>
                    </a:lnTo>
                    <a:lnTo>
                      <a:pt x="872" y="1137"/>
                    </a:lnTo>
                    <a:lnTo>
                      <a:pt x="875" y="1137"/>
                    </a:lnTo>
                    <a:lnTo>
                      <a:pt x="878" y="1139"/>
                    </a:lnTo>
                    <a:lnTo>
                      <a:pt x="881" y="1139"/>
                    </a:lnTo>
                    <a:lnTo>
                      <a:pt x="889" y="1146"/>
                    </a:lnTo>
                    <a:lnTo>
                      <a:pt x="896" y="1154"/>
                    </a:lnTo>
                    <a:lnTo>
                      <a:pt x="904" y="1160"/>
                    </a:lnTo>
                    <a:lnTo>
                      <a:pt x="909" y="1163"/>
                    </a:lnTo>
                    <a:lnTo>
                      <a:pt x="914" y="1164"/>
                    </a:lnTo>
                    <a:lnTo>
                      <a:pt x="917" y="1168"/>
                    </a:lnTo>
                    <a:lnTo>
                      <a:pt x="920" y="1172"/>
                    </a:lnTo>
                    <a:lnTo>
                      <a:pt x="927" y="1177"/>
                    </a:lnTo>
                    <a:lnTo>
                      <a:pt x="931" y="1179"/>
                    </a:lnTo>
                    <a:lnTo>
                      <a:pt x="934" y="1182"/>
                    </a:lnTo>
                    <a:lnTo>
                      <a:pt x="935" y="1186"/>
                    </a:lnTo>
                    <a:lnTo>
                      <a:pt x="935" y="1192"/>
                    </a:lnTo>
                    <a:lnTo>
                      <a:pt x="934" y="1196"/>
                    </a:lnTo>
                    <a:lnTo>
                      <a:pt x="930" y="1199"/>
                    </a:lnTo>
                    <a:lnTo>
                      <a:pt x="926" y="1202"/>
                    </a:lnTo>
                    <a:lnTo>
                      <a:pt x="920" y="1203"/>
                    </a:lnTo>
                    <a:lnTo>
                      <a:pt x="907" y="1205"/>
                    </a:lnTo>
                    <a:lnTo>
                      <a:pt x="896" y="1205"/>
                    </a:lnTo>
                    <a:lnTo>
                      <a:pt x="899" y="1210"/>
                    </a:lnTo>
                    <a:lnTo>
                      <a:pt x="900" y="1216"/>
                    </a:lnTo>
                    <a:lnTo>
                      <a:pt x="902" y="1220"/>
                    </a:lnTo>
                    <a:lnTo>
                      <a:pt x="902" y="1223"/>
                    </a:lnTo>
                    <a:lnTo>
                      <a:pt x="900" y="1224"/>
                    </a:lnTo>
                    <a:lnTo>
                      <a:pt x="902" y="1231"/>
                    </a:lnTo>
                    <a:lnTo>
                      <a:pt x="904" y="1236"/>
                    </a:lnTo>
                    <a:lnTo>
                      <a:pt x="913" y="1245"/>
                    </a:lnTo>
                    <a:lnTo>
                      <a:pt x="923" y="1254"/>
                    </a:lnTo>
                    <a:lnTo>
                      <a:pt x="933" y="1262"/>
                    </a:lnTo>
                    <a:lnTo>
                      <a:pt x="942" y="1271"/>
                    </a:lnTo>
                    <a:lnTo>
                      <a:pt x="945" y="1276"/>
                    </a:lnTo>
                    <a:lnTo>
                      <a:pt x="947" y="1280"/>
                    </a:lnTo>
                    <a:lnTo>
                      <a:pt x="947" y="1286"/>
                    </a:lnTo>
                    <a:lnTo>
                      <a:pt x="947" y="1292"/>
                    </a:lnTo>
                    <a:lnTo>
                      <a:pt x="944" y="1297"/>
                    </a:lnTo>
                    <a:lnTo>
                      <a:pt x="938" y="1304"/>
                    </a:lnTo>
                    <a:lnTo>
                      <a:pt x="907" y="1306"/>
                    </a:lnTo>
                    <a:lnTo>
                      <a:pt x="875" y="1309"/>
                    </a:lnTo>
                    <a:lnTo>
                      <a:pt x="883" y="1317"/>
                    </a:lnTo>
                    <a:lnTo>
                      <a:pt x="890" y="1325"/>
                    </a:lnTo>
                    <a:lnTo>
                      <a:pt x="895" y="1337"/>
                    </a:lnTo>
                    <a:lnTo>
                      <a:pt x="899" y="1346"/>
                    </a:lnTo>
                    <a:lnTo>
                      <a:pt x="900" y="1359"/>
                    </a:lnTo>
                    <a:lnTo>
                      <a:pt x="902" y="1370"/>
                    </a:lnTo>
                    <a:lnTo>
                      <a:pt x="900" y="1383"/>
                    </a:lnTo>
                    <a:lnTo>
                      <a:pt x="899" y="1397"/>
                    </a:lnTo>
                    <a:lnTo>
                      <a:pt x="959" y="1403"/>
                    </a:lnTo>
                    <a:lnTo>
                      <a:pt x="1022" y="1408"/>
                    </a:lnTo>
                    <a:lnTo>
                      <a:pt x="1090" y="1414"/>
                    </a:lnTo>
                    <a:lnTo>
                      <a:pt x="1159" y="1421"/>
                    </a:lnTo>
                    <a:lnTo>
                      <a:pt x="1143" y="1411"/>
                    </a:lnTo>
                    <a:lnTo>
                      <a:pt x="1128" y="1400"/>
                    </a:lnTo>
                    <a:lnTo>
                      <a:pt x="1115" y="1387"/>
                    </a:lnTo>
                    <a:lnTo>
                      <a:pt x="1102" y="1372"/>
                    </a:lnTo>
                    <a:lnTo>
                      <a:pt x="1097" y="1353"/>
                    </a:lnTo>
                    <a:lnTo>
                      <a:pt x="1090" y="1335"/>
                    </a:lnTo>
                    <a:lnTo>
                      <a:pt x="1086" y="1317"/>
                    </a:lnTo>
                    <a:lnTo>
                      <a:pt x="1086" y="1309"/>
                    </a:lnTo>
                    <a:lnTo>
                      <a:pt x="1086" y="1300"/>
                    </a:lnTo>
                    <a:lnTo>
                      <a:pt x="1087" y="1295"/>
                    </a:lnTo>
                    <a:lnTo>
                      <a:pt x="1090" y="1289"/>
                    </a:lnTo>
                    <a:lnTo>
                      <a:pt x="1091" y="1283"/>
                    </a:lnTo>
                    <a:lnTo>
                      <a:pt x="1093" y="1278"/>
                    </a:lnTo>
                    <a:lnTo>
                      <a:pt x="1094" y="1248"/>
                    </a:lnTo>
                    <a:lnTo>
                      <a:pt x="1095" y="1236"/>
                    </a:lnTo>
                    <a:lnTo>
                      <a:pt x="1098" y="1229"/>
                    </a:lnTo>
                    <a:lnTo>
                      <a:pt x="1101" y="1221"/>
                    </a:lnTo>
                    <a:lnTo>
                      <a:pt x="1105" y="1213"/>
                    </a:lnTo>
                    <a:lnTo>
                      <a:pt x="1108" y="1205"/>
                    </a:lnTo>
                    <a:lnTo>
                      <a:pt x="1114" y="1198"/>
                    </a:lnTo>
                    <a:lnTo>
                      <a:pt x="1119" y="1192"/>
                    </a:lnTo>
                    <a:lnTo>
                      <a:pt x="1125" y="1186"/>
                    </a:lnTo>
                    <a:lnTo>
                      <a:pt x="1129" y="1181"/>
                    </a:lnTo>
                    <a:lnTo>
                      <a:pt x="1130" y="1178"/>
                    </a:lnTo>
                    <a:lnTo>
                      <a:pt x="1132" y="1174"/>
                    </a:lnTo>
                    <a:lnTo>
                      <a:pt x="1133" y="1170"/>
                    </a:lnTo>
                    <a:lnTo>
                      <a:pt x="1135" y="1167"/>
                    </a:lnTo>
                    <a:lnTo>
                      <a:pt x="1145" y="1156"/>
                    </a:lnTo>
                    <a:lnTo>
                      <a:pt x="1147" y="1147"/>
                    </a:lnTo>
                    <a:lnTo>
                      <a:pt x="1150" y="1139"/>
                    </a:lnTo>
                    <a:lnTo>
                      <a:pt x="1167" y="1115"/>
                    </a:lnTo>
                    <a:lnTo>
                      <a:pt x="1185" y="1088"/>
                    </a:lnTo>
                    <a:lnTo>
                      <a:pt x="1203" y="1060"/>
                    </a:lnTo>
                    <a:lnTo>
                      <a:pt x="1223" y="1032"/>
                    </a:lnTo>
                    <a:lnTo>
                      <a:pt x="1230" y="1025"/>
                    </a:lnTo>
                    <a:lnTo>
                      <a:pt x="1239" y="1018"/>
                    </a:lnTo>
                    <a:lnTo>
                      <a:pt x="1246" y="1012"/>
                    </a:lnTo>
                    <a:lnTo>
                      <a:pt x="1254" y="1004"/>
                    </a:lnTo>
                    <a:lnTo>
                      <a:pt x="1268" y="984"/>
                    </a:lnTo>
                    <a:lnTo>
                      <a:pt x="1282" y="963"/>
                    </a:lnTo>
                    <a:lnTo>
                      <a:pt x="1298" y="943"/>
                    </a:lnTo>
                    <a:lnTo>
                      <a:pt x="1305" y="935"/>
                    </a:lnTo>
                    <a:lnTo>
                      <a:pt x="1313" y="928"/>
                    </a:lnTo>
                    <a:lnTo>
                      <a:pt x="1323" y="921"/>
                    </a:lnTo>
                    <a:lnTo>
                      <a:pt x="1334" y="915"/>
                    </a:lnTo>
                    <a:lnTo>
                      <a:pt x="1338" y="914"/>
                    </a:lnTo>
                    <a:lnTo>
                      <a:pt x="1344" y="913"/>
                    </a:lnTo>
                    <a:lnTo>
                      <a:pt x="1355" y="911"/>
                    </a:lnTo>
                    <a:lnTo>
                      <a:pt x="1368" y="900"/>
                    </a:lnTo>
                    <a:lnTo>
                      <a:pt x="1385" y="890"/>
                    </a:lnTo>
                    <a:lnTo>
                      <a:pt x="1401" y="882"/>
                    </a:lnTo>
                    <a:lnTo>
                      <a:pt x="1420" y="873"/>
                    </a:lnTo>
                    <a:lnTo>
                      <a:pt x="1438" y="863"/>
                    </a:lnTo>
                    <a:lnTo>
                      <a:pt x="1455" y="854"/>
                    </a:lnTo>
                    <a:lnTo>
                      <a:pt x="1472" y="842"/>
                    </a:lnTo>
                    <a:lnTo>
                      <a:pt x="1479" y="837"/>
                    </a:lnTo>
                    <a:lnTo>
                      <a:pt x="1486" y="830"/>
                    </a:lnTo>
                    <a:lnTo>
                      <a:pt x="1490" y="830"/>
                    </a:lnTo>
                    <a:lnTo>
                      <a:pt x="1493" y="830"/>
                    </a:lnTo>
                    <a:lnTo>
                      <a:pt x="1495" y="831"/>
                    </a:lnTo>
                    <a:lnTo>
                      <a:pt x="1498" y="831"/>
                    </a:lnTo>
                    <a:lnTo>
                      <a:pt x="1501" y="819"/>
                    </a:lnTo>
                    <a:lnTo>
                      <a:pt x="1505" y="807"/>
                    </a:lnTo>
                    <a:lnTo>
                      <a:pt x="1511" y="797"/>
                    </a:lnTo>
                    <a:lnTo>
                      <a:pt x="1519" y="789"/>
                    </a:lnTo>
                    <a:lnTo>
                      <a:pt x="1514" y="786"/>
                    </a:lnTo>
                    <a:lnTo>
                      <a:pt x="1508" y="783"/>
                    </a:lnTo>
                    <a:lnTo>
                      <a:pt x="1502" y="783"/>
                    </a:lnTo>
                    <a:lnTo>
                      <a:pt x="1500" y="783"/>
                    </a:lnTo>
                    <a:lnTo>
                      <a:pt x="1497" y="786"/>
                    </a:lnTo>
                    <a:lnTo>
                      <a:pt x="1476" y="779"/>
                    </a:lnTo>
                    <a:lnTo>
                      <a:pt x="1458" y="769"/>
                    </a:lnTo>
                    <a:lnTo>
                      <a:pt x="1439" y="758"/>
                    </a:lnTo>
                    <a:lnTo>
                      <a:pt x="1422" y="747"/>
                    </a:lnTo>
                    <a:lnTo>
                      <a:pt x="1415" y="753"/>
                    </a:lnTo>
                    <a:lnTo>
                      <a:pt x="1407" y="757"/>
                    </a:lnTo>
                    <a:lnTo>
                      <a:pt x="1399" y="760"/>
                    </a:lnTo>
                    <a:lnTo>
                      <a:pt x="1389" y="761"/>
                    </a:lnTo>
                    <a:lnTo>
                      <a:pt x="1372" y="761"/>
                    </a:lnTo>
                    <a:lnTo>
                      <a:pt x="1354" y="760"/>
                    </a:lnTo>
                    <a:lnTo>
                      <a:pt x="1334" y="757"/>
                    </a:lnTo>
                    <a:lnTo>
                      <a:pt x="1316" y="754"/>
                    </a:lnTo>
                    <a:lnTo>
                      <a:pt x="1296" y="754"/>
                    </a:lnTo>
                    <a:lnTo>
                      <a:pt x="1288" y="754"/>
                    </a:lnTo>
                    <a:lnTo>
                      <a:pt x="1278" y="755"/>
                    </a:lnTo>
                    <a:lnTo>
                      <a:pt x="1275" y="753"/>
                    </a:lnTo>
                    <a:lnTo>
                      <a:pt x="1272" y="751"/>
                    </a:lnTo>
                    <a:lnTo>
                      <a:pt x="1269" y="751"/>
                    </a:lnTo>
                    <a:lnTo>
                      <a:pt x="1268" y="746"/>
                    </a:lnTo>
                    <a:lnTo>
                      <a:pt x="1267" y="741"/>
                    </a:lnTo>
                    <a:lnTo>
                      <a:pt x="1268" y="739"/>
                    </a:lnTo>
                    <a:lnTo>
                      <a:pt x="1271" y="736"/>
                    </a:lnTo>
                    <a:lnTo>
                      <a:pt x="1253" y="736"/>
                    </a:lnTo>
                    <a:lnTo>
                      <a:pt x="1232" y="737"/>
                    </a:lnTo>
                    <a:lnTo>
                      <a:pt x="1220" y="737"/>
                    </a:lnTo>
                    <a:lnTo>
                      <a:pt x="1210" y="734"/>
                    </a:lnTo>
                    <a:lnTo>
                      <a:pt x="1199" y="730"/>
                    </a:lnTo>
                    <a:lnTo>
                      <a:pt x="1191" y="724"/>
                    </a:lnTo>
                    <a:lnTo>
                      <a:pt x="1191" y="720"/>
                    </a:lnTo>
                    <a:lnTo>
                      <a:pt x="1194" y="716"/>
                    </a:lnTo>
                    <a:lnTo>
                      <a:pt x="1198" y="713"/>
                    </a:lnTo>
                    <a:lnTo>
                      <a:pt x="1203" y="712"/>
                    </a:lnTo>
                    <a:lnTo>
                      <a:pt x="1215" y="708"/>
                    </a:lnTo>
                    <a:lnTo>
                      <a:pt x="1219" y="705"/>
                    </a:lnTo>
                    <a:lnTo>
                      <a:pt x="1222" y="701"/>
                    </a:lnTo>
                    <a:lnTo>
                      <a:pt x="1205" y="701"/>
                    </a:lnTo>
                    <a:lnTo>
                      <a:pt x="1188" y="701"/>
                    </a:lnTo>
                    <a:lnTo>
                      <a:pt x="1171" y="698"/>
                    </a:lnTo>
                    <a:lnTo>
                      <a:pt x="1154" y="695"/>
                    </a:lnTo>
                    <a:lnTo>
                      <a:pt x="1139" y="691"/>
                    </a:lnTo>
                    <a:lnTo>
                      <a:pt x="1125" y="684"/>
                    </a:lnTo>
                    <a:lnTo>
                      <a:pt x="1111" y="677"/>
                    </a:lnTo>
                    <a:lnTo>
                      <a:pt x="1100" y="667"/>
                    </a:lnTo>
                    <a:lnTo>
                      <a:pt x="1095" y="667"/>
                    </a:lnTo>
                    <a:lnTo>
                      <a:pt x="1093" y="666"/>
                    </a:lnTo>
                    <a:lnTo>
                      <a:pt x="1091" y="666"/>
                    </a:lnTo>
                    <a:lnTo>
                      <a:pt x="1087" y="666"/>
                    </a:lnTo>
                    <a:lnTo>
                      <a:pt x="1072" y="651"/>
                    </a:lnTo>
                    <a:lnTo>
                      <a:pt x="1064" y="643"/>
                    </a:lnTo>
                    <a:lnTo>
                      <a:pt x="1057" y="635"/>
                    </a:lnTo>
                    <a:lnTo>
                      <a:pt x="1050" y="630"/>
                    </a:lnTo>
                    <a:lnTo>
                      <a:pt x="1042" y="626"/>
                    </a:lnTo>
                    <a:lnTo>
                      <a:pt x="1035" y="621"/>
                    </a:lnTo>
                    <a:lnTo>
                      <a:pt x="1032" y="616"/>
                    </a:lnTo>
                    <a:lnTo>
                      <a:pt x="1031" y="612"/>
                    </a:lnTo>
                    <a:lnTo>
                      <a:pt x="1032" y="612"/>
                    </a:lnTo>
                    <a:lnTo>
                      <a:pt x="1031" y="611"/>
                    </a:lnTo>
                    <a:lnTo>
                      <a:pt x="1035" y="609"/>
                    </a:lnTo>
                    <a:lnTo>
                      <a:pt x="1039" y="608"/>
                    </a:lnTo>
                    <a:lnTo>
                      <a:pt x="1048" y="607"/>
                    </a:lnTo>
                    <a:lnTo>
                      <a:pt x="1059" y="608"/>
                    </a:lnTo>
                    <a:lnTo>
                      <a:pt x="1069" y="609"/>
                    </a:lnTo>
                    <a:lnTo>
                      <a:pt x="1080" y="611"/>
                    </a:lnTo>
                    <a:lnTo>
                      <a:pt x="1090" y="611"/>
                    </a:lnTo>
                    <a:lnTo>
                      <a:pt x="1098" y="609"/>
                    </a:lnTo>
                    <a:lnTo>
                      <a:pt x="1102" y="608"/>
                    </a:lnTo>
                    <a:lnTo>
                      <a:pt x="1107" y="605"/>
                    </a:lnTo>
                    <a:lnTo>
                      <a:pt x="1088" y="602"/>
                    </a:lnTo>
                    <a:lnTo>
                      <a:pt x="1070" y="595"/>
                    </a:lnTo>
                    <a:lnTo>
                      <a:pt x="1053" y="587"/>
                    </a:lnTo>
                    <a:lnTo>
                      <a:pt x="1036" y="577"/>
                    </a:lnTo>
                    <a:lnTo>
                      <a:pt x="1029" y="571"/>
                    </a:lnTo>
                    <a:lnTo>
                      <a:pt x="1022" y="564"/>
                    </a:lnTo>
                    <a:lnTo>
                      <a:pt x="1008" y="549"/>
                    </a:lnTo>
                    <a:lnTo>
                      <a:pt x="989" y="532"/>
                    </a:lnTo>
                    <a:lnTo>
                      <a:pt x="982" y="522"/>
                    </a:lnTo>
                    <a:lnTo>
                      <a:pt x="977" y="517"/>
                    </a:lnTo>
                    <a:lnTo>
                      <a:pt x="975" y="510"/>
                    </a:lnTo>
                    <a:lnTo>
                      <a:pt x="970" y="490"/>
                    </a:lnTo>
                    <a:lnTo>
                      <a:pt x="966" y="472"/>
                    </a:lnTo>
                    <a:lnTo>
                      <a:pt x="961" y="453"/>
                    </a:lnTo>
                    <a:lnTo>
                      <a:pt x="958" y="444"/>
                    </a:lnTo>
                    <a:lnTo>
                      <a:pt x="952" y="435"/>
                    </a:lnTo>
                    <a:lnTo>
                      <a:pt x="958" y="431"/>
                    </a:lnTo>
                    <a:lnTo>
                      <a:pt x="963" y="430"/>
                    </a:lnTo>
                    <a:lnTo>
                      <a:pt x="969" y="431"/>
                    </a:lnTo>
                    <a:lnTo>
                      <a:pt x="973" y="432"/>
                    </a:lnTo>
                    <a:lnTo>
                      <a:pt x="983" y="441"/>
                    </a:lnTo>
                    <a:lnTo>
                      <a:pt x="989" y="444"/>
                    </a:lnTo>
                    <a:lnTo>
                      <a:pt x="993" y="446"/>
                    </a:lnTo>
                    <a:lnTo>
                      <a:pt x="1007" y="452"/>
                    </a:lnTo>
                    <a:lnTo>
                      <a:pt x="1015" y="453"/>
                    </a:lnTo>
                    <a:lnTo>
                      <a:pt x="1024" y="455"/>
                    </a:lnTo>
                    <a:lnTo>
                      <a:pt x="1015" y="446"/>
                    </a:lnTo>
                    <a:lnTo>
                      <a:pt x="1003" y="437"/>
                    </a:lnTo>
                    <a:lnTo>
                      <a:pt x="979" y="418"/>
                    </a:lnTo>
                    <a:lnTo>
                      <a:pt x="976" y="413"/>
                    </a:lnTo>
                    <a:lnTo>
                      <a:pt x="973" y="409"/>
                    </a:lnTo>
                    <a:lnTo>
                      <a:pt x="965" y="399"/>
                    </a:lnTo>
                    <a:lnTo>
                      <a:pt x="961" y="395"/>
                    </a:lnTo>
                    <a:lnTo>
                      <a:pt x="959" y="390"/>
                    </a:lnTo>
                    <a:lnTo>
                      <a:pt x="958" y="386"/>
                    </a:lnTo>
                    <a:lnTo>
                      <a:pt x="959" y="379"/>
                    </a:lnTo>
                    <a:lnTo>
                      <a:pt x="963" y="379"/>
                    </a:lnTo>
                    <a:lnTo>
                      <a:pt x="966" y="379"/>
                    </a:lnTo>
                    <a:lnTo>
                      <a:pt x="973" y="382"/>
                    </a:lnTo>
                    <a:lnTo>
                      <a:pt x="977" y="385"/>
                    </a:lnTo>
                    <a:lnTo>
                      <a:pt x="984" y="389"/>
                    </a:lnTo>
                    <a:lnTo>
                      <a:pt x="996" y="388"/>
                    </a:lnTo>
                    <a:lnTo>
                      <a:pt x="1006" y="388"/>
                    </a:lnTo>
                    <a:lnTo>
                      <a:pt x="1015" y="388"/>
                    </a:lnTo>
                    <a:lnTo>
                      <a:pt x="1028" y="386"/>
                    </a:lnTo>
                    <a:lnTo>
                      <a:pt x="1043" y="383"/>
                    </a:lnTo>
                    <a:lnTo>
                      <a:pt x="1057" y="378"/>
                    </a:lnTo>
                    <a:lnTo>
                      <a:pt x="1070" y="369"/>
                    </a:lnTo>
                    <a:lnTo>
                      <a:pt x="1081" y="359"/>
                    </a:lnTo>
                    <a:lnTo>
                      <a:pt x="1093" y="350"/>
                    </a:lnTo>
                    <a:lnTo>
                      <a:pt x="1101" y="337"/>
                    </a:lnTo>
                    <a:lnTo>
                      <a:pt x="1109" y="324"/>
                    </a:lnTo>
                    <a:lnTo>
                      <a:pt x="1116" y="310"/>
                    </a:lnTo>
                    <a:lnTo>
                      <a:pt x="1130" y="282"/>
                    </a:lnTo>
                    <a:lnTo>
                      <a:pt x="1145" y="253"/>
                    </a:lnTo>
                    <a:lnTo>
                      <a:pt x="1160" y="225"/>
                    </a:lnTo>
                    <a:lnTo>
                      <a:pt x="1167" y="213"/>
                    </a:lnTo>
                    <a:lnTo>
                      <a:pt x="1177" y="201"/>
                    </a:lnTo>
                    <a:lnTo>
                      <a:pt x="1181" y="191"/>
                    </a:lnTo>
                    <a:lnTo>
                      <a:pt x="1187" y="180"/>
                    </a:lnTo>
                    <a:lnTo>
                      <a:pt x="1192" y="171"/>
                    </a:lnTo>
                    <a:lnTo>
                      <a:pt x="1202" y="164"/>
                    </a:lnTo>
                    <a:lnTo>
                      <a:pt x="1212" y="149"/>
                    </a:lnTo>
                    <a:lnTo>
                      <a:pt x="1223" y="132"/>
                    </a:lnTo>
                    <a:lnTo>
                      <a:pt x="1234" y="117"/>
                    </a:lnTo>
                    <a:lnTo>
                      <a:pt x="1248" y="102"/>
                    </a:lnTo>
                    <a:lnTo>
                      <a:pt x="1262" y="88"/>
                    </a:lnTo>
                    <a:lnTo>
                      <a:pt x="1279" y="76"/>
                    </a:lnTo>
                    <a:lnTo>
                      <a:pt x="1296" y="63"/>
                    </a:lnTo>
                    <a:lnTo>
                      <a:pt x="1313" y="53"/>
                    </a:lnTo>
                    <a:lnTo>
                      <a:pt x="1333" y="44"/>
                    </a:lnTo>
                    <a:lnTo>
                      <a:pt x="1351" y="35"/>
                    </a:lnTo>
                    <a:lnTo>
                      <a:pt x="1372" y="29"/>
                    </a:lnTo>
                    <a:lnTo>
                      <a:pt x="1393" y="25"/>
                    </a:lnTo>
                    <a:lnTo>
                      <a:pt x="1414" y="22"/>
                    </a:lnTo>
                    <a:lnTo>
                      <a:pt x="1436" y="21"/>
                    </a:lnTo>
                    <a:lnTo>
                      <a:pt x="1459" y="22"/>
                    </a:lnTo>
                    <a:lnTo>
                      <a:pt x="1481" y="27"/>
                    </a:lnTo>
                    <a:lnTo>
                      <a:pt x="1493" y="29"/>
                    </a:lnTo>
                    <a:lnTo>
                      <a:pt x="1504" y="34"/>
                    </a:lnTo>
                    <a:lnTo>
                      <a:pt x="1528" y="44"/>
                    </a:lnTo>
                    <a:lnTo>
                      <a:pt x="1542" y="32"/>
                    </a:lnTo>
                    <a:lnTo>
                      <a:pt x="1557" y="22"/>
                    </a:lnTo>
                    <a:lnTo>
                      <a:pt x="1574" y="14"/>
                    </a:lnTo>
                    <a:lnTo>
                      <a:pt x="1591" y="8"/>
                    </a:lnTo>
                    <a:lnTo>
                      <a:pt x="1609" y="4"/>
                    </a:lnTo>
                    <a:lnTo>
                      <a:pt x="1627" y="1"/>
                    </a:lnTo>
                    <a:lnTo>
                      <a:pt x="1647" y="0"/>
                    </a:lnTo>
                    <a:lnTo>
                      <a:pt x="1667" y="0"/>
                    </a:lnTo>
                    <a:lnTo>
                      <a:pt x="1686" y="1"/>
                    </a:lnTo>
                    <a:lnTo>
                      <a:pt x="1706" y="4"/>
                    </a:lnTo>
                    <a:lnTo>
                      <a:pt x="1726" y="8"/>
                    </a:lnTo>
                    <a:lnTo>
                      <a:pt x="1745" y="13"/>
                    </a:lnTo>
                    <a:lnTo>
                      <a:pt x="1764" y="18"/>
                    </a:lnTo>
                    <a:lnTo>
                      <a:pt x="1782" y="24"/>
                    </a:lnTo>
                    <a:lnTo>
                      <a:pt x="1799" y="31"/>
                    </a:lnTo>
                    <a:lnTo>
                      <a:pt x="1816" y="38"/>
                    </a:lnTo>
                    <a:lnTo>
                      <a:pt x="1816" y="45"/>
                    </a:lnTo>
                    <a:lnTo>
                      <a:pt x="1814" y="49"/>
                    </a:lnTo>
                    <a:lnTo>
                      <a:pt x="1810" y="52"/>
                    </a:lnTo>
                    <a:lnTo>
                      <a:pt x="1804" y="52"/>
                    </a:lnTo>
                    <a:lnTo>
                      <a:pt x="1825" y="63"/>
                    </a:lnTo>
                    <a:lnTo>
                      <a:pt x="1845" y="74"/>
                    </a:lnTo>
                    <a:lnTo>
                      <a:pt x="1865" y="86"/>
                    </a:lnTo>
                    <a:lnTo>
                      <a:pt x="1882" y="100"/>
                    </a:lnTo>
                    <a:lnTo>
                      <a:pt x="1898" y="115"/>
                    </a:lnTo>
                    <a:lnTo>
                      <a:pt x="1912" y="132"/>
                    </a:lnTo>
                    <a:lnTo>
                      <a:pt x="1924" y="150"/>
                    </a:lnTo>
                    <a:lnTo>
                      <a:pt x="1928" y="160"/>
                    </a:lnTo>
                    <a:lnTo>
                      <a:pt x="1932" y="170"/>
                    </a:lnTo>
                    <a:lnTo>
                      <a:pt x="1942" y="170"/>
                    </a:lnTo>
                    <a:lnTo>
                      <a:pt x="1952" y="170"/>
                    </a:lnTo>
                    <a:lnTo>
                      <a:pt x="1955" y="170"/>
                    </a:lnTo>
                    <a:lnTo>
                      <a:pt x="1959" y="171"/>
                    </a:lnTo>
                    <a:lnTo>
                      <a:pt x="1962" y="174"/>
                    </a:lnTo>
                    <a:lnTo>
                      <a:pt x="1964" y="178"/>
                    </a:lnTo>
                    <a:lnTo>
                      <a:pt x="1963" y="181"/>
                    </a:lnTo>
                    <a:lnTo>
                      <a:pt x="1962" y="184"/>
                    </a:lnTo>
                    <a:lnTo>
                      <a:pt x="1957" y="187"/>
                    </a:lnTo>
                    <a:lnTo>
                      <a:pt x="1947" y="190"/>
                    </a:lnTo>
                    <a:lnTo>
                      <a:pt x="1963" y="219"/>
                    </a:lnTo>
                    <a:lnTo>
                      <a:pt x="1978" y="249"/>
                    </a:lnTo>
                    <a:lnTo>
                      <a:pt x="1997" y="278"/>
                    </a:lnTo>
                    <a:lnTo>
                      <a:pt x="2006" y="292"/>
                    </a:lnTo>
                    <a:lnTo>
                      <a:pt x="2016" y="305"/>
                    </a:lnTo>
                    <a:lnTo>
                      <a:pt x="2028" y="316"/>
                    </a:lnTo>
                    <a:lnTo>
                      <a:pt x="2040" y="326"/>
                    </a:lnTo>
                    <a:lnTo>
                      <a:pt x="2053" y="334"/>
                    </a:lnTo>
                    <a:lnTo>
                      <a:pt x="2067" y="341"/>
                    </a:lnTo>
                    <a:lnTo>
                      <a:pt x="2082" y="345"/>
                    </a:lnTo>
                    <a:lnTo>
                      <a:pt x="2099" y="348"/>
                    </a:lnTo>
                    <a:lnTo>
                      <a:pt x="2116" y="348"/>
                    </a:lnTo>
                    <a:lnTo>
                      <a:pt x="2136" y="345"/>
                    </a:lnTo>
                    <a:lnTo>
                      <a:pt x="2138" y="341"/>
                    </a:lnTo>
                    <a:lnTo>
                      <a:pt x="2143" y="337"/>
                    </a:lnTo>
                    <a:lnTo>
                      <a:pt x="2150" y="327"/>
                    </a:lnTo>
                    <a:lnTo>
                      <a:pt x="2154" y="324"/>
                    </a:lnTo>
                    <a:lnTo>
                      <a:pt x="2158" y="322"/>
                    </a:lnTo>
                    <a:lnTo>
                      <a:pt x="2162" y="322"/>
                    </a:lnTo>
                    <a:lnTo>
                      <a:pt x="2168" y="324"/>
                    </a:lnTo>
                    <a:lnTo>
                      <a:pt x="2169" y="343"/>
                    </a:lnTo>
                    <a:lnTo>
                      <a:pt x="2168" y="359"/>
                    </a:lnTo>
                    <a:lnTo>
                      <a:pt x="2166" y="378"/>
                    </a:lnTo>
                    <a:lnTo>
                      <a:pt x="2164" y="395"/>
                    </a:lnTo>
                    <a:lnTo>
                      <a:pt x="2159" y="410"/>
                    </a:lnTo>
                    <a:lnTo>
                      <a:pt x="2154" y="425"/>
                    </a:lnTo>
                    <a:lnTo>
                      <a:pt x="2147" y="439"/>
                    </a:lnTo>
                    <a:lnTo>
                      <a:pt x="2138" y="452"/>
                    </a:lnTo>
                    <a:lnTo>
                      <a:pt x="2130" y="463"/>
                    </a:lnTo>
                    <a:lnTo>
                      <a:pt x="2119" y="475"/>
                    </a:lnTo>
                    <a:lnTo>
                      <a:pt x="2108" y="483"/>
                    </a:lnTo>
                    <a:lnTo>
                      <a:pt x="2093" y="490"/>
                    </a:lnTo>
                    <a:lnTo>
                      <a:pt x="2079" y="496"/>
                    </a:lnTo>
                    <a:lnTo>
                      <a:pt x="2063" y="500"/>
                    </a:lnTo>
                    <a:lnTo>
                      <a:pt x="2046" y="501"/>
                    </a:lnTo>
                    <a:lnTo>
                      <a:pt x="2026" y="500"/>
                    </a:lnTo>
                    <a:close/>
                    <a:moveTo>
                      <a:pt x="1181" y="584"/>
                    </a:moveTo>
                    <a:lnTo>
                      <a:pt x="1181" y="584"/>
                    </a:lnTo>
                    <a:lnTo>
                      <a:pt x="1180" y="585"/>
                    </a:lnTo>
                    <a:lnTo>
                      <a:pt x="1178" y="585"/>
                    </a:lnTo>
                    <a:lnTo>
                      <a:pt x="1180" y="587"/>
                    </a:lnTo>
                    <a:lnTo>
                      <a:pt x="1195" y="595"/>
                    </a:lnTo>
                    <a:lnTo>
                      <a:pt x="1213" y="604"/>
                    </a:lnTo>
                    <a:lnTo>
                      <a:pt x="1234" y="611"/>
                    </a:lnTo>
                    <a:lnTo>
                      <a:pt x="1257" y="615"/>
                    </a:lnTo>
                    <a:lnTo>
                      <a:pt x="1279" y="616"/>
                    </a:lnTo>
                    <a:lnTo>
                      <a:pt x="1291" y="616"/>
                    </a:lnTo>
                    <a:lnTo>
                      <a:pt x="1300" y="615"/>
                    </a:lnTo>
                    <a:lnTo>
                      <a:pt x="1312" y="614"/>
                    </a:lnTo>
                    <a:lnTo>
                      <a:pt x="1320" y="611"/>
                    </a:lnTo>
                    <a:lnTo>
                      <a:pt x="1330" y="605"/>
                    </a:lnTo>
                    <a:lnTo>
                      <a:pt x="1337" y="601"/>
                    </a:lnTo>
                    <a:lnTo>
                      <a:pt x="1341" y="597"/>
                    </a:lnTo>
                    <a:lnTo>
                      <a:pt x="1344" y="591"/>
                    </a:lnTo>
                    <a:lnTo>
                      <a:pt x="1349" y="578"/>
                    </a:lnTo>
                    <a:lnTo>
                      <a:pt x="1356" y="567"/>
                    </a:lnTo>
                    <a:lnTo>
                      <a:pt x="1361" y="563"/>
                    </a:lnTo>
                    <a:lnTo>
                      <a:pt x="1363" y="562"/>
                    </a:lnTo>
                    <a:lnTo>
                      <a:pt x="1368" y="562"/>
                    </a:lnTo>
                    <a:lnTo>
                      <a:pt x="1371" y="563"/>
                    </a:lnTo>
                    <a:lnTo>
                      <a:pt x="1372" y="564"/>
                    </a:lnTo>
                    <a:lnTo>
                      <a:pt x="1373" y="567"/>
                    </a:lnTo>
                    <a:lnTo>
                      <a:pt x="1373" y="573"/>
                    </a:lnTo>
                    <a:lnTo>
                      <a:pt x="1371" y="581"/>
                    </a:lnTo>
                    <a:lnTo>
                      <a:pt x="1365" y="597"/>
                    </a:lnTo>
                    <a:lnTo>
                      <a:pt x="1363" y="604"/>
                    </a:lnTo>
                    <a:lnTo>
                      <a:pt x="1363" y="609"/>
                    </a:lnTo>
                    <a:lnTo>
                      <a:pt x="1372" y="605"/>
                    </a:lnTo>
                    <a:lnTo>
                      <a:pt x="1378" y="601"/>
                    </a:lnTo>
                    <a:lnTo>
                      <a:pt x="1385" y="595"/>
                    </a:lnTo>
                    <a:lnTo>
                      <a:pt x="1389" y="588"/>
                    </a:lnTo>
                    <a:lnTo>
                      <a:pt x="1399" y="574"/>
                    </a:lnTo>
                    <a:lnTo>
                      <a:pt x="1406" y="559"/>
                    </a:lnTo>
                    <a:lnTo>
                      <a:pt x="1417" y="525"/>
                    </a:lnTo>
                    <a:lnTo>
                      <a:pt x="1425" y="510"/>
                    </a:lnTo>
                    <a:lnTo>
                      <a:pt x="1434" y="496"/>
                    </a:lnTo>
                    <a:lnTo>
                      <a:pt x="1403" y="496"/>
                    </a:lnTo>
                    <a:lnTo>
                      <a:pt x="1378" y="494"/>
                    </a:lnTo>
                    <a:lnTo>
                      <a:pt x="1354" y="490"/>
                    </a:lnTo>
                    <a:lnTo>
                      <a:pt x="1330" y="484"/>
                    </a:lnTo>
                    <a:lnTo>
                      <a:pt x="1317" y="480"/>
                    </a:lnTo>
                    <a:lnTo>
                      <a:pt x="1303" y="476"/>
                    </a:lnTo>
                    <a:lnTo>
                      <a:pt x="1291" y="469"/>
                    </a:lnTo>
                    <a:lnTo>
                      <a:pt x="1286" y="465"/>
                    </a:lnTo>
                    <a:lnTo>
                      <a:pt x="1282" y="461"/>
                    </a:lnTo>
                    <a:lnTo>
                      <a:pt x="1288" y="456"/>
                    </a:lnTo>
                    <a:lnTo>
                      <a:pt x="1293" y="455"/>
                    </a:lnTo>
                    <a:lnTo>
                      <a:pt x="1299" y="453"/>
                    </a:lnTo>
                    <a:lnTo>
                      <a:pt x="1306" y="453"/>
                    </a:lnTo>
                    <a:lnTo>
                      <a:pt x="1320" y="455"/>
                    </a:lnTo>
                    <a:lnTo>
                      <a:pt x="1327" y="455"/>
                    </a:lnTo>
                    <a:lnTo>
                      <a:pt x="1335" y="453"/>
                    </a:lnTo>
                    <a:lnTo>
                      <a:pt x="1345" y="451"/>
                    </a:lnTo>
                    <a:lnTo>
                      <a:pt x="1355" y="445"/>
                    </a:lnTo>
                    <a:lnTo>
                      <a:pt x="1363" y="439"/>
                    </a:lnTo>
                    <a:lnTo>
                      <a:pt x="1372" y="432"/>
                    </a:lnTo>
                    <a:lnTo>
                      <a:pt x="1386" y="418"/>
                    </a:lnTo>
                    <a:lnTo>
                      <a:pt x="1393" y="413"/>
                    </a:lnTo>
                    <a:lnTo>
                      <a:pt x="1400" y="410"/>
                    </a:lnTo>
                    <a:lnTo>
                      <a:pt x="1393" y="420"/>
                    </a:lnTo>
                    <a:lnTo>
                      <a:pt x="1386" y="430"/>
                    </a:lnTo>
                    <a:lnTo>
                      <a:pt x="1378" y="439"/>
                    </a:lnTo>
                    <a:lnTo>
                      <a:pt x="1368" y="448"/>
                    </a:lnTo>
                    <a:lnTo>
                      <a:pt x="1358" y="455"/>
                    </a:lnTo>
                    <a:lnTo>
                      <a:pt x="1347" y="461"/>
                    </a:lnTo>
                    <a:lnTo>
                      <a:pt x="1334" y="465"/>
                    </a:lnTo>
                    <a:lnTo>
                      <a:pt x="1320" y="468"/>
                    </a:lnTo>
                    <a:lnTo>
                      <a:pt x="1338" y="473"/>
                    </a:lnTo>
                    <a:lnTo>
                      <a:pt x="1356" y="479"/>
                    </a:lnTo>
                    <a:lnTo>
                      <a:pt x="1375" y="482"/>
                    </a:lnTo>
                    <a:lnTo>
                      <a:pt x="1393" y="483"/>
                    </a:lnTo>
                    <a:lnTo>
                      <a:pt x="1413" y="483"/>
                    </a:lnTo>
                    <a:lnTo>
                      <a:pt x="1431" y="480"/>
                    </a:lnTo>
                    <a:lnTo>
                      <a:pt x="1449" y="477"/>
                    </a:lnTo>
                    <a:lnTo>
                      <a:pt x="1466" y="472"/>
                    </a:lnTo>
                    <a:lnTo>
                      <a:pt x="1483" y="466"/>
                    </a:lnTo>
                    <a:lnTo>
                      <a:pt x="1500" y="458"/>
                    </a:lnTo>
                    <a:lnTo>
                      <a:pt x="1515" y="449"/>
                    </a:lnTo>
                    <a:lnTo>
                      <a:pt x="1529" y="439"/>
                    </a:lnTo>
                    <a:lnTo>
                      <a:pt x="1542" y="428"/>
                    </a:lnTo>
                    <a:lnTo>
                      <a:pt x="1554" y="416"/>
                    </a:lnTo>
                    <a:lnTo>
                      <a:pt x="1564" y="403"/>
                    </a:lnTo>
                    <a:lnTo>
                      <a:pt x="1574" y="389"/>
                    </a:lnTo>
                    <a:lnTo>
                      <a:pt x="1575" y="379"/>
                    </a:lnTo>
                    <a:lnTo>
                      <a:pt x="1575" y="369"/>
                    </a:lnTo>
                    <a:lnTo>
                      <a:pt x="1575" y="359"/>
                    </a:lnTo>
                    <a:lnTo>
                      <a:pt x="1577" y="355"/>
                    </a:lnTo>
                    <a:lnTo>
                      <a:pt x="1578" y="352"/>
                    </a:lnTo>
                    <a:lnTo>
                      <a:pt x="1581" y="351"/>
                    </a:lnTo>
                    <a:lnTo>
                      <a:pt x="1582" y="350"/>
                    </a:lnTo>
                    <a:lnTo>
                      <a:pt x="1584" y="348"/>
                    </a:lnTo>
                    <a:lnTo>
                      <a:pt x="1585" y="348"/>
                    </a:lnTo>
                    <a:lnTo>
                      <a:pt x="1590" y="351"/>
                    </a:lnTo>
                    <a:lnTo>
                      <a:pt x="1592" y="354"/>
                    </a:lnTo>
                    <a:lnTo>
                      <a:pt x="1595" y="358"/>
                    </a:lnTo>
                    <a:lnTo>
                      <a:pt x="1595" y="362"/>
                    </a:lnTo>
                    <a:lnTo>
                      <a:pt x="1597" y="372"/>
                    </a:lnTo>
                    <a:lnTo>
                      <a:pt x="1599" y="383"/>
                    </a:lnTo>
                    <a:lnTo>
                      <a:pt x="1597" y="388"/>
                    </a:lnTo>
                    <a:lnTo>
                      <a:pt x="1594" y="393"/>
                    </a:lnTo>
                    <a:lnTo>
                      <a:pt x="1592" y="404"/>
                    </a:lnTo>
                    <a:lnTo>
                      <a:pt x="1590" y="417"/>
                    </a:lnTo>
                    <a:lnTo>
                      <a:pt x="1588" y="423"/>
                    </a:lnTo>
                    <a:lnTo>
                      <a:pt x="1585" y="428"/>
                    </a:lnTo>
                    <a:lnTo>
                      <a:pt x="1611" y="421"/>
                    </a:lnTo>
                    <a:lnTo>
                      <a:pt x="1633" y="413"/>
                    </a:lnTo>
                    <a:lnTo>
                      <a:pt x="1654" y="403"/>
                    </a:lnTo>
                    <a:lnTo>
                      <a:pt x="1674" y="392"/>
                    </a:lnTo>
                    <a:lnTo>
                      <a:pt x="1691" y="379"/>
                    </a:lnTo>
                    <a:lnTo>
                      <a:pt x="1706" y="364"/>
                    </a:lnTo>
                    <a:lnTo>
                      <a:pt x="1720" y="347"/>
                    </a:lnTo>
                    <a:lnTo>
                      <a:pt x="1731" y="327"/>
                    </a:lnTo>
                    <a:lnTo>
                      <a:pt x="1738" y="312"/>
                    </a:lnTo>
                    <a:lnTo>
                      <a:pt x="1743" y="296"/>
                    </a:lnTo>
                    <a:lnTo>
                      <a:pt x="1747" y="281"/>
                    </a:lnTo>
                    <a:lnTo>
                      <a:pt x="1748" y="264"/>
                    </a:lnTo>
                    <a:lnTo>
                      <a:pt x="1748" y="249"/>
                    </a:lnTo>
                    <a:lnTo>
                      <a:pt x="1747" y="232"/>
                    </a:lnTo>
                    <a:lnTo>
                      <a:pt x="1744" y="213"/>
                    </a:lnTo>
                    <a:lnTo>
                      <a:pt x="1740" y="197"/>
                    </a:lnTo>
                    <a:lnTo>
                      <a:pt x="1737" y="188"/>
                    </a:lnTo>
                    <a:lnTo>
                      <a:pt x="1733" y="181"/>
                    </a:lnTo>
                    <a:lnTo>
                      <a:pt x="1731" y="177"/>
                    </a:lnTo>
                    <a:lnTo>
                      <a:pt x="1731" y="174"/>
                    </a:lnTo>
                    <a:lnTo>
                      <a:pt x="1733" y="170"/>
                    </a:lnTo>
                    <a:lnTo>
                      <a:pt x="1734" y="166"/>
                    </a:lnTo>
                    <a:lnTo>
                      <a:pt x="1738" y="166"/>
                    </a:lnTo>
                    <a:lnTo>
                      <a:pt x="1741" y="167"/>
                    </a:lnTo>
                    <a:lnTo>
                      <a:pt x="1747" y="171"/>
                    </a:lnTo>
                    <a:lnTo>
                      <a:pt x="1745" y="177"/>
                    </a:lnTo>
                    <a:lnTo>
                      <a:pt x="1745" y="183"/>
                    </a:lnTo>
                    <a:lnTo>
                      <a:pt x="1750" y="195"/>
                    </a:lnTo>
                    <a:lnTo>
                      <a:pt x="1755" y="206"/>
                    </a:lnTo>
                    <a:lnTo>
                      <a:pt x="1757" y="213"/>
                    </a:lnTo>
                    <a:lnTo>
                      <a:pt x="1758" y="219"/>
                    </a:lnTo>
                    <a:lnTo>
                      <a:pt x="1759" y="220"/>
                    </a:lnTo>
                    <a:lnTo>
                      <a:pt x="1762" y="222"/>
                    </a:lnTo>
                    <a:lnTo>
                      <a:pt x="1765" y="223"/>
                    </a:lnTo>
                    <a:lnTo>
                      <a:pt x="1766" y="226"/>
                    </a:lnTo>
                    <a:lnTo>
                      <a:pt x="1771" y="240"/>
                    </a:lnTo>
                    <a:lnTo>
                      <a:pt x="1776" y="254"/>
                    </a:lnTo>
                    <a:lnTo>
                      <a:pt x="1785" y="268"/>
                    </a:lnTo>
                    <a:lnTo>
                      <a:pt x="1794" y="279"/>
                    </a:lnTo>
                    <a:lnTo>
                      <a:pt x="1806" y="291"/>
                    </a:lnTo>
                    <a:lnTo>
                      <a:pt x="1820" y="300"/>
                    </a:lnTo>
                    <a:lnTo>
                      <a:pt x="1834" y="309"/>
                    </a:lnTo>
                    <a:lnTo>
                      <a:pt x="1848" y="317"/>
                    </a:lnTo>
                    <a:lnTo>
                      <a:pt x="1856" y="327"/>
                    </a:lnTo>
                    <a:lnTo>
                      <a:pt x="1865" y="338"/>
                    </a:lnTo>
                    <a:lnTo>
                      <a:pt x="1873" y="350"/>
                    </a:lnTo>
                    <a:lnTo>
                      <a:pt x="1877" y="355"/>
                    </a:lnTo>
                    <a:lnTo>
                      <a:pt x="1880" y="362"/>
                    </a:lnTo>
                    <a:lnTo>
                      <a:pt x="1882" y="369"/>
                    </a:lnTo>
                    <a:lnTo>
                      <a:pt x="1883" y="378"/>
                    </a:lnTo>
                    <a:lnTo>
                      <a:pt x="1886" y="385"/>
                    </a:lnTo>
                    <a:lnTo>
                      <a:pt x="1887" y="388"/>
                    </a:lnTo>
                    <a:lnTo>
                      <a:pt x="1890" y="390"/>
                    </a:lnTo>
                    <a:lnTo>
                      <a:pt x="1893" y="385"/>
                    </a:lnTo>
                    <a:lnTo>
                      <a:pt x="1893" y="380"/>
                    </a:lnTo>
                    <a:lnTo>
                      <a:pt x="1891" y="372"/>
                    </a:lnTo>
                    <a:lnTo>
                      <a:pt x="1890" y="362"/>
                    </a:lnTo>
                    <a:lnTo>
                      <a:pt x="1889" y="352"/>
                    </a:lnTo>
                    <a:lnTo>
                      <a:pt x="1894" y="350"/>
                    </a:lnTo>
                    <a:lnTo>
                      <a:pt x="1898" y="350"/>
                    </a:lnTo>
                    <a:lnTo>
                      <a:pt x="1901" y="351"/>
                    </a:lnTo>
                    <a:lnTo>
                      <a:pt x="1904" y="354"/>
                    </a:lnTo>
                    <a:lnTo>
                      <a:pt x="1908" y="359"/>
                    </a:lnTo>
                    <a:lnTo>
                      <a:pt x="1912" y="366"/>
                    </a:lnTo>
                    <a:lnTo>
                      <a:pt x="1912" y="368"/>
                    </a:lnTo>
                    <a:lnTo>
                      <a:pt x="1911" y="368"/>
                    </a:lnTo>
                    <a:lnTo>
                      <a:pt x="1908" y="368"/>
                    </a:lnTo>
                    <a:lnTo>
                      <a:pt x="1908" y="369"/>
                    </a:lnTo>
                    <a:lnTo>
                      <a:pt x="1912" y="378"/>
                    </a:lnTo>
                    <a:lnTo>
                      <a:pt x="1917" y="389"/>
                    </a:lnTo>
                    <a:lnTo>
                      <a:pt x="1918" y="399"/>
                    </a:lnTo>
                    <a:lnTo>
                      <a:pt x="1918" y="410"/>
                    </a:lnTo>
                    <a:lnTo>
                      <a:pt x="1918" y="421"/>
                    </a:lnTo>
                    <a:lnTo>
                      <a:pt x="1917" y="432"/>
                    </a:lnTo>
                    <a:lnTo>
                      <a:pt x="1911" y="455"/>
                    </a:lnTo>
                    <a:lnTo>
                      <a:pt x="1917" y="453"/>
                    </a:lnTo>
                    <a:lnTo>
                      <a:pt x="1922" y="451"/>
                    </a:lnTo>
                    <a:lnTo>
                      <a:pt x="1925" y="446"/>
                    </a:lnTo>
                    <a:lnTo>
                      <a:pt x="1928" y="441"/>
                    </a:lnTo>
                    <a:lnTo>
                      <a:pt x="1933" y="431"/>
                    </a:lnTo>
                    <a:lnTo>
                      <a:pt x="1936" y="425"/>
                    </a:lnTo>
                    <a:lnTo>
                      <a:pt x="1939" y="421"/>
                    </a:lnTo>
                    <a:lnTo>
                      <a:pt x="1947" y="404"/>
                    </a:lnTo>
                    <a:lnTo>
                      <a:pt x="1955" y="388"/>
                    </a:lnTo>
                    <a:lnTo>
                      <a:pt x="1960" y="369"/>
                    </a:lnTo>
                    <a:lnTo>
                      <a:pt x="1963" y="359"/>
                    </a:lnTo>
                    <a:lnTo>
                      <a:pt x="1964" y="348"/>
                    </a:lnTo>
                    <a:lnTo>
                      <a:pt x="1964" y="333"/>
                    </a:lnTo>
                    <a:lnTo>
                      <a:pt x="1963" y="319"/>
                    </a:lnTo>
                    <a:lnTo>
                      <a:pt x="1960" y="305"/>
                    </a:lnTo>
                    <a:lnTo>
                      <a:pt x="1956" y="292"/>
                    </a:lnTo>
                    <a:lnTo>
                      <a:pt x="1950" y="279"/>
                    </a:lnTo>
                    <a:lnTo>
                      <a:pt x="1946" y="268"/>
                    </a:lnTo>
                    <a:lnTo>
                      <a:pt x="1933" y="247"/>
                    </a:lnTo>
                    <a:lnTo>
                      <a:pt x="1914" y="218"/>
                    </a:lnTo>
                    <a:lnTo>
                      <a:pt x="1905" y="202"/>
                    </a:lnTo>
                    <a:lnTo>
                      <a:pt x="1903" y="195"/>
                    </a:lnTo>
                    <a:lnTo>
                      <a:pt x="1903" y="191"/>
                    </a:lnTo>
                    <a:lnTo>
                      <a:pt x="1904" y="187"/>
                    </a:lnTo>
                    <a:lnTo>
                      <a:pt x="1907" y="185"/>
                    </a:lnTo>
                    <a:lnTo>
                      <a:pt x="1914" y="183"/>
                    </a:lnTo>
                    <a:lnTo>
                      <a:pt x="1921" y="181"/>
                    </a:lnTo>
                    <a:lnTo>
                      <a:pt x="1924" y="180"/>
                    </a:lnTo>
                    <a:lnTo>
                      <a:pt x="1925" y="178"/>
                    </a:lnTo>
                    <a:lnTo>
                      <a:pt x="1915" y="174"/>
                    </a:lnTo>
                    <a:lnTo>
                      <a:pt x="1904" y="168"/>
                    </a:lnTo>
                    <a:lnTo>
                      <a:pt x="1886" y="156"/>
                    </a:lnTo>
                    <a:lnTo>
                      <a:pt x="1849" y="128"/>
                    </a:lnTo>
                    <a:lnTo>
                      <a:pt x="1831" y="115"/>
                    </a:lnTo>
                    <a:lnTo>
                      <a:pt x="1821" y="110"/>
                    </a:lnTo>
                    <a:lnTo>
                      <a:pt x="1810" y="105"/>
                    </a:lnTo>
                    <a:lnTo>
                      <a:pt x="1799" y="101"/>
                    </a:lnTo>
                    <a:lnTo>
                      <a:pt x="1787" y="100"/>
                    </a:lnTo>
                    <a:lnTo>
                      <a:pt x="1775" y="100"/>
                    </a:lnTo>
                    <a:lnTo>
                      <a:pt x="1761" y="101"/>
                    </a:lnTo>
                    <a:lnTo>
                      <a:pt x="1755" y="97"/>
                    </a:lnTo>
                    <a:lnTo>
                      <a:pt x="1754" y="94"/>
                    </a:lnTo>
                    <a:lnTo>
                      <a:pt x="1754" y="90"/>
                    </a:lnTo>
                    <a:lnTo>
                      <a:pt x="1764" y="87"/>
                    </a:lnTo>
                    <a:lnTo>
                      <a:pt x="1773" y="84"/>
                    </a:lnTo>
                    <a:lnTo>
                      <a:pt x="1782" y="84"/>
                    </a:lnTo>
                    <a:lnTo>
                      <a:pt x="1790" y="86"/>
                    </a:lnTo>
                    <a:lnTo>
                      <a:pt x="1799" y="87"/>
                    </a:lnTo>
                    <a:lnTo>
                      <a:pt x="1807" y="88"/>
                    </a:lnTo>
                    <a:lnTo>
                      <a:pt x="1824" y="95"/>
                    </a:lnTo>
                    <a:lnTo>
                      <a:pt x="1839" y="104"/>
                    </a:lnTo>
                    <a:lnTo>
                      <a:pt x="1853" y="114"/>
                    </a:lnTo>
                    <a:lnTo>
                      <a:pt x="1867" y="124"/>
                    </a:lnTo>
                    <a:lnTo>
                      <a:pt x="1882" y="132"/>
                    </a:lnTo>
                    <a:lnTo>
                      <a:pt x="1884" y="138"/>
                    </a:lnTo>
                    <a:lnTo>
                      <a:pt x="1889" y="142"/>
                    </a:lnTo>
                    <a:lnTo>
                      <a:pt x="1893" y="147"/>
                    </a:lnTo>
                    <a:lnTo>
                      <a:pt x="1897" y="150"/>
                    </a:lnTo>
                    <a:lnTo>
                      <a:pt x="1908" y="157"/>
                    </a:lnTo>
                    <a:lnTo>
                      <a:pt x="1919" y="163"/>
                    </a:lnTo>
                    <a:lnTo>
                      <a:pt x="1907" y="145"/>
                    </a:lnTo>
                    <a:lnTo>
                      <a:pt x="1891" y="128"/>
                    </a:lnTo>
                    <a:lnTo>
                      <a:pt x="1874" y="111"/>
                    </a:lnTo>
                    <a:lnTo>
                      <a:pt x="1856" y="97"/>
                    </a:lnTo>
                    <a:lnTo>
                      <a:pt x="1837" y="84"/>
                    </a:lnTo>
                    <a:lnTo>
                      <a:pt x="1816" y="76"/>
                    </a:lnTo>
                    <a:lnTo>
                      <a:pt x="1804" y="72"/>
                    </a:lnTo>
                    <a:lnTo>
                      <a:pt x="1793" y="69"/>
                    </a:lnTo>
                    <a:lnTo>
                      <a:pt x="1782" y="67"/>
                    </a:lnTo>
                    <a:lnTo>
                      <a:pt x="1769" y="66"/>
                    </a:lnTo>
                    <a:lnTo>
                      <a:pt x="1766" y="62"/>
                    </a:lnTo>
                    <a:lnTo>
                      <a:pt x="1766" y="58"/>
                    </a:lnTo>
                    <a:lnTo>
                      <a:pt x="1766" y="55"/>
                    </a:lnTo>
                    <a:lnTo>
                      <a:pt x="1769" y="52"/>
                    </a:lnTo>
                    <a:lnTo>
                      <a:pt x="1776" y="46"/>
                    </a:lnTo>
                    <a:lnTo>
                      <a:pt x="1779" y="44"/>
                    </a:lnTo>
                    <a:lnTo>
                      <a:pt x="1782" y="41"/>
                    </a:lnTo>
                    <a:lnTo>
                      <a:pt x="1758" y="31"/>
                    </a:lnTo>
                    <a:lnTo>
                      <a:pt x="1731" y="22"/>
                    </a:lnTo>
                    <a:lnTo>
                      <a:pt x="1705" y="17"/>
                    </a:lnTo>
                    <a:lnTo>
                      <a:pt x="1677" y="14"/>
                    </a:lnTo>
                    <a:lnTo>
                      <a:pt x="1648" y="13"/>
                    </a:lnTo>
                    <a:lnTo>
                      <a:pt x="1634" y="14"/>
                    </a:lnTo>
                    <a:lnTo>
                      <a:pt x="1620" y="15"/>
                    </a:lnTo>
                    <a:lnTo>
                      <a:pt x="1606" y="18"/>
                    </a:lnTo>
                    <a:lnTo>
                      <a:pt x="1592" y="21"/>
                    </a:lnTo>
                    <a:lnTo>
                      <a:pt x="1578" y="27"/>
                    </a:lnTo>
                    <a:lnTo>
                      <a:pt x="1564" y="31"/>
                    </a:lnTo>
                    <a:lnTo>
                      <a:pt x="1560" y="38"/>
                    </a:lnTo>
                    <a:lnTo>
                      <a:pt x="1554" y="44"/>
                    </a:lnTo>
                    <a:lnTo>
                      <a:pt x="1542" y="55"/>
                    </a:lnTo>
                    <a:lnTo>
                      <a:pt x="1549" y="59"/>
                    </a:lnTo>
                    <a:lnTo>
                      <a:pt x="1556" y="62"/>
                    </a:lnTo>
                    <a:lnTo>
                      <a:pt x="1563" y="66"/>
                    </a:lnTo>
                    <a:lnTo>
                      <a:pt x="1568" y="72"/>
                    </a:lnTo>
                    <a:lnTo>
                      <a:pt x="1566" y="79"/>
                    </a:lnTo>
                    <a:lnTo>
                      <a:pt x="1564" y="83"/>
                    </a:lnTo>
                    <a:lnTo>
                      <a:pt x="1560" y="84"/>
                    </a:lnTo>
                    <a:lnTo>
                      <a:pt x="1557" y="84"/>
                    </a:lnTo>
                    <a:lnTo>
                      <a:pt x="1554" y="83"/>
                    </a:lnTo>
                    <a:lnTo>
                      <a:pt x="1550" y="80"/>
                    </a:lnTo>
                    <a:lnTo>
                      <a:pt x="1546" y="76"/>
                    </a:lnTo>
                    <a:lnTo>
                      <a:pt x="1542" y="72"/>
                    </a:lnTo>
                    <a:lnTo>
                      <a:pt x="1531" y="65"/>
                    </a:lnTo>
                    <a:lnTo>
                      <a:pt x="1517" y="58"/>
                    </a:lnTo>
                    <a:lnTo>
                      <a:pt x="1501" y="52"/>
                    </a:lnTo>
                    <a:lnTo>
                      <a:pt x="1484" y="46"/>
                    </a:lnTo>
                    <a:lnTo>
                      <a:pt x="1467" y="42"/>
                    </a:lnTo>
                    <a:lnTo>
                      <a:pt x="1449" y="38"/>
                    </a:lnTo>
                    <a:lnTo>
                      <a:pt x="1432" y="37"/>
                    </a:lnTo>
                    <a:lnTo>
                      <a:pt x="1417" y="37"/>
                    </a:lnTo>
                    <a:lnTo>
                      <a:pt x="1389" y="44"/>
                    </a:lnTo>
                    <a:lnTo>
                      <a:pt x="1362" y="51"/>
                    </a:lnTo>
                    <a:lnTo>
                      <a:pt x="1342" y="56"/>
                    </a:lnTo>
                    <a:lnTo>
                      <a:pt x="1326" y="63"/>
                    </a:lnTo>
                    <a:lnTo>
                      <a:pt x="1309" y="72"/>
                    </a:lnTo>
                    <a:lnTo>
                      <a:pt x="1293" y="81"/>
                    </a:lnTo>
                    <a:lnTo>
                      <a:pt x="1279" y="93"/>
                    </a:lnTo>
                    <a:lnTo>
                      <a:pt x="1265" y="107"/>
                    </a:lnTo>
                    <a:lnTo>
                      <a:pt x="1253" y="119"/>
                    </a:lnTo>
                    <a:lnTo>
                      <a:pt x="1241" y="135"/>
                    </a:lnTo>
                    <a:lnTo>
                      <a:pt x="1230" y="150"/>
                    </a:lnTo>
                    <a:lnTo>
                      <a:pt x="1219" y="166"/>
                    </a:lnTo>
                    <a:lnTo>
                      <a:pt x="1201" y="199"/>
                    </a:lnTo>
                    <a:lnTo>
                      <a:pt x="1184" y="234"/>
                    </a:lnTo>
                    <a:lnTo>
                      <a:pt x="1168" y="268"/>
                    </a:lnTo>
                    <a:lnTo>
                      <a:pt x="1157" y="289"/>
                    </a:lnTo>
                    <a:lnTo>
                      <a:pt x="1147" y="306"/>
                    </a:lnTo>
                    <a:lnTo>
                      <a:pt x="1136" y="323"/>
                    </a:lnTo>
                    <a:lnTo>
                      <a:pt x="1123" y="340"/>
                    </a:lnTo>
                    <a:lnTo>
                      <a:pt x="1112" y="354"/>
                    </a:lnTo>
                    <a:lnTo>
                      <a:pt x="1098" y="366"/>
                    </a:lnTo>
                    <a:lnTo>
                      <a:pt x="1083" y="379"/>
                    </a:lnTo>
                    <a:lnTo>
                      <a:pt x="1066" y="389"/>
                    </a:lnTo>
                    <a:lnTo>
                      <a:pt x="1046" y="397"/>
                    </a:lnTo>
                    <a:lnTo>
                      <a:pt x="1038" y="400"/>
                    </a:lnTo>
                    <a:lnTo>
                      <a:pt x="1028" y="402"/>
                    </a:lnTo>
                    <a:lnTo>
                      <a:pt x="1017" y="403"/>
                    </a:lnTo>
                    <a:lnTo>
                      <a:pt x="1007" y="403"/>
                    </a:lnTo>
                    <a:lnTo>
                      <a:pt x="997" y="402"/>
                    </a:lnTo>
                    <a:lnTo>
                      <a:pt x="986" y="399"/>
                    </a:lnTo>
                    <a:lnTo>
                      <a:pt x="987" y="403"/>
                    </a:lnTo>
                    <a:lnTo>
                      <a:pt x="990" y="407"/>
                    </a:lnTo>
                    <a:lnTo>
                      <a:pt x="997" y="413"/>
                    </a:lnTo>
                    <a:lnTo>
                      <a:pt x="1004" y="418"/>
                    </a:lnTo>
                    <a:lnTo>
                      <a:pt x="1007" y="423"/>
                    </a:lnTo>
                    <a:lnTo>
                      <a:pt x="1008" y="427"/>
                    </a:lnTo>
                    <a:lnTo>
                      <a:pt x="1014" y="428"/>
                    </a:lnTo>
                    <a:lnTo>
                      <a:pt x="1018" y="430"/>
                    </a:lnTo>
                    <a:lnTo>
                      <a:pt x="1025" y="435"/>
                    </a:lnTo>
                    <a:lnTo>
                      <a:pt x="1031" y="442"/>
                    </a:lnTo>
                    <a:lnTo>
                      <a:pt x="1038" y="448"/>
                    </a:lnTo>
                    <a:lnTo>
                      <a:pt x="1046" y="451"/>
                    </a:lnTo>
                    <a:lnTo>
                      <a:pt x="1053" y="451"/>
                    </a:lnTo>
                    <a:lnTo>
                      <a:pt x="1057" y="452"/>
                    </a:lnTo>
                    <a:lnTo>
                      <a:pt x="1062" y="453"/>
                    </a:lnTo>
                    <a:lnTo>
                      <a:pt x="1064" y="456"/>
                    </a:lnTo>
                    <a:lnTo>
                      <a:pt x="1066" y="461"/>
                    </a:lnTo>
                    <a:lnTo>
                      <a:pt x="1062" y="463"/>
                    </a:lnTo>
                    <a:lnTo>
                      <a:pt x="1057" y="466"/>
                    </a:lnTo>
                    <a:lnTo>
                      <a:pt x="1046" y="469"/>
                    </a:lnTo>
                    <a:lnTo>
                      <a:pt x="1035" y="469"/>
                    </a:lnTo>
                    <a:lnTo>
                      <a:pt x="1022" y="468"/>
                    </a:lnTo>
                    <a:lnTo>
                      <a:pt x="1010" y="465"/>
                    </a:lnTo>
                    <a:lnTo>
                      <a:pt x="997" y="462"/>
                    </a:lnTo>
                    <a:lnTo>
                      <a:pt x="977" y="455"/>
                    </a:lnTo>
                    <a:lnTo>
                      <a:pt x="984" y="476"/>
                    </a:lnTo>
                    <a:lnTo>
                      <a:pt x="990" y="497"/>
                    </a:lnTo>
                    <a:lnTo>
                      <a:pt x="997" y="515"/>
                    </a:lnTo>
                    <a:lnTo>
                      <a:pt x="1001" y="524"/>
                    </a:lnTo>
                    <a:lnTo>
                      <a:pt x="1007" y="532"/>
                    </a:lnTo>
                    <a:lnTo>
                      <a:pt x="1015" y="541"/>
                    </a:lnTo>
                    <a:lnTo>
                      <a:pt x="1027" y="549"/>
                    </a:lnTo>
                    <a:lnTo>
                      <a:pt x="1038" y="559"/>
                    </a:lnTo>
                    <a:lnTo>
                      <a:pt x="1050" y="569"/>
                    </a:lnTo>
                    <a:lnTo>
                      <a:pt x="1064" y="577"/>
                    </a:lnTo>
                    <a:lnTo>
                      <a:pt x="1079" y="584"/>
                    </a:lnTo>
                    <a:lnTo>
                      <a:pt x="1094" y="590"/>
                    </a:lnTo>
                    <a:lnTo>
                      <a:pt x="1109" y="591"/>
                    </a:lnTo>
                    <a:lnTo>
                      <a:pt x="1118" y="591"/>
                    </a:lnTo>
                    <a:lnTo>
                      <a:pt x="1126" y="591"/>
                    </a:lnTo>
                    <a:lnTo>
                      <a:pt x="1135" y="588"/>
                    </a:lnTo>
                    <a:lnTo>
                      <a:pt x="1143" y="587"/>
                    </a:lnTo>
                    <a:lnTo>
                      <a:pt x="1147" y="588"/>
                    </a:lnTo>
                    <a:lnTo>
                      <a:pt x="1150" y="590"/>
                    </a:lnTo>
                    <a:lnTo>
                      <a:pt x="1153" y="592"/>
                    </a:lnTo>
                    <a:lnTo>
                      <a:pt x="1153" y="595"/>
                    </a:lnTo>
                    <a:lnTo>
                      <a:pt x="1153" y="602"/>
                    </a:lnTo>
                    <a:lnTo>
                      <a:pt x="1150" y="611"/>
                    </a:lnTo>
                    <a:lnTo>
                      <a:pt x="1130" y="615"/>
                    </a:lnTo>
                    <a:lnTo>
                      <a:pt x="1109" y="621"/>
                    </a:lnTo>
                    <a:lnTo>
                      <a:pt x="1097" y="622"/>
                    </a:lnTo>
                    <a:lnTo>
                      <a:pt x="1086" y="623"/>
                    </a:lnTo>
                    <a:lnTo>
                      <a:pt x="1076" y="625"/>
                    </a:lnTo>
                    <a:lnTo>
                      <a:pt x="1064" y="623"/>
                    </a:lnTo>
                    <a:lnTo>
                      <a:pt x="1074" y="633"/>
                    </a:lnTo>
                    <a:lnTo>
                      <a:pt x="1086" y="644"/>
                    </a:lnTo>
                    <a:lnTo>
                      <a:pt x="1100" y="654"/>
                    </a:lnTo>
                    <a:lnTo>
                      <a:pt x="1114" y="664"/>
                    </a:lnTo>
                    <a:lnTo>
                      <a:pt x="1130" y="673"/>
                    </a:lnTo>
                    <a:lnTo>
                      <a:pt x="1146" y="680"/>
                    </a:lnTo>
                    <a:lnTo>
                      <a:pt x="1163" y="684"/>
                    </a:lnTo>
                    <a:lnTo>
                      <a:pt x="1180" y="688"/>
                    </a:lnTo>
                    <a:lnTo>
                      <a:pt x="1189" y="688"/>
                    </a:lnTo>
                    <a:lnTo>
                      <a:pt x="1201" y="688"/>
                    </a:lnTo>
                    <a:lnTo>
                      <a:pt x="1222" y="687"/>
                    </a:lnTo>
                    <a:lnTo>
                      <a:pt x="1232" y="685"/>
                    </a:lnTo>
                    <a:lnTo>
                      <a:pt x="1240" y="687"/>
                    </a:lnTo>
                    <a:lnTo>
                      <a:pt x="1247" y="689"/>
                    </a:lnTo>
                    <a:lnTo>
                      <a:pt x="1251" y="694"/>
                    </a:lnTo>
                    <a:lnTo>
                      <a:pt x="1250" y="698"/>
                    </a:lnTo>
                    <a:lnTo>
                      <a:pt x="1247" y="701"/>
                    </a:lnTo>
                    <a:lnTo>
                      <a:pt x="1239" y="706"/>
                    </a:lnTo>
                    <a:lnTo>
                      <a:pt x="1230" y="712"/>
                    </a:lnTo>
                    <a:lnTo>
                      <a:pt x="1226" y="716"/>
                    </a:lnTo>
                    <a:lnTo>
                      <a:pt x="1223" y="722"/>
                    </a:lnTo>
                    <a:lnTo>
                      <a:pt x="1233" y="724"/>
                    </a:lnTo>
                    <a:lnTo>
                      <a:pt x="1243" y="724"/>
                    </a:lnTo>
                    <a:lnTo>
                      <a:pt x="1251" y="723"/>
                    </a:lnTo>
                    <a:lnTo>
                      <a:pt x="1261" y="720"/>
                    </a:lnTo>
                    <a:lnTo>
                      <a:pt x="1271" y="719"/>
                    </a:lnTo>
                    <a:lnTo>
                      <a:pt x="1279" y="717"/>
                    </a:lnTo>
                    <a:lnTo>
                      <a:pt x="1288" y="717"/>
                    </a:lnTo>
                    <a:lnTo>
                      <a:pt x="1298" y="719"/>
                    </a:lnTo>
                    <a:lnTo>
                      <a:pt x="1299" y="723"/>
                    </a:lnTo>
                    <a:lnTo>
                      <a:pt x="1299" y="727"/>
                    </a:lnTo>
                    <a:lnTo>
                      <a:pt x="1298" y="737"/>
                    </a:lnTo>
                    <a:lnTo>
                      <a:pt x="1327" y="740"/>
                    </a:lnTo>
                    <a:lnTo>
                      <a:pt x="1354" y="743"/>
                    </a:lnTo>
                    <a:lnTo>
                      <a:pt x="1368" y="744"/>
                    </a:lnTo>
                    <a:lnTo>
                      <a:pt x="1382" y="743"/>
                    </a:lnTo>
                    <a:lnTo>
                      <a:pt x="1396" y="741"/>
                    </a:lnTo>
                    <a:lnTo>
                      <a:pt x="1410" y="737"/>
                    </a:lnTo>
                    <a:lnTo>
                      <a:pt x="1401" y="730"/>
                    </a:lnTo>
                    <a:lnTo>
                      <a:pt x="1393" y="726"/>
                    </a:lnTo>
                    <a:lnTo>
                      <a:pt x="1386" y="719"/>
                    </a:lnTo>
                    <a:lnTo>
                      <a:pt x="1383" y="715"/>
                    </a:lnTo>
                    <a:lnTo>
                      <a:pt x="1382" y="710"/>
                    </a:lnTo>
                    <a:lnTo>
                      <a:pt x="1372" y="712"/>
                    </a:lnTo>
                    <a:lnTo>
                      <a:pt x="1363" y="713"/>
                    </a:lnTo>
                    <a:lnTo>
                      <a:pt x="1354" y="712"/>
                    </a:lnTo>
                    <a:lnTo>
                      <a:pt x="1344" y="710"/>
                    </a:lnTo>
                    <a:lnTo>
                      <a:pt x="1334" y="708"/>
                    </a:lnTo>
                    <a:lnTo>
                      <a:pt x="1326" y="705"/>
                    </a:lnTo>
                    <a:lnTo>
                      <a:pt x="1316" y="699"/>
                    </a:lnTo>
                    <a:lnTo>
                      <a:pt x="1309" y="695"/>
                    </a:lnTo>
                    <a:lnTo>
                      <a:pt x="1302" y="688"/>
                    </a:lnTo>
                    <a:lnTo>
                      <a:pt x="1295" y="681"/>
                    </a:lnTo>
                    <a:lnTo>
                      <a:pt x="1291" y="674"/>
                    </a:lnTo>
                    <a:lnTo>
                      <a:pt x="1286" y="666"/>
                    </a:lnTo>
                    <a:lnTo>
                      <a:pt x="1285" y="657"/>
                    </a:lnTo>
                    <a:lnTo>
                      <a:pt x="1285" y="649"/>
                    </a:lnTo>
                    <a:lnTo>
                      <a:pt x="1286" y="639"/>
                    </a:lnTo>
                    <a:lnTo>
                      <a:pt x="1291" y="630"/>
                    </a:lnTo>
                    <a:lnTo>
                      <a:pt x="1269" y="629"/>
                    </a:lnTo>
                    <a:lnTo>
                      <a:pt x="1248" y="626"/>
                    </a:lnTo>
                    <a:lnTo>
                      <a:pt x="1229" y="622"/>
                    </a:lnTo>
                    <a:lnTo>
                      <a:pt x="1209" y="618"/>
                    </a:lnTo>
                    <a:lnTo>
                      <a:pt x="1192" y="611"/>
                    </a:lnTo>
                    <a:lnTo>
                      <a:pt x="1177" y="601"/>
                    </a:lnTo>
                    <a:lnTo>
                      <a:pt x="1170" y="595"/>
                    </a:lnTo>
                    <a:lnTo>
                      <a:pt x="1164" y="590"/>
                    </a:lnTo>
                    <a:lnTo>
                      <a:pt x="1159" y="583"/>
                    </a:lnTo>
                    <a:lnTo>
                      <a:pt x="1154" y="576"/>
                    </a:lnTo>
                    <a:lnTo>
                      <a:pt x="1156" y="573"/>
                    </a:lnTo>
                    <a:lnTo>
                      <a:pt x="1160" y="571"/>
                    </a:lnTo>
                    <a:lnTo>
                      <a:pt x="1167" y="570"/>
                    </a:lnTo>
                    <a:lnTo>
                      <a:pt x="1175" y="570"/>
                    </a:lnTo>
                    <a:lnTo>
                      <a:pt x="1185" y="571"/>
                    </a:lnTo>
                    <a:lnTo>
                      <a:pt x="1195" y="571"/>
                    </a:lnTo>
                    <a:lnTo>
                      <a:pt x="1203" y="570"/>
                    </a:lnTo>
                    <a:lnTo>
                      <a:pt x="1208" y="569"/>
                    </a:lnTo>
                    <a:lnTo>
                      <a:pt x="1210" y="567"/>
                    </a:lnTo>
                    <a:lnTo>
                      <a:pt x="1215" y="564"/>
                    </a:lnTo>
                    <a:lnTo>
                      <a:pt x="1216" y="560"/>
                    </a:lnTo>
                    <a:lnTo>
                      <a:pt x="1206" y="556"/>
                    </a:lnTo>
                    <a:lnTo>
                      <a:pt x="1195" y="550"/>
                    </a:lnTo>
                    <a:lnTo>
                      <a:pt x="1185" y="545"/>
                    </a:lnTo>
                    <a:lnTo>
                      <a:pt x="1175" y="538"/>
                    </a:lnTo>
                    <a:lnTo>
                      <a:pt x="1167" y="529"/>
                    </a:lnTo>
                    <a:lnTo>
                      <a:pt x="1159" y="521"/>
                    </a:lnTo>
                    <a:lnTo>
                      <a:pt x="1152" y="512"/>
                    </a:lnTo>
                    <a:lnTo>
                      <a:pt x="1147" y="503"/>
                    </a:lnTo>
                    <a:lnTo>
                      <a:pt x="1143" y="494"/>
                    </a:lnTo>
                    <a:lnTo>
                      <a:pt x="1139" y="483"/>
                    </a:lnTo>
                    <a:lnTo>
                      <a:pt x="1137" y="477"/>
                    </a:lnTo>
                    <a:lnTo>
                      <a:pt x="1137" y="473"/>
                    </a:lnTo>
                    <a:lnTo>
                      <a:pt x="1137" y="468"/>
                    </a:lnTo>
                    <a:lnTo>
                      <a:pt x="1140" y="462"/>
                    </a:lnTo>
                    <a:lnTo>
                      <a:pt x="1146" y="462"/>
                    </a:lnTo>
                    <a:lnTo>
                      <a:pt x="1150" y="465"/>
                    </a:lnTo>
                    <a:lnTo>
                      <a:pt x="1153" y="469"/>
                    </a:lnTo>
                    <a:lnTo>
                      <a:pt x="1154" y="475"/>
                    </a:lnTo>
                    <a:lnTo>
                      <a:pt x="1157" y="479"/>
                    </a:lnTo>
                    <a:lnTo>
                      <a:pt x="1160" y="483"/>
                    </a:lnTo>
                    <a:lnTo>
                      <a:pt x="1163" y="486"/>
                    </a:lnTo>
                    <a:lnTo>
                      <a:pt x="1170" y="484"/>
                    </a:lnTo>
                    <a:lnTo>
                      <a:pt x="1163" y="476"/>
                    </a:lnTo>
                    <a:lnTo>
                      <a:pt x="1156" y="468"/>
                    </a:lnTo>
                    <a:lnTo>
                      <a:pt x="1150" y="458"/>
                    </a:lnTo>
                    <a:lnTo>
                      <a:pt x="1147" y="446"/>
                    </a:lnTo>
                    <a:lnTo>
                      <a:pt x="1143" y="432"/>
                    </a:lnTo>
                    <a:lnTo>
                      <a:pt x="1140" y="417"/>
                    </a:lnTo>
                    <a:lnTo>
                      <a:pt x="1140" y="400"/>
                    </a:lnTo>
                    <a:lnTo>
                      <a:pt x="1140" y="395"/>
                    </a:lnTo>
                    <a:lnTo>
                      <a:pt x="1143" y="390"/>
                    </a:lnTo>
                    <a:lnTo>
                      <a:pt x="1145" y="393"/>
                    </a:lnTo>
                    <a:lnTo>
                      <a:pt x="1147" y="396"/>
                    </a:lnTo>
                    <a:lnTo>
                      <a:pt x="1153" y="402"/>
                    </a:lnTo>
                    <a:lnTo>
                      <a:pt x="1156" y="404"/>
                    </a:lnTo>
                    <a:lnTo>
                      <a:pt x="1156" y="407"/>
                    </a:lnTo>
                    <a:lnTo>
                      <a:pt x="1156" y="411"/>
                    </a:lnTo>
                    <a:lnTo>
                      <a:pt x="1154" y="414"/>
                    </a:lnTo>
                    <a:lnTo>
                      <a:pt x="1166" y="424"/>
                    </a:lnTo>
                    <a:lnTo>
                      <a:pt x="1177" y="430"/>
                    </a:lnTo>
                    <a:lnTo>
                      <a:pt x="1189" y="434"/>
                    </a:lnTo>
                    <a:lnTo>
                      <a:pt x="1201" y="435"/>
                    </a:lnTo>
                    <a:lnTo>
                      <a:pt x="1213" y="434"/>
                    </a:lnTo>
                    <a:lnTo>
                      <a:pt x="1226" y="432"/>
                    </a:lnTo>
                    <a:lnTo>
                      <a:pt x="1237" y="427"/>
                    </a:lnTo>
                    <a:lnTo>
                      <a:pt x="1248" y="421"/>
                    </a:lnTo>
                    <a:lnTo>
                      <a:pt x="1260" y="414"/>
                    </a:lnTo>
                    <a:lnTo>
                      <a:pt x="1269" y="406"/>
                    </a:lnTo>
                    <a:lnTo>
                      <a:pt x="1279" y="396"/>
                    </a:lnTo>
                    <a:lnTo>
                      <a:pt x="1288" y="386"/>
                    </a:lnTo>
                    <a:lnTo>
                      <a:pt x="1296" y="376"/>
                    </a:lnTo>
                    <a:lnTo>
                      <a:pt x="1303" y="365"/>
                    </a:lnTo>
                    <a:lnTo>
                      <a:pt x="1309" y="352"/>
                    </a:lnTo>
                    <a:lnTo>
                      <a:pt x="1313" y="341"/>
                    </a:lnTo>
                    <a:lnTo>
                      <a:pt x="1317" y="322"/>
                    </a:lnTo>
                    <a:lnTo>
                      <a:pt x="1321" y="299"/>
                    </a:lnTo>
                    <a:lnTo>
                      <a:pt x="1324" y="278"/>
                    </a:lnTo>
                    <a:lnTo>
                      <a:pt x="1327" y="268"/>
                    </a:lnTo>
                    <a:lnTo>
                      <a:pt x="1330" y="258"/>
                    </a:lnTo>
                    <a:lnTo>
                      <a:pt x="1337" y="253"/>
                    </a:lnTo>
                    <a:lnTo>
                      <a:pt x="1344" y="246"/>
                    </a:lnTo>
                    <a:lnTo>
                      <a:pt x="1349" y="237"/>
                    </a:lnTo>
                    <a:lnTo>
                      <a:pt x="1354" y="232"/>
                    </a:lnTo>
                    <a:lnTo>
                      <a:pt x="1349" y="233"/>
                    </a:lnTo>
                    <a:lnTo>
                      <a:pt x="1345" y="237"/>
                    </a:lnTo>
                    <a:lnTo>
                      <a:pt x="1338" y="244"/>
                    </a:lnTo>
                    <a:lnTo>
                      <a:pt x="1334" y="247"/>
                    </a:lnTo>
                    <a:lnTo>
                      <a:pt x="1330" y="249"/>
                    </a:lnTo>
                    <a:lnTo>
                      <a:pt x="1326" y="246"/>
                    </a:lnTo>
                    <a:lnTo>
                      <a:pt x="1321" y="241"/>
                    </a:lnTo>
                    <a:lnTo>
                      <a:pt x="1333" y="223"/>
                    </a:lnTo>
                    <a:lnTo>
                      <a:pt x="1347" y="204"/>
                    </a:lnTo>
                    <a:lnTo>
                      <a:pt x="1362" y="185"/>
                    </a:lnTo>
                    <a:lnTo>
                      <a:pt x="1380" y="167"/>
                    </a:lnTo>
                    <a:lnTo>
                      <a:pt x="1400" y="152"/>
                    </a:lnTo>
                    <a:lnTo>
                      <a:pt x="1421" y="138"/>
                    </a:lnTo>
                    <a:lnTo>
                      <a:pt x="1432" y="131"/>
                    </a:lnTo>
                    <a:lnTo>
                      <a:pt x="1445" y="125"/>
                    </a:lnTo>
                    <a:lnTo>
                      <a:pt x="1458" y="121"/>
                    </a:lnTo>
                    <a:lnTo>
                      <a:pt x="1470" y="118"/>
                    </a:lnTo>
                    <a:lnTo>
                      <a:pt x="1502" y="111"/>
                    </a:lnTo>
                    <a:lnTo>
                      <a:pt x="1535" y="107"/>
                    </a:lnTo>
                    <a:lnTo>
                      <a:pt x="1567" y="105"/>
                    </a:lnTo>
                    <a:lnTo>
                      <a:pt x="1602" y="104"/>
                    </a:lnTo>
                    <a:lnTo>
                      <a:pt x="1611" y="102"/>
                    </a:lnTo>
                    <a:lnTo>
                      <a:pt x="1618" y="102"/>
                    </a:lnTo>
                    <a:lnTo>
                      <a:pt x="1620" y="104"/>
                    </a:lnTo>
                    <a:lnTo>
                      <a:pt x="1623" y="105"/>
                    </a:lnTo>
                    <a:lnTo>
                      <a:pt x="1625" y="110"/>
                    </a:lnTo>
                    <a:lnTo>
                      <a:pt x="1626" y="115"/>
                    </a:lnTo>
                    <a:lnTo>
                      <a:pt x="1622" y="119"/>
                    </a:lnTo>
                    <a:lnTo>
                      <a:pt x="1619" y="121"/>
                    </a:lnTo>
                    <a:lnTo>
                      <a:pt x="1616" y="122"/>
                    </a:lnTo>
                    <a:lnTo>
                      <a:pt x="1613" y="122"/>
                    </a:lnTo>
                    <a:lnTo>
                      <a:pt x="1606" y="119"/>
                    </a:lnTo>
                    <a:lnTo>
                      <a:pt x="1599" y="118"/>
                    </a:lnTo>
                    <a:lnTo>
                      <a:pt x="1587" y="117"/>
                    </a:lnTo>
                    <a:lnTo>
                      <a:pt x="1575" y="117"/>
                    </a:lnTo>
                    <a:lnTo>
                      <a:pt x="1554" y="118"/>
                    </a:lnTo>
                    <a:lnTo>
                      <a:pt x="1535" y="122"/>
                    </a:lnTo>
                    <a:lnTo>
                      <a:pt x="1517" y="125"/>
                    </a:lnTo>
                    <a:lnTo>
                      <a:pt x="1490" y="128"/>
                    </a:lnTo>
                    <a:lnTo>
                      <a:pt x="1466" y="135"/>
                    </a:lnTo>
                    <a:lnTo>
                      <a:pt x="1444" y="143"/>
                    </a:lnTo>
                    <a:lnTo>
                      <a:pt x="1422" y="153"/>
                    </a:lnTo>
                    <a:lnTo>
                      <a:pt x="1403" y="166"/>
                    </a:lnTo>
                    <a:lnTo>
                      <a:pt x="1385" y="181"/>
                    </a:lnTo>
                    <a:lnTo>
                      <a:pt x="1369" y="198"/>
                    </a:lnTo>
                    <a:lnTo>
                      <a:pt x="1356" y="215"/>
                    </a:lnTo>
                    <a:lnTo>
                      <a:pt x="1363" y="215"/>
                    </a:lnTo>
                    <a:lnTo>
                      <a:pt x="1371" y="212"/>
                    </a:lnTo>
                    <a:lnTo>
                      <a:pt x="1376" y="209"/>
                    </a:lnTo>
                    <a:lnTo>
                      <a:pt x="1379" y="205"/>
                    </a:lnTo>
                    <a:lnTo>
                      <a:pt x="1387" y="208"/>
                    </a:lnTo>
                    <a:lnTo>
                      <a:pt x="1390" y="209"/>
                    </a:lnTo>
                    <a:lnTo>
                      <a:pt x="1392" y="212"/>
                    </a:lnTo>
                    <a:lnTo>
                      <a:pt x="1393" y="215"/>
                    </a:lnTo>
                    <a:lnTo>
                      <a:pt x="1393" y="218"/>
                    </a:lnTo>
                    <a:lnTo>
                      <a:pt x="1390" y="226"/>
                    </a:lnTo>
                    <a:lnTo>
                      <a:pt x="1386" y="226"/>
                    </a:lnTo>
                    <a:lnTo>
                      <a:pt x="1383" y="227"/>
                    </a:lnTo>
                    <a:lnTo>
                      <a:pt x="1380" y="229"/>
                    </a:lnTo>
                    <a:lnTo>
                      <a:pt x="1378" y="229"/>
                    </a:lnTo>
                    <a:lnTo>
                      <a:pt x="1371" y="234"/>
                    </a:lnTo>
                    <a:lnTo>
                      <a:pt x="1365" y="239"/>
                    </a:lnTo>
                    <a:lnTo>
                      <a:pt x="1356" y="250"/>
                    </a:lnTo>
                    <a:lnTo>
                      <a:pt x="1348" y="264"/>
                    </a:lnTo>
                    <a:lnTo>
                      <a:pt x="1344" y="278"/>
                    </a:lnTo>
                    <a:lnTo>
                      <a:pt x="1340" y="292"/>
                    </a:lnTo>
                    <a:lnTo>
                      <a:pt x="1335" y="307"/>
                    </a:lnTo>
                    <a:lnTo>
                      <a:pt x="1328" y="340"/>
                    </a:lnTo>
                    <a:lnTo>
                      <a:pt x="1323" y="357"/>
                    </a:lnTo>
                    <a:lnTo>
                      <a:pt x="1316" y="373"/>
                    </a:lnTo>
                    <a:lnTo>
                      <a:pt x="1307" y="388"/>
                    </a:lnTo>
                    <a:lnTo>
                      <a:pt x="1296" y="402"/>
                    </a:lnTo>
                    <a:lnTo>
                      <a:pt x="1285" y="414"/>
                    </a:lnTo>
                    <a:lnTo>
                      <a:pt x="1272" y="424"/>
                    </a:lnTo>
                    <a:lnTo>
                      <a:pt x="1260" y="434"/>
                    </a:lnTo>
                    <a:lnTo>
                      <a:pt x="1244" y="442"/>
                    </a:lnTo>
                    <a:lnTo>
                      <a:pt x="1240" y="444"/>
                    </a:lnTo>
                    <a:lnTo>
                      <a:pt x="1234" y="445"/>
                    </a:lnTo>
                    <a:lnTo>
                      <a:pt x="1225" y="449"/>
                    </a:lnTo>
                    <a:lnTo>
                      <a:pt x="1213" y="453"/>
                    </a:lnTo>
                    <a:lnTo>
                      <a:pt x="1208" y="455"/>
                    </a:lnTo>
                    <a:lnTo>
                      <a:pt x="1201" y="455"/>
                    </a:lnTo>
                    <a:lnTo>
                      <a:pt x="1195" y="455"/>
                    </a:lnTo>
                    <a:lnTo>
                      <a:pt x="1189" y="453"/>
                    </a:lnTo>
                    <a:lnTo>
                      <a:pt x="1178" y="448"/>
                    </a:lnTo>
                    <a:lnTo>
                      <a:pt x="1168" y="445"/>
                    </a:lnTo>
                    <a:lnTo>
                      <a:pt x="1164" y="444"/>
                    </a:lnTo>
                    <a:lnTo>
                      <a:pt x="1159" y="442"/>
                    </a:lnTo>
                    <a:lnTo>
                      <a:pt x="1163" y="452"/>
                    </a:lnTo>
                    <a:lnTo>
                      <a:pt x="1167" y="462"/>
                    </a:lnTo>
                    <a:lnTo>
                      <a:pt x="1171" y="469"/>
                    </a:lnTo>
                    <a:lnTo>
                      <a:pt x="1178" y="476"/>
                    </a:lnTo>
                    <a:lnTo>
                      <a:pt x="1185" y="482"/>
                    </a:lnTo>
                    <a:lnTo>
                      <a:pt x="1192" y="486"/>
                    </a:lnTo>
                    <a:lnTo>
                      <a:pt x="1202" y="489"/>
                    </a:lnTo>
                    <a:lnTo>
                      <a:pt x="1212" y="490"/>
                    </a:lnTo>
                    <a:lnTo>
                      <a:pt x="1208" y="496"/>
                    </a:lnTo>
                    <a:lnTo>
                      <a:pt x="1203" y="500"/>
                    </a:lnTo>
                    <a:lnTo>
                      <a:pt x="1196" y="501"/>
                    </a:lnTo>
                    <a:lnTo>
                      <a:pt x="1188" y="503"/>
                    </a:lnTo>
                    <a:lnTo>
                      <a:pt x="1180" y="501"/>
                    </a:lnTo>
                    <a:lnTo>
                      <a:pt x="1173" y="500"/>
                    </a:lnTo>
                    <a:lnTo>
                      <a:pt x="1159" y="496"/>
                    </a:lnTo>
                    <a:lnTo>
                      <a:pt x="1166" y="507"/>
                    </a:lnTo>
                    <a:lnTo>
                      <a:pt x="1173" y="518"/>
                    </a:lnTo>
                    <a:lnTo>
                      <a:pt x="1181" y="527"/>
                    </a:lnTo>
                    <a:lnTo>
                      <a:pt x="1191" y="534"/>
                    </a:lnTo>
                    <a:lnTo>
                      <a:pt x="1202" y="539"/>
                    </a:lnTo>
                    <a:lnTo>
                      <a:pt x="1215" y="543"/>
                    </a:lnTo>
                    <a:lnTo>
                      <a:pt x="1227" y="546"/>
                    </a:lnTo>
                    <a:lnTo>
                      <a:pt x="1241" y="548"/>
                    </a:lnTo>
                    <a:lnTo>
                      <a:pt x="1239" y="557"/>
                    </a:lnTo>
                    <a:lnTo>
                      <a:pt x="1233" y="564"/>
                    </a:lnTo>
                    <a:lnTo>
                      <a:pt x="1226" y="570"/>
                    </a:lnTo>
                    <a:lnTo>
                      <a:pt x="1218" y="574"/>
                    </a:lnTo>
                    <a:lnTo>
                      <a:pt x="1209" y="578"/>
                    </a:lnTo>
                    <a:lnTo>
                      <a:pt x="1199" y="581"/>
                    </a:lnTo>
                    <a:lnTo>
                      <a:pt x="1181" y="584"/>
                    </a:lnTo>
                    <a:close/>
                    <a:moveTo>
                      <a:pt x="2099" y="364"/>
                    </a:moveTo>
                    <a:lnTo>
                      <a:pt x="2099" y="364"/>
                    </a:lnTo>
                    <a:lnTo>
                      <a:pt x="2082" y="361"/>
                    </a:lnTo>
                    <a:lnTo>
                      <a:pt x="2067" y="357"/>
                    </a:lnTo>
                    <a:lnTo>
                      <a:pt x="2053" y="350"/>
                    </a:lnTo>
                    <a:lnTo>
                      <a:pt x="2040" y="341"/>
                    </a:lnTo>
                    <a:lnTo>
                      <a:pt x="2028" y="333"/>
                    </a:lnTo>
                    <a:lnTo>
                      <a:pt x="2016" y="323"/>
                    </a:lnTo>
                    <a:lnTo>
                      <a:pt x="2005" y="310"/>
                    </a:lnTo>
                    <a:lnTo>
                      <a:pt x="1995" y="299"/>
                    </a:lnTo>
                    <a:lnTo>
                      <a:pt x="1978" y="274"/>
                    </a:lnTo>
                    <a:lnTo>
                      <a:pt x="1962" y="246"/>
                    </a:lnTo>
                    <a:lnTo>
                      <a:pt x="1932" y="194"/>
                    </a:lnTo>
                    <a:lnTo>
                      <a:pt x="1926" y="194"/>
                    </a:lnTo>
                    <a:lnTo>
                      <a:pt x="1926" y="195"/>
                    </a:lnTo>
                    <a:lnTo>
                      <a:pt x="1925" y="197"/>
                    </a:lnTo>
                    <a:lnTo>
                      <a:pt x="1922" y="198"/>
                    </a:lnTo>
                    <a:lnTo>
                      <a:pt x="1928" y="211"/>
                    </a:lnTo>
                    <a:lnTo>
                      <a:pt x="1935" y="223"/>
                    </a:lnTo>
                    <a:lnTo>
                      <a:pt x="1950" y="250"/>
                    </a:lnTo>
                    <a:lnTo>
                      <a:pt x="1959" y="264"/>
                    </a:lnTo>
                    <a:lnTo>
                      <a:pt x="1964" y="278"/>
                    </a:lnTo>
                    <a:lnTo>
                      <a:pt x="1970" y="293"/>
                    </a:lnTo>
                    <a:lnTo>
                      <a:pt x="1974" y="307"/>
                    </a:lnTo>
                    <a:lnTo>
                      <a:pt x="1977" y="329"/>
                    </a:lnTo>
                    <a:lnTo>
                      <a:pt x="1977" y="347"/>
                    </a:lnTo>
                    <a:lnTo>
                      <a:pt x="1976" y="365"/>
                    </a:lnTo>
                    <a:lnTo>
                      <a:pt x="1971" y="382"/>
                    </a:lnTo>
                    <a:lnTo>
                      <a:pt x="1966" y="399"/>
                    </a:lnTo>
                    <a:lnTo>
                      <a:pt x="1960" y="416"/>
                    </a:lnTo>
                    <a:lnTo>
                      <a:pt x="1945" y="448"/>
                    </a:lnTo>
                    <a:lnTo>
                      <a:pt x="1939" y="452"/>
                    </a:lnTo>
                    <a:lnTo>
                      <a:pt x="1935" y="458"/>
                    </a:lnTo>
                    <a:lnTo>
                      <a:pt x="1931" y="463"/>
                    </a:lnTo>
                    <a:lnTo>
                      <a:pt x="1926" y="469"/>
                    </a:lnTo>
                    <a:lnTo>
                      <a:pt x="1932" y="482"/>
                    </a:lnTo>
                    <a:lnTo>
                      <a:pt x="1936" y="496"/>
                    </a:lnTo>
                    <a:lnTo>
                      <a:pt x="1938" y="510"/>
                    </a:lnTo>
                    <a:lnTo>
                      <a:pt x="1938" y="524"/>
                    </a:lnTo>
                    <a:lnTo>
                      <a:pt x="1935" y="536"/>
                    </a:lnTo>
                    <a:lnTo>
                      <a:pt x="1933" y="543"/>
                    </a:lnTo>
                    <a:lnTo>
                      <a:pt x="1929" y="549"/>
                    </a:lnTo>
                    <a:lnTo>
                      <a:pt x="1926" y="553"/>
                    </a:lnTo>
                    <a:lnTo>
                      <a:pt x="1921" y="557"/>
                    </a:lnTo>
                    <a:lnTo>
                      <a:pt x="1915" y="562"/>
                    </a:lnTo>
                    <a:lnTo>
                      <a:pt x="1908" y="563"/>
                    </a:lnTo>
                    <a:lnTo>
                      <a:pt x="1908" y="574"/>
                    </a:lnTo>
                    <a:lnTo>
                      <a:pt x="1908" y="585"/>
                    </a:lnTo>
                    <a:lnTo>
                      <a:pt x="1907" y="595"/>
                    </a:lnTo>
                    <a:lnTo>
                      <a:pt x="1904" y="604"/>
                    </a:lnTo>
                    <a:lnTo>
                      <a:pt x="1898" y="623"/>
                    </a:lnTo>
                    <a:lnTo>
                      <a:pt x="1894" y="644"/>
                    </a:lnTo>
                    <a:lnTo>
                      <a:pt x="1910" y="646"/>
                    </a:lnTo>
                    <a:lnTo>
                      <a:pt x="1925" y="646"/>
                    </a:lnTo>
                    <a:lnTo>
                      <a:pt x="1940" y="644"/>
                    </a:lnTo>
                    <a:lnTo>
                      <a:pt x="1955" y="642"/>
                    </a:lnTo>
                    <a:lnTo>
                      <a:pt x="1967" y="635"/>
                    </a:lnTo>
                    <a:lnTo>
                      <a:pt x="1978" y="628"/>
                    </a:lnTo>
                    <a:lnTo>
                      <a:pt x="1983" y="622"/>
                    </a:lnTo>
                    <a:lnTo>
                      <a:pt x="1987" y="616"/>
                    </a:lnTo>
                    <a:lnTo>
                      <a:pt x="1990" y="611"/>
                    </a:lnTo>
                    <a:lnTo>
                      <a:pt x="1992" y="604"/>
                    </a:lnTo>
                    <a:lnTo>
                      <a:pt x="1974" y="601"/>
                    </a:lnTo>
                    <a:lnTo>
                      <a:pt x="1957" y="597"/>
                    </a:lnTo>
                    <a:lnTo>
                      <a:pt x="1950" y="594"/>
                    </a:lnTo>
                    <a:lnTo>
                      <a:pt x="1945" y="591"/>
                    </a:lnTo>
                    <a:lnTo>
                      <a:pt x="1940" y="585"/>
                    </a:lnTo>
                    <a:lnTo>
                      <a:pt x="1939" y="580"/>
                    </a:lnTo>
                    <a:lnTo>
                      <a:pt x="1950" y="584"/>
                    </a:lnTo>
                    <a:lnTo>
                      <a:pt x="1960" y="587"/>
                    </a:lnTo>
                    <a:lnTo>
                      <a:pt x="1971" y="590"/>
                    </a:lnTo>
                    <a:lnTo>
                      <a:pt x="1983" y="590"/>
                    </a:lnTo>
                    <a:lnTo>
                      <a:pt x="1994" y="591"/>
                    </a:lnTo>
                    <a:lnTo>
                      <a:pt x="2005" y="590"/>
                    </a:lnTo>
                    <a:lnTo>
                      <a:pt x="2016" y="588"/>
                    </a:lnTo>
                    <a:lnTo>
                      <a:pt x="2026" y="585"/>
                    </a:lnTo>
                    <a:lnTo>
                      <a:pt x="2037" y="581"/>
                    </a:lnTo>
                    <a:lnTo>
                      <a:pt x="2047" y="577"/>
                    </a:lnTo>
                    <a:lnTo>
                      <a:pt x="2056" y="571"/>
                    </a:lnTo>
                    <a:lnTo>
                      <a:pt x="2064" y="564"/>
                    </a:lnTo>
                    <a:lnTo>
                      <a:pt x="2071" y="557"/>
                    </a:lnTo>
                    <a:lnTo>
                      <a:pt x="2077" y="549"/>
                    </a:lnTo>
                    <a:lnTo>
                      <a:pt x="2082" y="541"/>
                    </a:lnTo>
                    <a:lnTo>
                      <a:pt x="2086" y="531"/>
                    </a:lnTo>
                    <a:lnTo>
                      <a:pt x="2075" y="531"/>
                    </a:lnTo>
                    <a:lnTo>
                      <a:pt x="2065" y="529"/>
                    </a:lnTo>
                    <a:lnTo>
                      <a:pt x="2056" y="528"/>
                    </a:lnTo>
                    <a:lnTo>
                      <a:pt x="2046" y="525"/>
                    </a:lnTo>
                    <a:lnTo>
                      <a:pt x="2028" y="518"/>
                    </a:lnTo>
                    <a:lnTo>
                      <a:pt x="2011" y="510"/>
                    </a:lnTo>
                    <a:lnTo>
                      <a:pt x="1995" y="501"/>
                    </a:lnTo>
                    <a:lnTo>
                      <a:pt x="1983" y="494"/>
                    </a:lnTo>
                    <a:lnTo>
                      <a:pt x="1977" y="490"/>
                    </a:lnTo>
                    <a:lnTo>
                      <a:pt x="1974" y="484"/>
                    </a:lnTo>
                    <a:lnTo>
                      <a:pt x="1973" y="479"/>
                    </a:lnTo>
                    <a:lnTo>
                      <a:pt x="1973" y="470"/>
                    </a:lnTo>
                    <a:lnTo>
                      <a:pt x="1999" y="482"/>
                    </a:lnTo>
                    <a:lnTo>
                      <a:pt x="2012" y="486"/>
                    </a:lnTo>
                    <a:lnTo>
                      <a:pt x="2026" y="489"/>
                    </a:lnTo>
                    <a:lnTo>
                      <a:pt x="2042" y="489"/>
                    </a:lnTo>
                    <a:lnTo>
                      <a:pt x="2057" y="489"/>
                    </a:lnTo>
                    <a:lnTo>
                      <a:pt x="2070" y="486"/>
                    </a:lnTo>
                    <a:lnTo>
                      <a:pt x="2082" y="482"/>
                    </a:lnTo>
                    <a:lnTo>
                      <a:pt x="2093" y="476"/>
                    </a:lnTo>
                    <a:lnTo>
                      <a:pt x="2105" y="469"/>
                    </a:lnTo>
                    <a:lnTo>
                      <a:pt x="2113" y="461"/>
                    </a:lnTo>
                    <a:lnTo>
                      <a:pt x="2122" y="452"/>
                    </a:lnTo>
                    <a:lnTo>
                      <a:pt x="2129" y="442"/>
                    </a:lnTo>
                    <a:lnTo>
                      <a:pt x="2136" y="431"/>
                    </a:lnTo>
                    <a:lnTo>
                      <a:pt x="2141" y="420"/>
                    </a:lnTo>
                    <a:lnTo>
                      <a:pt x="2145" y="407"/>
                    </a:lnTo>
                    <a:lnTo>
                      <a:pt x="2148" y="395"/>
                    </a:lnTo>
                    <a:lnTo>
                      <a:pt x="2150" y="380"/>
                    </a:lnTo>
                    <a:lnTo>
                      <a:pt x="2151" y="368"/>
                    </a:lnTo>
                    <a:lnTo>
                      <a:pt x="2151" y="354"/>
                    </a:lnTo>
                    <a:lnTo>
                      <a:pt x="2138" y="358"/>
                    </a:lnTo>
                    <a:lnTo>
                      <a:pt x="2127" y="362"/>
                    </a:lnTo>
                    <a:lnTo>
                      <a:pt x="2115" y="365"/>
                    </a:lnTo>
                    <a:lnTo>
                      <a:pt x="2099" y="364"/>
                    </a:lnTo>
                    <a:close/>
                    <a:moveTo>
                      <a:pt x="1313" y="625"/>
                    </a:moveTo>
                    <a:lnTo>
                      <a:pt x="1313" y="625"/>
                    </a:lnTo>
                    <a:lnTo>
                      <a:pt x="1309" y="630"/>
                    </a:lnTo>
                    <a:lnTo>
                      <a:pt x="1306" y="636"/>
                    </a:lnTo>
                    <a:lnTo>
                      <a:pt x="1303" y="643"/>
                    </a:lnTo>
                    <a:lnTo>
                      <a:pt x="1303" y="649"/>
                    </a:lnTo>
                    <a:lnTo>
                      <a:pt x="1303" y="654"/>
                    </a:lnTo>
                    <a:lnTo>
                      <a:pt x="1305" y="660"/>
                    </a:lnTo>
                    <a:lnTo>
                      <a:pt x="1306" y="666"/>
                    </a:lnTo>
                    <a:lnTo>
                      <a:pt x="1309" y="671"/>
                    </a:lnTo>
                    <a:lnTo>
                      <a:pt x="1317" y="681"/>
                    </a:lnTo>
                    <a:lnTo>
                      <a:pt x="1327" y="688"/>
                    </a:lnTo>
                    <a:lnTo>
                      <a:pt x="1340" y="695"/>
                    </a:lnTo>
                    <a:lnTo>
                      <a:pt x="1351" y="698"/>
                    </a:lnTo>
                    <a:lnTo>
                      <a:pt x="1356" y="695"/>
                    </a:lnTo>
                    <a:lnTo>
                      <a:pt x="1363" y="692"/>
                    </a:lnTo>
                    <a:lnTo>
                      <a:pt x="1371" y="691"/>
                    </a:lnTo>
                    <a:lnTo>
                      <a:pt x="1376" y="688"/>
                    </a:lnTo>
                    <a:lnTo>
                      <a:pt x="1389" y="698"/>
                    </a:lnTo>
                    <a:lnTo>
                      <a:pt x="1403" y="708"/>
                    </a:lnTo>
                    <a:lnTo>
                      <a:pt x="1431" y="727"/>
                    </a:lnTo>
                    <a:lnTo>
                      <a:pt x="1459" y="744"/>
                    </a:lnTo>
                    <a:lnTo>
                      <a:pt x="1488" y="762"/>
                    </a:lnTo>
                    <a:lnTo>
                      <a:pt x="1525" y="772"/>
                    </a:lnTo>
                    <a:lnTo>
                      <a:pt x="1560" y="781"/>
                    </a:lnTo>
                    <a:lnTo>
                      <a:pt x="1577" y="785"/>
                    </a:lnTo>
                    <a:lnTo>
                      <a:pt x="1595" y="786"/>
                    </a:lnTo>
                    <a:lnTo>
                      <a:pt x="1612" y="788"/>
                    </a:lnTo>
                    <a:lnTo>
                      <a:pt x="1630" y="788"/>
                    </a:lnTo>
                    <a:lnTo>
                      <a:pt x="1644" y="790"/>
                    </a:lnTo>
                    <a:lnTo>
                      <a:pt x="1661" y="792"/>
                    </a:lnTo>
                    <a:lnTo>
                      <a:pt x="1678" y="792"/>
                    </a:lnTo>
                    <a:lnTo>
                      <a:pt x="1695" y="792"/>
                    </a:lnTo>
                    <a:lnTo>
                      <a:pt x="1710" y="789"/>
                    </a:lnTo>
                    <a:lnTo>
                      <a:pt x="1726" y="785"/>
                    </a:lnTo>
                    <a:lnTo>
                      <a:pt x="1740" y="781"/>
                    </a:lnTo>
                    <a:lnTo>
                      <a:pt x="1752" y="774"/>
                    </a:lnTo>
                    <a:lnTo>
                      <a:pt x="1757" y="774"/>
                    </a:lnTo>
                    <a:lnTo>
                      <a:pt x="1759" y="772"/>
                    </a:lnTo>
                    <a:lnTo>
                      <a:pt x="1762" y="772"/>
                    </a:lnTo>
                    <a:lnTo>
                      <a:pt x="1766" y="772"/>
                    </a:lnTo>
                    <a:lnTo>
                      <a:pt x="1803" y="734"/>
                    </a:lnTo>
                    <a:lnTo>
                      <a:pt x="1821" y="716"/>
                    </a:lnTo>
                    <a:lnTo>
                      <a:pt x="1839" y="695"/>
                    </a:lnTo>
                    <a:lnTo>
                      <a:pt x="1855" y="674"/>
                    </a:lnTo>
                    <a:lnTo>
                      <a:pt x="1869" y="651"/>
                    </a:lnTo>
                    <a:lnTo>
                      <a:pt x="1880" y="626"/>
                    </a:lnTo>
                    <a:lnTo>
                      <a:pt x="1884" y="614"/>
                    </a:lnTo>
                    <a:lnTo>
                      <a:pt x="1889" y="601"/>
                    </a:lnTo>
                    <a:lnTo>
                      <a:pt x="1887" y="591"/>
                    </a:lnTo>
                    <a:lnTo>
                      <a:pt x="1889" y="583"/>
                    </a:lnTo>
                    <a:lnTo>
                      <a:pt x="1890" y="576"/>
                    </a:lnTo>
                    <a:lnTo>
                      <a:pt x="1893" y="567"/>
                    </a:lnTo>
                    <a:lnTo>
                      <a:pt x="1894" y="560"/>
                    </a:lnTo>
                    <a:lnTo>
                      <a:pt x="1893" y="548"/>
                    </a:lnTo>
                    <a:lnTo>
                      <a:pt x="1891" y="535"/>
                    </a:lnTo>
                    <a:lnTo>
                      <a:pt x="1886" y="514"/>
                    </a:lnTo>
                    <a:lnTo>
                      <a:pt x="1883" y="500"/>
                    </a:lnTo>
                    <a:lnTo>
                      <a:pt x="1882" y="484"/>
                    </a:lnTo>
                    <a:lnTo>
                      <a:pt x="1882" y="469"/>
                    </a:lnTo>
                    <a:lnTo>
                      <a:pt x="1879" y="453"/>
                    </a:lnTo>
                    <a:lnTo>
                      <a:pt x="1882" y="444"/>
                    </a:lnTo>
                    <a:lnTo>
                      <a:pt x="1882" y="431"/>
                    </a:lnTo>
                    <a:lnTo>
                      <a:pt x="1882" y="425"/>
                    </a:lnTo>
                    <a:lnTo>
                      <a:pt x="1880" y="420"/>
                    </a:lnTo>
                    <a:lnTo>
                      <a:pt x="1877" y="416"/>
                    </a:lnTo>
                    <a:lnTo>
                      <a:pt x="1874" y="411"/>
                    </a:lnTo>
                    <a:lnTo>
                      <a:pt x="1874" y="396"/>
                    </a:lnTo>
                    <a:lnTo>
                      <a:pt x="1873" y="383"/>
                    </a:lnTo>
                    <a:lnTo>
                      <a:pt x="1870" y="371"/>
                    </a:lnTo>
                    <a:lnTo>
                      <a:pt x="1865" y="361"/>
                    </a:lnTo>
                    <a:lnTo>
                      <a:pt x="1859" y="351"/>
                    </a:lnTo>
                    <a:lnTo>
                      <a:pt x="1851" y="341"/>
                    </a:lnTo>
                    <a:lnTo>
                      <a:pt x="1842" y="333"/>
                    </a:lnTo>
                    <a:lnTo>
                      <a:pt x="1834" y="326"/>
                    </a:lnTo>
                    <a:lnTo>
                      <a:pt x="1814" y="310"/>
                    </a:lnTo>
                    <a:lnTo>
                      <a:pt x="1794" y="296"/>
                    </a:lnTo>
                    <a:lnTo>
                      <a:pt x="1785" y="288"/>
                    </a:lnTo>
                    <a:lnTo>
                      <a:pt x="1776" y="279"/>
                    </a:lnTo>
                    <a:lnTo>
                      <a:pt x="1769" y="271"/>
                    </a:lnTo>
                    <a:lnTo>
                      <a:pt x="1762" y="261"/>
                    </a:lnTo>
                    <a:lnTo>
                      <a:pt x="1761" y="279"/>
                    </a:lnTo>
                    <a:lnTo>
                      <a:pt x="1758" y="298"/>
                    </a:lnTo>
                    <a:lnTo>
                      <a:pt x="1754" y="314"/>
                    </a:lnTo>
                    <a:lnTo>
                      <a:pt x="1747" y="331"/>
                    </a:lnTo>
                    <a:lnTo>
                      <a:pt x="1740" y="347"/>
                    </a:lnTo>
                    <a:lnTo>
                      <a:pt x="1730" y="359"/>
                    </a:lnTo>
                    <a:lnTo>
                      <a:pt x="1720" y="373"/>
                    </a:lnTo>
                    <a:lnTo>
                      <a:pt x="1709" y="385"/>
                    </a:lnTo>
                    <a:lnTo>
                      <a:pt x="1695" y="396"/>
                    </a:lnTo>
                    <a:lnTo>
                      <a:pt x="1681" y="406"/>
                    </a:lnTo>
                    <a:lnTo>
                      <a:pt x="1667" y="414"/>
                    </a:lnTo>
                    <a:lnTo>
                      <a:pt x="1651" y="423"/>
                    </a:lnTo>
                    <a:lnTo>
                      <a:pt x="1634" y="428"/>
                    </a:lnTo>
                    <a:lnTo>
                      <a:pt x="1618" y="434"/>
                    </a:lnTo>
                    <a:lnTo>
                      <a:pt x="1599" y="439"/>
                    </a:lnTo>
                    <a:lnTo>
                      <a:pt x="1581" y="442"/>
                    </a:lnTo>
                    <a:lnTo>
                      <a:pt x="1575" y="448"/>
                    </a:lnTo>
                    <a:lnTo>
                      <a:pt x="1570" y="453"/>
                    </a:lnTo>
                    <a:lnTo>
                      <a:pt x="1566" y="458"/>
                    </a:lnTo>
                    <a:lnTo>
                      <a:pt x="1560" y="462"/>
                    </a:lnTo>
                    <a:lnTo>
                      <a:pt x="1550" y="456"/>
                    </a:lnTo>
                    <a:lnTo>
                      <a:pt x="1545" y="452"/>
                    </a:lnTo>
                    <a:lnTo>
                      <a:pt x="1547" y="446"/>
                    </a:lnTo>
                    <a:lnTo>
                      <a:pt x="1553" y="441"/>
                    </a:lnTo>
                    <a:lnTo>
                      <a:pt x="1564" y="432"/>
                    </a:lnTo>
                    <a:lnTo>
                      <a:pt x="1570" y="428"/>
                    </a:lnTo>
                    <a:lnTo>
                      <a:pt x="1574" y="423"/>
                    </a:lnTo>
                    <a:lnTo>
                      <a:pt x="1575" y="417"/>
                    </a:lnTo>
                    <a:lnTo>
                      <a:pt x="1575" y="410"/>
                    </a:lnTo>
                    <a:lnTo>
                      <a:pt x="1564" y="424"/>
                    </a:lnTo>
                    <a:lnTo>
                      <a:pt x="1550" y="439"/>
                    </a:lnTo>
                    <a:lnTo>
                      <a:pt x="1535" y="453"/>
                    </a:lnTo>
                    <a:lnTo>
                      <a:pt x="1521" y="463"/>
                    </a:lnTo>
                    <a:lnTo>
                      <a:pt x="1505" y="472"/>
                    </a:lnTo>
                    <a:lnTo>
                      <a:pt x="1488" y="477"/>
                    </a:lnTo>
                    <a:lnTo>
                      <a:pt x="1470" y="484"/>
                    </a:lnTo>
                    <a:lnTo>
                      <a:pt x="1463" y="489"/>
                    </a:lnTo>
                    <a:lnTo>
                      <a:pt x="1455" y="494"/>
                    </a:lnTo>
                    <a:lnTo>
                      <a:pt x="1449" y="498"/>
                    </a:lnTo>
                    <a:lnTo>
                      <a:pt x="1445" y="503"/>
                    </a:lnTo>
                    <a:lnTo>
                      <a:pt x="1438" y="514"/>
                    </a:lnTo>
                    <a:lnTo>
                      <a:pt x="1432" y="527"/>
                    </a:lnTo>
                    <a:lnTo>
                      <a:pt x="1427" y="541"/>
                    </a:lnTo>
                    <a:lnTo>
                      <a:pt x="1417" y="570"/>
                    </a:lnTo>
                    <a:lnTo>
                      <a:pt x="1411" y="583"/>
                    </a:lnTo>
                    <a:lnTo>
                      <a:pt x="1404" y="595"/>
                    </a:lnTo>
                    <a:lnTo>
                      <a:pt x="1399" y="601"/>
                    </a:lnTo>
                    <a:lnTo>
                      <a:pt x="1394" y="605"/>
                    </a:lnTo>
                    <a:lnTo>
                      <a:pt x="1383" y="614"/>
                    </a:lnTo>
                    <a:lnTo>
                      <a:pt x="1372" y="621"/>
                    </a:lnTo>
                    <a:lnTo>
                      <a:pt x="1361" y="630"/>
                    </a:lnTo>
                    <a:lnTo>
                      <a:pt x="1371" y="636"/>
                    </a:lnTo>
                    <a:lnTo>
                      <a:pt x="1380" y="643"/>
                    </a:lnTo>
                    <a:lnTo>
                      <a:pt x="1389" y="653"/>
                    </a:lnTo>
                    <a:lnTo>
                      <a:pt x="1396" y="663"/>
                    </a:lnTo>
                    <a:lnTo>
                      <a:pt x="1394" y="667"/>
                    </a:lnTo>
                    <a:lnTo>
                      <a:pt x="1392" y="668"/>
                    </a:lnTo>
                    <a:lnTo>
                      <a:pt x="1389" y="670"/>
                    </a:lnTo>
                    <a:lnTo>
                      <a:pt x="1385" y="670"/>
                    </a:lnTo>
                    <a:lnTo>
                      <a:pt x="1378" y="660"/>
                    </a:lnTo>
                    <a:lnTo>
                      <a:pt x="1368" y="649"/>
                    </a:lnTo>
                    <a:lnTo>
                      <a:pt x="1362" y="646"/>
                    </a:lnTo>
                    <a:lnTo>
                      <a:pt x="1356" y="643"/>
                    </a:lnTo>
                    <a:lnTo>
                      <a:pt x="1349" y="642"/>
                    </a:lnTo>
                    <a:lnTo>
                      <a:pt x="1342" y="644"/>
                    </a:lnTo>
                    <a:lnTo>
                      <a:pt x="1341" y="650"/>
                    </a:lnTo>
                    <a:lnTo>
                      <a:pt x="1341" y="656"/>
                    </a:lnTo>
                    <a:lnTo>
                      <a:pt x="1341" y="661"/>
                    </a:lnTo>
                    <a:lnTo>
                      <a:pt x="1342" y="667"/>
                    </a:lnTo>
                    <a:lnTo>
                      <a:pt x="1347" y="675"/>
                    </a:lnTo>
                    <a:lnTo>
                      <a:pt x="1348" y="684"/>
                    </a:lnTo>
                    <a:lnTo>
                      <a:pt x="1342" y="682"/>
                    </a:lnTo>
                    <a:lnTo>
                      <a:pt x="1337" y="678"/>
                    </a:lnTo>
                    <a:lnTo>
                      <a:pt x="1333" y="674"/>
                    </a:lnTo>
                    <a:lnTo>
                      <a:pt x="1330" y="668"/>
                    </a:lnTo>
                    <a:lnTo>
                      <a:pt x="1328" y="663"/>
                    </a:lnTo>
                    <a:lnTo>
                      <a:pt x="1327" y="656"/>
                    </a:lnTo>
                    <a:lnTo>
                      <a:pt x="1326" y="649"/>
                    </a:lnTo>
                    <a:lnTo>
                      <a:pt x="1327" y="642"/>
                    </a:lnTo>
                    <a:lnTo>
                      <a:pt x="1323" y="644"/>
                    </a:lnTo>
                    <a:lnTo>
                      <a:pt x="1319" y="647"/>
                    </a:lnTo>
                    <a:lnTo>
                      <a:pt x="1314" y="649"/>
                    </a:lnTo>
                    <a:lnTo>
                      <a:pt x="1313" y="647"/>
                    </a:lnTo>
                    <a:lnTo>
                      <a:pt x="1312" y="646"/>
                    </a:lnTo>
                    <a:lnTo>
                      <a:pt x="1314" y="639"/>
                    </a:lnTo>
                    <a:lnTo>
                      <a:pt x="1319" y="633"/>
                    </a:lnTo>
                    <a:lnTo>
                      <a:pt x="1324" y="629"/>
                    </a:lnTo>
                    <a:lnTo>
                      <a:pt x="1331" y="625"/>
                    </a:lnTo>
                    <a:lnTo>
                      <a:pt x="1344" y="618"/>
                    </a:lnTo>
                    <a:lnTo>
                      <a:pt x="1348" y="612"/>
                    </a:lnTo>
                    <a:lnTo>
                      <a:pt x="1349" y="608"/>
                    </a:lnTo>
                    <a:lnTo>
                      <a:pt x="1342" y="614"/>
                    </a:lnTo>
                    <a:lnTo>
                      <a:pt x="1334" y="618"/>
                    </a:lnTo>
                    <a:lnTo>
                      <a:pt x="1324" y="622"/>
                    </a:lnTo>
                    <a:lnTo>
                      <a:pt x="1313" y="625"/>
                    </a:lnTo>
                    <a:close/>
                    <a:moveTo>
                      <a:pt x="1896" y="459"/>
                    </a:moveTo>
                    <a:lnTo>
                      <a:pt x="1896" y="459"/>
                    </a:lnTo>
                    <a:lnTo>
                      <a:pt x="1898" y="445"/>
                    </a:lnTo>
                    <a:lnTo>
                      <a:pt x="1903" y="430"/>
                    </a:lnTo>
                    <a:lnTo>
                      <a:pt x="1904" y="423"/>
                    </a:lnTo>
                    <a:lnTo>
                      <a:pt x="1904" y="416"/>
                    </a:lnTo>
                    <a:lnTo>
                      <a:pt x="1903" y="409"/>
                    </a:lnTo>
                    <a:lnTo>
                      <a:pt x="1900" y="404"/>
                    </a:lnTo>
                    <a:lnTo>
                      <a:pt x="1896" y="434"/>
                    </a:lnTo>
                    <a:lnTo>
                      <a:pt x="1896" y="446"/>
                    </a:lnTo>
                    <a:lnTo>
                      <a:pt x="1896" y="459"/>
                    </a:lnTo>
                    <a:close/>
                    <a:moveTo>
                      <a:pt x="1910" y="549"/>
                    </a:moveTo>
                    <a:lnTo>
                      <a:pt x="1910" y="549"/>
                    </a:lnTo>
                    <a:lnTo>
                      <a:pt x="1915" y="543"/>
                    </a:lnTo>
                    <a:lnTo>
                      <a:pt x="1919" y="536"/>
                    </a:lnTo>
                    <a:lnTo>
                      <a:pt x="1922" y="528"/>
                    </a:lnTo>
                    <a:lnTo>
                      <a:pt x="1922" y="518"/>
                    </a:lnTo>
                    <a:lnTo>
                      <a:pt x="1922" y="508"/>
                    </a:lnTo>
                    <a:lnTo>
                      <a:pt x="1921" y="498"/>
                    </a:lnTo>
                    <a:lnTo>
                      <a:pt x="1918" y="490"/>
                    </a:lnTo>
                    <a:lnTo>
                      <a:pt x="1915" y="482"/>
                    </a:lnTo>
                    <a:lnTo>
                      <a:pt x="1905" y="482"/>
                    </a:lnTo>
                    <a:lnTo>
                      <a:pt x="1897" y="480"/>
                    </a:lnTo>
                    <a:lnTo>
                      <a:pt x="1897" y="489"/>
                    </a:lnTo>
                    <a:lnTo>
                      <a:pt x="1898" y="498"/>
                    </a:lnTo>
                    <a:lnTo>
                      <a:pt x="1901" y="517"/>
                    </a:lnTo>
                    <a:lnTo>
                      <a:pt x="1905" y="534"/>
                    </a:lnTo>
                    <a:lnTo>
                      <a:pt x="1910" y="549"/>
                    </a:lnTo>
                    <a:close/>
                    <a:moveTo>
                      <a:pt x="1860" y="696"/>
                    </a:moveTo>
                    <a:lnTo>
                      <a:pt x="1860" y="696"/>
                    </a:lnTo>
                    <a:lnTo>
                      <a:pt x="1870" y="692"/>
                    </a:lnTo>
                    <a:lnTo>
                      <a:pt x="1879" y="689"/>
                    </a:lnTo>
                    <a:lnTo>
                      <a:pt x="1889" y="687"/>
                    </a:lnTo>
                    <a:lnTo>
                      <a:pt x="1900" y="682"/>
                    </a:lnTo>
                    <a:lnTo>
                      <a:pt x="1891" y="671"/>
                    </a:lnTo>
                    <a:lnTo>
                      <a:pt x="1887" y="666"/>
                    </a:lnTo>
                    <a:lnTo>
                      <a:pt x="1882" y="661"/>
                    </a:lnTo>
                    <a:lnTo>
                      <a:pt x="1876" y="671"/>
                    </a:lnTo>
                    <a:lnTo>
                      <a:pt x="1869" y="680"/>
                    </a:lnTo>
                    <a:lnTo>
                      <a:pt x="1863" y="688"/>
                    </a:lnTo>
                    <a:lnTo>
                      <a:pt x="1862" y="692"/>
                    </a:lnTo>
                    <a:lnTo>
                      <a:pt x="1860" y="696"/>
                    </a:lnTo>
                    <a:close/>
                    <a:moveTo>
                      <a:pt x="559" y="779"/>
                    </a:moveTo>
                    <a:lnTo>
                      <a:pt x="559" y="779"/>
                    </a:lnTo>
                    <a:lnTo>
                      <a:pt x="563" y="775"/>
                    </a:lnTo>
                    <a:lnTo>
                      <a:pt x="569" y="774"/>
                    </a:lnTo>
                    <a:lnTo>
                      <a:pt x="575" y="772"/>
                    </a:lnTo>
                    <a:lnTo>
                      <a:pt x="582" y="772"/>
                    </a:lnTo>
                    <a:lnTo>
                      <a:pt x="580" y="757"/>
                    </a:lnTo>
                    <a:lnTo>
                      <a:pt x="576" y="743"/>
                    </a:lnTo>
                    <a:lnTo>
                      <a:pt x="568" y="712"/>
                    </a:lnTo>
                    <a:lnTo>
                      <a:pt x="551" y="729"/>
                    </a:lnTo>
                    <a:lnTo>
                      <a:pt x="534" y="746"/>
                    </a:lnTo>
                    <a:lnTo>
                      <a:pt x="525" y="754"/>
                    </a:lnTo>
                    <a:lnTo>
                      <a:pt x="518" y="762"/>
                    </a:lnTo>
                    <a:lnTo>
                      <a:pt x="511" y="772"/>
                    </a:lnTo>
                    <a:lnTo>
                      <a:pt x="506" y="783"/>
                    </a:lnTo>
                    <a:lnTo>
                      <a:pt x="510" y="785"/>
                    </a:lnTo>
                    <a:lnTo>
                      <a:pt x="514" y="786"/>
                    </a:lnTo>
                    <a:lnTo>
                      <a:pt x="520" y="792"/>
                    </a:lnTo>
                    <a:lnTo>
                      <a:pt x="523" y="797"/>
                    </a:lnTo>
                    <a:lnTo>
                      <a:pt x="524" y="803"/>
                    </a:lnTo>
                    <a:lnTo>
                      <a:pt x="530" y="799"/>
                    </a:lnTo>
                    <a:lnTo>
                      <a:pt x="532" y="795"/>
                    </a:lnTo>
                    <a:lnTo>
                      <a:pt x="532" y="790"/>
                    </a:lnTo>
                    <a:lnTo>
                      <a:pt x="531" y="785"/>
                    </a:lnTo>
                    <a:lnTo>
                      <a:pt x="525" y="774"/>
                    </a:lnTo>
                    <a:lnTo>
                      <a:pt x="523" y="768"/>
                    </a:lnTo>
                    <a:lnTo>
                      <a:pt x="520" y="762"/>
                    </a:lnTo>
                    <a:lnTo>
                      <a:pt x="523" y="762"/>
                    </a:lnTo>
                    <a:lnTo>
                      <a:pt x="524" y="761"/>
                    </a:lnTo>
                    <a:lnTo>
                      <a:pt x="530" y="764"/>
                    </a:lnTo>
                    <a:lnTo>
                      <a:pt x="534" y="769"/>
                    </a:lnTo>
                    <a:lnTo>
                      <a:pt x="539" y="774"/>
                    </a:lnTo>
                    <a:lnTo>
                      <a:pt x="545" y="776"/>
                    </a:lnTo>
                    <a:lnTo>
                      <a:pt x="549" y="767"/>
                    </a:lnTo>
                    <a:lnTo>
                      <a:pt x="551" y="760"/>
                    </a:lnTo>
                    <a:lnTo>
                      <a:pt x="551" y="751"/>
                    </a:lnTo>
                    <a:lnTo>
                      <a:pt x="551" y="740"/>
                    </a:lnTo>
                    <a:lnTo>
                      <a:pt x="554" y="739"/>
                    </a:lnTo>
                    <a:lnTo>
                      <a:pt x="556" y="737"/>
                    </a:lnTo>
                    <a:lnTo>
                      <a:pt x="559" y="737"/>
                    </a:lnTo>
                    <a:lnTo>
                      <a:pt x="563" y="740"/>
                    </a:lnTo>
                    <a:lnTo>
                      <a:pt x="566" y="744"/>
                    </a:lnTo>
                    <a:lnTo>
                      <a:pt x="566" y="750"/>
                    </a:lnTo>
                    <a:lnTo>
                      <a:pt x="566" y="757"/>
                    </a:lnTo>
                    <a:lnTo>
                      <a:pt x="562" y="768"/>
                    </a:lnTo>
                    <a:lnTo>
                      <a:pt x="559" y="779"/>
                    </a:lnTo>
                    <a:close/>
                    <a:moveTo>
                      <a:pt x="537" y="812"/>
                    </a:moveTo>
                    <a:lnTo>
                      <a:pt x="537" y="812"/>
                    </a:lnTo>
                    <a:lnTo>
                      <a:pt x="545" y="809"/>
                    </a:lnTo>
                    <a:lnTo>
                      <a:pt x="555" y="809"/>
                    </a:lnTo>
                    <a:lnTo>
                      <a:pt x="563" y="810"/>
                    </a:lnTo>
                    <a:lnTo>
                      <a:pt x="572" y="814"/>
                    </a:lnTo>
                    <a:lnTo>
                      <a:pt x="576" y="807"/>
                    </a:lnTo>
                    <a:lnTo>
                      <a:pt x="580" y="799"/>
                    </a:lnTo>
                    <a:lnTo>
                      <a:pt x="582" y="790"/>
                    </a:lnTo>
                    <a:lnTo>
                      <a:pt x="582" y="785"/>
                    </a:lnTo>
                    <a:lnTo>
                      <a:pt x="580" y="781"/>
                    </a:lnTo>
                    <a:lnTo>
                      <a:pt x="575" y="785"/>
                    </a:lnTo>
                    <a:lnTo>
                      <a:pt x="568" y="788"/>
                    </a:lnTo>
                    <a:lnTo>
                      <a:pt x="554" y="793"/>
                    </a:lnTo>
                    <a:lnTo>
                      <a:pt x="548" y="796"/>
                    </a:lnTo>
                    <a:lnTo>
                      <a:pt x="542" y="799"/>
                    </a:lnTo>
                    <a:lnTo>
                      <a:pt x="538" y="805"/>
                    </a:lnTo>
                    <a:lnTo>
                      <a:pt x="537" y="812"/>
                    </a:lnTo>
                    <a:close/>
                    <a:moveTo>
                      <a:pt x="506" y="862"/>
                    </a:moveTo>
                    <a:lnTo>
                      <a:pt x="506" y="862"/>
                    </a:lnTo>
                    <a:lnTo>
                      <a:pt x="510" y="842"/>
                    </a:lnTo>
                    <a:lnTo>
                      <a:pt x="514" y="824"/>
                    </a:lnTo>
                    <a:lnTo>
                      <a:pt x="514" y="814"/>
                    </a:lnTo>
                    <a:lnTo>
                      <a:pt x="513" y="805"/>
                    </a:lnTo>
                    <a:lnTo>
                      <a:pt x="510" y="796"/>
                    </a:lnTo>
                    <a:lnTo>
                      <a:pt x="503" y="788"/>
                    </a:lnTo>
                    <a:lnTo>
                      <a:pt x="499" y="807"/>
                    </a:lnTo>
                    <a:lnTo>
                      <a:pt x="497" y="817"/>
                    </a:lnTo>
                    <a:lnTo>
                      <a:pt x="497" y="827"/>
                    </a:lnTo>
                    <a:lnTo>
                      <a:pt x="497" y="835"/>
                    </a:lnTo>
                    <a:lnTo>
                      <a:pt x="499" y="845"/>
                    </a:lnTo>
                    <a:lnTo>
                      <a:pt x="502" y="854"/>
                    </a:lnTo>
                    <a:lnTo>
                      <a:pt x="506" y="862"/>
                    </a:lnTo>
                    <a:close/>
                    <a:moveTo>
                      <a:pt x="1696" y="824"/>
                    </a:moveTo>
                    <a:lnTo>
                      <a:pt x="1696" y="824"/>
                    </a:lnTo>
                    <a:lnTo>
                      <a:pt x="1693" y="824"/>
                    </a:lnTo>
                    <a:lnTo>
                      <a:pt x="1692" y="823"/>
                    </a:lnTo>
                    <a:lnTo>
                      <a:pt x="1692" y="820"/>
                    </a:lnTo>
                    <a:lnTo>
                      <a:pt x="1692" y="816"/>
                    </a:lnTo>
                    <a:lnTo>
                      <a:pt x="1691" y="814"/>
                    </a:lnTo>
                    <a:lnTo>
                      <a:pt x="1689" y="814"/>
                    </a:lnTo>
                    <a:lnTo>
                      <a:pt x="1692" y="813"/>
                    </a:lnTo>
                    <a:lnTo>
                      <a:pt x="1693" y="812"/>
                    </a:lnTo>
                    <a:lnTo>
                      <a:pt x="1695" y="809"/>
                    </a:lnTo>
                    <a:lnTo>
                      <a:pt x="1692" y="807"/>
                    </a:lnTo>
                    <a:lnTo>
                      <a:pt x="1661" y="809"/>
                    </a:lnTo>
                    <a:lnTo>
                      <a:pt x="1627" y="807"/>
                    </a:lnTo>
                    <a:lnTo>
                      <a:pt x="1597" y="805"/>
                    </a:lnTo>
                    <a:lnTo>
                      <a:pt x="1582" y="802"/>
                    </a:lnTo>
                    <a:lnTo>
                      <a:pt x="1570" y="797"/>
                    </a:lnTo>
                    <a:lnTo>
                      <a:pt x="1573" y="810"/>
                    </a:lnTo>
                    <a:lnTo>
                      <a:pt x="1575" y="821"/>
                    </a:lnTo>
                    <a:lnTo>
                      <a:pt x="1581" y="831"/>
                    </a:lnTo>
                    <a:lnTo>
                      <a:pt x="1588" y="840"/>
                    </a:lnTo>
                    <a:lnTo>
                      <a:pt x="1597" y="847"/>
                    </a:lnTo>
                    <a:lnTo>
                      <a:pt x="1606" y="852"/>
                    </a:lnTo>
                    <a:lnTo>
                      <a:pt x="1616" y="856"/>
                    </a:lnTo>
                    <a:lnTo>
                      <a:pt x="1626" y="858"/>
                    </a:lnTo>
                    <a:lnTo>
                      <a:pt x="1636" y="859"/>
                    </a:lnTo>
                    <a:lnTo>
                      <a:pt x="1647" y="859"/>
                    </a:lnTo>
                    <a:lnTo>
                      <a:pt x="1657" y="856"/>
                    </a:lnTo>
                    <a:lnTo>
                      <a:pt x="1667" y="854"/>
                    </a:lnTo>
                    <a:lnTo>
                      <a:pt x="1677" y="848"/>
                    </a:lnTo>
                    <a:lnTo>
                      <a:pt x="1684" y="842"/>
                    </a:lnTo>
                    <a:lnTo>
                      <a:pt x="1691" y="834"/>
                    </a:lnTo>
                    <a:lnTo>
                      <a:pt x="1696" y="824"/>
                    </a:lnTo>
                    <a:close/>
                    <a:moveTo>
                      <a:pt x="1713" y="835"/>
                    </a:moveTo>
                    <a:lnTo>
                      <a:pt x="1713" y="835"/>
                    </a:lnTo>
                    <a:lnTo>
                      <a:pt x="1706" y="844"/>
                    </a:lnTo>
                    <a:lnTo>
                      <a:pt x="1696" y="852"/>
                    </a:lnTo>
                    <a:lnTo>
                      <a:pt x="1685" y="861"/>
                    </a:lnTo>
                    <a:lnTo>
                      <a:pt x="1672" y="868"/>
                    </a:lnTo>
                    <a:lnTo>
                      <a:pt x="1660" y="873"/>
                    </a:lnTo>
                    <a:lnTo>
                      <a:pt x="1646" y="878"/>
                    </a:lnTo>
                    <a:lnTo>
                      <a:pt x="1632" y="879"/>
                    </a:lnTo>
                    <a:lnTo>
                      <a:pt x="1618" y="876"/>
                    </a:lnTo>
                    <a:lnTo>
                      <a:pt x="1609" y="873"/>
                    </a:lnTo>
                    <a:lnTo>
                      <a:pt x="1601" y="869"/>
                    </a:lnTo>
                    <a:lnTo>
                      <a:pt x="1592" y="863"/>
                    </a:lnTo>
                    <a:lnTo>
                      <a:pt x="1584" y="861"/>
                    </a:lnTo>
                    <a:lnTo>
                      <a:pt x="1582" y="858"/>
                    </a:lnTo>
                    <a:lnTo>
                      <a:pt x="1580" y="854"/>
                    </a:lnTo>
                    <a:lnTo>
                      <a:pt x="1573" y="848"/>
                    </a:lnTo>
                    <a:lnTo>
                      <a:pt x="1567" y="844"/>
                    </a:lnTo>
                    <a:lnTo>
                      <a:pt x="1561" y="837"/>
                    </a:lnTo>
                    <a:lnTo>
                      <a:pt x="1563" y="827"/>
                    </a:lnTo>
                    <a:lnTo>
                      <a:pt x="1561" y="817"/>
                    </a:lnTo>
                    <a:lnTo>
                      <a:pt x="1557" y="807"/>
                    </a:lnTo>
                    <a:lnTo>
                      <a:pt x="1554" y="800"/>
                    </a:lnTo>
                    <a:lnTo>
                      <a:pt x="1550" y="800"/>
                    </a:lnTo>
                    <a:lnTo>
                      <a:pt x="1549" y="802"/>
                    </a:lnTo>
                    <a:lnTo>
                      <a:pt x="1543" y="807"/>
                    </a:lnTo>
                    <a:lnTo>
                      <a:pt x="1539" y="812"/>
                    </a:lnTo>
                    <a:lnTo>
                      <a:pt x="1536" y="813"/>
                    </a:lnTo>
                    <a:lnTo>
                      <a:pt x="1533" y="814"/>
                    </a:lnTo>
                    <a:lnTo>
                      <a:pt x="1535" y="823"/>
                    </a:lnTo>
                    <a:lnTo>
                      <a:pt x="1538" y="833"/>
                    </a:lnTo>
                    <a:lnTo>
                      <a:pt x="1542" y="841"/>
                    </a:lnTo>
                    <a:lnTo>
                      <a:pt x="1547" y="848"/>
                    </a:lnTo>
                    <a:lnTo>
                      <a:pt x="1559" y="863"/>
                    </a:lnTo>
                    <a:lnTo>
                      <a:pt x="1570" y="875"/>
                    </a:lnTo>
                    <a:lnTo>
                      <a:pt x="1582" y="886"/>
                    </a:lnTo>
                    <a:lnTo>
                      <a:pt x="1598" y="897"/>
                    </a:lnTo>
                    <a:lnTo>
                      <a:pt x="1613" y="906"/>
                    </a:lnTo>
                    <a:lnTo>
                      <a:pt x="1629" y="913"/>
                    </a:lnTo>
                    <a:lnTo>
                      <a:pt x="1646" y="915"/>
                    </a:lnTo>
                    <a:lnTo>
                      <a:pt x="1655" y="917"/>
                    </a:lnTo>
                    <a:lnTo>
                      <a:pt x="1664" y="915"/>
                    </a:lnTo>
                    <a:lnTo>
                      <a:pt x="1672" y="914"/>
                    </a:lnTo>
                    <a:lnTo>
                      <a:pt x="1681" y="911"/>
                    </a:lnTo>
                    <a:lnTo>
                      <a:pt x="1689" y="908"/>
                    </a:lnTo>
                    <a:lnTo>
                      <a:pt x="1698" y="903"/>
                    </a:lnTo>
                    <a:lnTo>
                      <a:pt x="1695" y="908"/>
                    </a:lnTo>
                    <a:lnTo>
                      <a:pt x="1692" y="914"/>
                    </a:lnTo>
                    <a:lnTo>
                      <a:pt x="1682" y="921"/>
                    </a:lnTo>
                    <a:lnTo>
                      <a:pt x="1672" y="928"/>
                    </a:lnTo>
                    <a:lnTo>
                      <a:pt x="1660" y="931"/>
                    </a:lnTo>
                    <a:lnTo>
                      <a:pt x="1647" y="932"/>
                    </a:lnTo>
                    <a:lnTo>
                      <a:pt x="1636" y="931"/>
                    </a:lnTo>
                    <a:lnTo>
                      <a:pt x="1625" y="927"/>
                    </a:lnTo>
                    <a:lnTo>
                      <a:pt x="1619" y="922"/>
                    </a:lnTo>
                    <a:lnTo>
                      <a:pt x="1613" y="918"/>
                    </a:lnTo>
                    <a:lnTo>
                      <a:pt x="1598" y="913"/>
                    </a:lnTo>
                    <a:lnTo>
                      <a:pt x="1584" y="904"/>
                    </a:lnTo>
                    <a:lnTo>
                      <a:pt x="1570" y="893"/>
                    </a:lnTo>
                    <a:lnTo>
                      <a:pt x="1556" y="882"/>
                    </a:lnTo>
                    <a:lnTo>
                      <a:pt x="1545" y="868"/>
                    </a:lnTo>
                    <a:lnTo>
                      <a:pt x="1535" y="854"/>
                    </a:lnTo>
                    <a:lnTo>
                      <a:pt x="1526" y="840"/>
                    </a:lnTo>
                    <a:lnTo>
                      <a:pt x="1521" y="826"/>
                    </a:lnTo>
                    <a:lnTo>
                      <a:pt x="1517" y="834"/>
                    </a:lnTo>
                    <a:lnTo>
                      <a:pt x="1511" y="841"/>
                    </a:lnTo>
                    <a:lnTo>
                      <a:pt x="1505" y="858"/>
                    </a:lnTo>
                    <a:lnTo>
                      <a:pt x="1515" y="873"/>
                    </a:lnTo>
                    <a:lnTo>
                      <a:pt x="1521" y="879"/>
                    </a:lnTo>
                    <a:lnTo>
                      <a:pt x="1528" y="886"/>
                    </a:lnTo>
                    <a:lnTo>
                      <a:pt x="1547" y="900"/>
                    </a:lnTo>
                    <a:lnTo>
                      <a:pt x="1567" y="914"/>
                    </a:lnTo>
                    <a:lnTo>
                      <a:pt x="1598" y="934"/>
                    </a:lnTo>
                    <a:lnTo>
                      <a:pt x="1615" y="942"/>
                    </a:lnTo>
                    <a:lnTo>
                      <a:pt x="1630" y="949"/>
                    </a:lnTo>
                    <a:lnTo>
                      <a:pt x="1639" y="951"/>
                    </a:lnTo>
                    <a:lnTo>
                      <a:pt x="1646" y="951"/>
                    </a:lnTo>
                    <a:lnTo>
                      <a:pt x="1663" y="951"/>
                    </a:lnTo>
                    <a:lnTo>
                      <a:pt x="1679" y="946"/>
                    </a:lnTo>
                    <a:lnTo>
                      <a:pt x="1693" y="941"/>
                    </a:lnTo>
                    <a:lnTo>
                      <a:pt x="1707" y="932"/>
                    </a:lnTo>
                    <a:lnTo>
                      <a:pt x="1721" y="922"/>
                    </a:lnTo>
                    <a:lnTo>
                      <a:pt x="1733" y="913"/>
                    </a:lnTo>
                    <a:lnTo>
                      <a:pt x="1741" y="901"/>
                    </a:lnTo>
                    <a:lnTo>
                      <a:pt x="1745" y="894"/>
                    </a:lnTo>
                    <a:lnTo>
                      <a:pt x="1748" y="889"/>
                    </a:lnTo>
                    <a:lnTo>
                      <a:pt x="1751" y="882"/>
                    </a:lnTo>
                    <a:lnTo>
                      <a:pt x="1754" y="875"/>
                    </a:lnTo>
                    <a:lnTo>
                      <a:pt x="1762" y="865"/>
                    </a:lnTo>
                    <a:lnTo>
                      <a:pt x="1772" y="854"/>
                    </a:lnTo>
                    <a:lnTo>
                      <a:pt x="1775" y="848"/>
                    </a:lnTo>
                    <a:lnTo>
                      <a:pt x="1778" y="841"/>
                    </a:lnTo>
                    <a:lnTo>
                      <a:pt x="1776" y="835"/>
                    </a:lnTo>
                    <a:lnTo>
                      <a:pt x="1773" y="828"/>
                    </a:lnTo>
                    <a:lnTo>
                      <a:pt x="1772" y="828"/>
                    </a:lnTo>
                    <a:lnTo>
                      <a:pt x="1769" y="828"/>
                    </a:lnTo>
                    <a:lnTo>
                      <a:pt x="1762" y="827"/>
                    </a:lnTo>
                    <a:lnTo>
                      <a:pt x="1755" y="827"/>
                    </a:lnTo>
                    <a:lnTo>
                      <a:pt x="1754" y="828"/>
                    </a:lnTo>
                    <a:lnTo>
                      <a:pt x="1754" y="831"/>
                    </a:lnTo>
                    <a:lnTo>
                      <a:pt x="1754" y="833"/>
                    </a:lnTo>
                    <a:lnTo>
                      <a:pt x="1754" y="835"/>
                    </a:lnTo>
                    <a:lnTo>
                      <a:pt x="1758" y="841"/>
                    </a:lnTo>
                    <a:lnTo>
                      <a:pt x="1761" y="845"/>
                    </a:lnTo>
                    <a:lnTo>
                      <a:pt x="1762" y="848"/>
                    </a:lnTo>
                    <a:lnTo>
                      <a:pt x="1761" y="851"/>
                    </a:lnTo>
                    <a:lnTo>
                      <a:pt x="1757" y="852"/>
                    </a:lnTo>
                    <a:lnTo>
                      <a:pt x="1752" y="852"/>
                    </a:lnTo>
                    <a:lnTo>
                      <a:pt x="1745" y="849"/>
                    </a:lnTo>
                    <a:lnTo>
                      <a:pt x="1740" y="845"/>
                    </a:lnTo>
                    <a:lnTo>
                      <a:pt x="1734" y="840"/>
                    </a:lnTo>
                    <a:lnTo>
                      <a:pt x="1736" y="831"/>
                    </a:lnTo>
                    <a:lnTo>
                      <a:pt x="1734" y="821"/>
                    </a:lnTo>
                    <a:lnTo>
                      <a:pt x="1733" y="812"/>
                    </a:lnTo>
                    <a:lnTo>
                      <a:pt x="1730" y="803"/>
                    </a:lnTo>
                    <a:lnTo>
                      <a:pt x="1726" y="806"/>
                    </a:lnTo>
                    <a:lnTo>
                      <a:pt x="1720" y="807"/>
                    </a:lnTo>
                    <a:lnTo>
                      <a:pt x="1716" y="807"/>
                    </a:lnTo>
                    <a:lnTo>
                      <a:pt x="1713" y="809"/>
                    </a:lnTo>
                    <a:lnTo>
                      <a:pt x="1714" y="812"/>
                    </a:lnTo>
                    <a:lnTo>
                      <a:pt x="1716" y="814"/>
                    </a:lnTo>
                    <a:lnTo>
                      <a:pt x="1716" y="821"/>
                    </a:lnTo>
                    <a:lnTo>
                      <a:pt x="1714" y="828"/>
                    </a:lnTo>
                    <a:lnTo>
                      <a:pt x="1713" y="835"/>
                    </a:lnTo>
                    <a:close/>
                    <a:moveTo>
                      <a:pt x="489" y="886"/>
                    </a:moveTo>
                    <a:lnTo>
                      <a:pt x="489" y="886"/>
                    </a:lnTo>
                    <a:lnTo>
                      <a:pt x="485" y="875"/>
                    </a:lnTo>
                    <a:lnTo>
                      <a:pt x="479" y="865"/>
                    </a:lnTo>
                    <a:lnTo>
                      <a:pt x="472" y="854"/>
                    </a:lnTo>
                    <a:lnTo>
                      <a:pt x="465" y="844"/>
                    </a:lnTo>
                    <a:lnTo>
                      <a:pt x="457" y="835"/>
                    </a:lnTo>
                    <a:lnTo>
                      <a:pt x="447" y="827"/>
                    </a:lnTo>
                    <a:lnTo>
                      <a:pt x="443" y="824"/>
                    </a:lnTo>
                    <a:lnTo>
                      <a:pt x="437" y="823"/>
                    </a:lnTo>
                    <a:lnTo>
                      <a:pt x="433" y="823"/>
                    </a:lnTo>
                    <a:lnTo>
                      <a:pt x="427" y="824"/>
                    </a:lnTo>
                    <a:lnTo>
                      <a:pt x="441" y="838"/>
                    </a:lnTo>
                    <a:lnTo>
                      <a:pt x="457" y="854"/>
                    </a:lnTo>
                    <a:lnTo>
                      <a:pt x="473" y="869"/>
                    </a:lnTo>
                    <a:lnTo>
                      <a:pt x="489" y="886"/>
                    </a:lnTo>
                    <a:close/>
                    <a:moveTo>
                      <a:pt x="530" y="823"/>
                    </a:moveTo>
                    <a:lnTo>
                      <a:pt x="530" y="823"/>
                    </a:lnTo>
                    <a:lnTo>
                      <a:pt x="525" y="831"/>
                    </a:lnTo>
                    <a:lnTo>
                      <a:pt x="523" y="838"/>
                    </a:lnTo>
                    <a:lnTo>
                      <a:pt x="518" y="847"/>
                    </a:lnTo>
                    <a:lnTo>
                      <a:pt x="517" y="855"/>
                    </a:lnTo>
                    <a:lnTo>
                      <a:pt x="527" y="851"/>
                    </a:lnTo>
                    <a:lnTo>
                      <a:pt x="535" y="845"/>
                    </a:lnTo>
                    <a:lnTo>
                      <a:pt x="542" y="837"/>
                    </a:lnTo>
                    <a:lnTo>
                      <a:pt x="548" y="830"/>
                    </a:lnTo>
                    <a:lnTo>
                      <a:pt x="552" y="828"/>
                    </a:lnTo>
                    <a:lnTo>
                      <a:pt x="555" y="827"/>
                    </a:lnTo>
                    <a:lnTo>
                      <a:pt x="558" y="824"/>
                    </a:lnTo>
                    <a:lnTo>
                      <a:pt x="556" y="823"/>
                    </a:lnTo>
                    <a:lnTo>
                      <a:pt x="555" y="821"/>
                    </a:lnTo>
                    <a:lnTo>
                      <a:pt x="551" y="823"/>
                    </a:lnTo>
                    <a:lnTo>
                      <a:pt x="545" y="823"/>
                    </a:lnTo>
                    <a:lnTo>
                      <a:pt x="537" y="824"/>
                    </a:lnTo>
                    <a:lnTo>
                      <a:pt x="530" y="823"/>
                    </a:lnTo>
                    <a:close/>
                    <a:moveTo>
                      <a:pt x="1792" y="845"/>
                    </a:moveTo>
                    <a:lnTo>
                      <a:pt x="1792" y="845"/>
                    </a:lnTo>
                    <a:lnTo>
                      <a:pt x="1792" y="849"/>
                    </a:lnTo>
                    <a:lnTo>
                      <a:pt x="1769" y="883"/>
                    </a:lnTo>
                    <a:lnTo>
                      <a:pt x="1757" y="901"/>
                    </a:lnTo>
                    <a:lnTo>
                      <a:pt x="1743" y="918"/>
                    </a:lnTo>
                    <a:lnTo>
                      <a:pt x="1727" y="934"/>
                    </a:lnTo>
                    <a:lnTo>
                      <a:pt x="1719" y="941"/>
                    </a:lnTo>
                    <a:lnTo>
                      <a:pt x="1710" y="948"/>
                    </a:lnTo>
                    <a:lnTo>
                      <a:pt x="1700" y="953"/>
                    </a:lnTo>
                    <a:lnTo>
                      <a:pt x="1692" y="958"/>
                    </a:lnTo>
                    <a:lnTo>
                      <a:pt x="1681" y="960"/>
                    </a:lnTo>
                    <a:lnTo>
                      <a:pt x="1670" y="963"/>
                    </a:lnTo>
                    <a:lnTo>
                      <a:pt x="1658" y="963"/>
                    </a:lnTo>
                    <a:lnTo>
                      <a:pt x="1647" y="963"/>
                    </a:lnTo>
                    <a:lnTo>
                      <a:pt x="1636" y="963"/>
                    </a:lnTo>
                    <a:lnTo>
                      <a:pt x="1626" y="960"/>
                    </a:lnTo>
                    <a:lnTo>
                      <a:pt x="1616" y="958"/>
                    </a:lnTo>
                    <a:lnTo>
                      <a:pt x="1608" y="955"/>
                    </a:lnTo>
                    <a:lnTo>
                      <a:pt x="1599" y="951"/>
                    </a:lnTo>
                    <a:lnTo>
                      <a:pt x="1591" y="945"/>
                    </a:lnTo>
                    <a:lnTo>
                      <a:pt x="1587" y="939"/>
                    </a:lnTo>
                    <a:lnTo>
                      <a:pt x="1585" y="936"/>
                    </a:lnTo>
                    <a:lnTo>
                      <a:pt x="1582" y="935"/>
                    </a:lnTo>
                    <a:lnTo>
                      <a:pt x="1580" y="934"/>
                    </a:lnTo>
                    <a:lnTo>
                      <a:pt x="1575" y="932"/>
                    </a:lnTo>
                    <a:lnTo>
                      <a:pt x="1571" y="932"/>
                    </a:lnTo>
                    <a:lnTo>
                      <a:pt x="1568" y="931"/>
                    </a:lnTo>
                    <a:lnTo>
                      <a:pt x="1561" y="927"/>
                    </a:lnTo>
                    <a:lnTo>
                      <a:pt x="1554" y="921"/>
                    </a:lnTo>
                    <a:lnTo>
                      <a:pt x="1540" y="910"/>
                    </a:lnTo>
                    <a:lnTo>
                      <a:pt x="1535" y="904"/>
                    </a:lnTo>
                    <a:lnTo>
                      <a:pt x="1528" y="900"/>
                    </a:lnTo>
                    <a:lnTo>
                      <a:pt x="1521" y="896"/>
                    </a:lnTo>
                    <a:lnTo>
                      <a:pt x="1512" y="894"/>
                    </a:lnTo>
                    <a:lnTo>
                      <a:pt x="1495" y="875"/>
                    </a:lnTo>
                    <a:lnTo>
                      <a:pt x="1488" y="863"/>
                    </a:lnTo>
                    <a:lnTo>
                      <a:pt x="1486" y="858"/>
                    </a:lnTo>
                    <a:lnTo>
                      <a:pt x="1484" y="852"/>
                    </a:lnTo>
                    <a:lnTo>
                      <a:pt x="1436" y="880"/>
                    </a:lnTo>
                    <a:lnTo>
                      <a:pt x="1413" y="894"/>
                    </a:lnTo>
                    <a:lnTo>
                      <a:pt x="1393" y="907"/>
                    </a:lnTo>
                    <a:lnTo>
                      <a:pt x="1387" y="910"/>
                    </a:lnTo>
                    <a:lnTo>
                      <a:pt x="1382" y="913"/>
                    </a:lnTo>
                    <a:lnTo>
                      <a:pt x="1378" y="914"/>
                    </a:lnTo>
                    <a:lnTo>
                      <a:pt x="1375" y="917"/>
                    </a:lnTo>
                    <a:lnTo>
                      <a:pt x="1372" y="921"/>
                    </a:lnTo>
                    <a:lnTo>
                      <a:pt x="1372" y="925"/>
                    </a:lnTo>
                    <a:lnTo>
                      <a:pt x="1373" y="935"/>
                    </a:lnTo>
                    <a:lnTo>
                      <a:pt x="1382" y="956"/>
                    </a:lnTo>
                    <a:lnTo>
                      <a:pt x="1387" y="972"/>
                    </a:lnTo>
                    <a:lnTo>
                      <a:pt x="1390" y="979"/>
                    </a:lnTo>
                    <a:lnTo>
                      <a:pt x="1392" y="987"/>
                    </a:lnTo>
                    <a:lnTo>
                      <a:pt x="1400" y="987"/>
                    </a:lnTo>
                    <a:lnTo>
                      <a:pt x="1408" y="988"/>
                    </a:lnTo>
                    <a:lnTo>
                      <a:pt x="1417" y="990"/>
                    </a:lnTo>
                    <a:lnTo>
                      <a:pt x="1422" y="988"/>
                    </a:lnTo>
                    <a:lnTo>
                      <a:pt x="1425" y="981"/>
                    </a:lnTo>
                    <a:lnTo>
                      <a:pt x="1425" y="970"/>
                    </a:lnTo>
                    <a:lnTo>
                      <a:pt x="1425" y="959"/>
                    </a:lnTo>
                    <a:lnTo>
                      <a:pt x="1427" y="949"/>
                    </a:lnTo>
                    <a:lnTo>
                      <a:pt x="1436" y="948"/>
                    </a:lnTo>
                    <a:lnTo>
                      <a:pt x="1441" y="946"/>
                    </a:lnTo>
                    <a:lnTo>
                      <a:pt x="1446" y="945"/>
                    </a:lnTo>
                    <a:lnTo>
                      <a:pt x="1456" y="951"/>
                    </a:lnTo>
                    <a:lnTo>
                      <a:pt x="1467" y="955"/>
                    </a:lnTo>
                    <a:lnTo>
                      <a:pt x="1493" y="963"/>
                    </a:lnTo>
                    <a:lnTo>
                      <a:pt x="1509" y="967"/>
                    </a:lnTo>
                    <a:lnTo>
                      <a:pt x="1525" y="974"/>
                    </a:lnTo>
                    <a:lnTo>
                      <a:pt x="1554" y="987"/>
                    </a:lnTo>
                    <a:lnTo>
                      <a:pt x="1592" y="1001"/>
                    </a:lnTo>
                    <a:lnTo>
                      <a:pt x="1611" y="1007"/>
                    </a:lnTo>
                    <a:lnTo>
                      <a:pt x="1627" y="1015"/>
                    </a:lnTo>
                    <a:lnTo>
                      <a:pt x="1663" y="1032"/>
                    </a:lnTo>
                    <a:lnTo>
                      <a:pt x="1678" y="1040"/>
                    </a:lnTo>
                    <a:lnTo>
                      <a:pt x="1695" y="1050"/>
                    </a:lnTo>
                    <a:lnTo>
                      <a:pt x="1702" y="1056"/>
                    </a:lnTo>
                    <a:lnTo>
                      <a:pt x="1709" y="1063"/>
                    </a:lnTo>
                    <a:lnTo>
                      <a:pt x="1723" y="1075"/>
                    </a:lnTo>
                    <a:lnTo>
                      <a:pt x="1730" y="1082"/>
                    </a:lnTo>
                    <a:lnTo>
                      <a:pt x="1738" y="1087"/>
                    </a:lnTo>
                    <a:lnTo>
                      <a:pt x="1747" y="1090"/>
                    </a:lnTo>
                    <a:lnTo>
                      <a:pt x="1758" y="1090"/>
                    </a:lnTo>
                    <a:lnTo>
                      <a:pt x="1757" y="1080"/>
                    </a:lnTo>
                    <a:lnTo>
                      <a:pt x="1757" y="1070"/>
                    </a:lnTo>
                    <a:lnTo>
                      <a:pt x="1758" y="1049"/>
                    </a:lnTo>
                    <a:lnTo>
                      <a:pt x="1762" y="1028"/>
                    </a:lnTo>
                    <a:lnTo>
                      <a:pt x="1768" y="1007"/>
                    </a:lnTo>
                    <a:lnTo>
                      <a:pt x="1780" y="966"/>
                    </a:lnTo>
                    <a:lnTo>
                      <a:pt x="1786" y="948"/>
                    </a:lnTo>
                    <a:lnTo>
                      <a:pt x="1790" y="929"/>
                    </a:lnTo>
                    <a:lnTo>
                      <a:pt x="1814" y="889"/>
                    </a:lnTo>
                    <a:lnTo>
                      <a:pt x="1825" y="868"/>
                    </a:lnTo>
                    <a:lnTo>
                      <a:pt x="1831" y="855"/>
                    </a:lnTo>
                    <a:lnTo>
                      <a:pt x="1834" y="844"/>
                    </a:lnTo>
                    <a:lnTo>
                      <a:pt x="1823" y="842"/>
                    </a:lnTo>
                    <a:lnTo>
                      <a:pt x="1813" y="841"/>
                    </a:lnTo>
                    <a:lnTo>
                      <a:pt x="1804" y="840"/>
                    </a:lnTo>
                    <a:lnTo>
                      <a:pt x="1792" y="840"/>
                    </a:lnTo>
                    <a:lnTo>
                      <a:pt x="1792" y="845"/>
                    </a:lnTo>
                    <a:close/>
                    <a:moveTo>
                      <a:pt x="1900" y="893"/>
                    </a:moveTo>
                    <a:lnTo>
                      <a:pt x="1900" y="893"/>
                    </a:lnTo>
                    <a:lnTo>
                      <a:pt x="1904" y="890"/>
                    </a:lnTo>
                    <a:lnTo>
                      <a:pt x="1910" y="886"/>
                    </a:lnTo>
                    <a:lnTo>
                      <a:pt x="1914" y="883"/>
                    </a:lnTo>
                    <a:lnTo>
                      <a:pt x="1919" y="880"/>
                    </a:lnTo>
                    <a:lnTo>
                      <a:pt x="1915" y="875"/>
                    </a:lnTo>
                    <a:lnTo>
                      <a:pt x="1908" y="870"/>
                    </a:lnTo>
                    <a:lnTo>
                      <a:pt x="1894" y="863"/>
                    </a:lnTo>
                    <a:lnTo>
                      <a:pt x="1877" y="858"/>
                    </a:lnTo>
                    <a:lnTo>
                      <a:pt x="1860" y="851"/>
                    </a:lnTo>
                    <a:lnTo>
                      <a:pt x="1858" y="851"/>
                    </a:lnTo>
                    <a:lnTo>
                      <a:pt x="1858" y="852"/>
                    </a:lnTo>
                    <a:lnTo>
                      <a:pt x="1865" y="865"/>
                    </a:lnTo>
                    <a:lnTo>
                      <a:pt x="1874" y="876"/>
                    </a:lnTo>
                    <a:lnTo>
                      <a:pt x="1886" y="885"/>
                    </a:lnTo>
                    <a:lnTo>
                      <a:pt x="1900" y="893"/>
                    </a:lnTo>
                    <a:close/>
                    <a:moveTo>
                      <a:pt x="562" y="924"/>
                    </a:moveTo>
                    <a:lnTo>
                      <a:pt x="562" y="924"/>
                    </a:lnTo>
                    <a:lnTo>
                      <a:pt x="561" y="925"/>
                    </a:lnTo>
                    <a:lnTo>
                      <a:pt x="556" y="928"/>
                    </a:lnTo>
                    <a:lnTo>
                      <a:pt x="546" y="929"/>
                    </a:lnTo>
                    <a:lnTo>
                      <a:pt x="537" y="931"/>
                    </a:lnTo>
                    <a:lnTo>
                      <a:pt x="527" y="931"/>
                    </a:lnTo>
                    <a:lnTo>
                      <a:pt x="524" y="932"/>
                    </a:lnTo>
                    <a:lnTo>
                      <a:pt x="520" y="932"/>
                    </a:lnTo>
                    <a:lnTo>
                      <a:pt x="510" y="931"/>
                    </a:lnTo>
                    <a:lnTo>
                      <a:pt x="500" y="928"/>
                    </a:lnTo>
                    <a:lnTo>
                      <a:pt x="481" y="918"/>
                    </a:lnTo>
                    <a:lnTo>
                      <a:pt x="471" y="914"/>
                    </a:lnTo>
                    <a:lnTo>
                      <a:pt x="459" y="910"/>
                    </a:lnTo>
                    <a:lnTo>
                      <a:pt x="448" y="907"/>
                    </a:lnTo>
                    <a:lnTo>
                      <a:pt x="434" y="904"/>
                    </a:lnTo>
                    <a:lnTo>
                      <a:pt x="419" y="904"/>
                    </a:lnTo>
                    <a:lnTo>
                      <a:pt x="403" y="907"/>
                    </a:lnTo>
                    <a:lnTo>
                      <a:pt x="389" y="910"/>
                    </a:lnTo>
                    <a:lnTo>
                      <a:pt x="375" y="914"/>
                    </a:lnTo>
                    <a:lnTo>
                      <a:pt x="357" y="920"/>
                    </a:lnTo>
                    <a:lnTo>
                      <a:pt x="343" y="928"/>
                    </a:lnTo>
                    <a:lnTo>
                      <a:pt x="336" y="932"/>
                    </a:lnTo>
                    <a:lnTo>
                      <a:pt x="330" y="938"/>
                    </a:lnTo>
                    <a:lnTo>
                      <a:pt x="318" y="952"/>
                    </a:lnTo>
                    <a:lnTo>
                      <a:pt x="318" y="976"/>
                    </a:lnTo>
                    <a:lnTo>
                      <a:pt x="320" y="997"/>
                    </a:lnTo>
                    <a:lnTo>
                      <a:pt x="326" y="1015"/>
                    </a:lnTo>
                    <a:lnTo>
                      <a:pt x="333" y="1033"/>
                    </a:lnTo>
                    <a:lnTo>
                      <a:pt x="342" y="1049"/>
                    </a:lnTo>
                    <a:lnTo>
                      <a:pt x="350" y="1066"/>
                    </a:lnTo>
                    <a:lnTo>
                      <a:pt x="368" y="1097"/>
                    </a:lnTo>
                    <a:lnTo>
                      <a:pt x="391" y="1118"/>
                    </a:lnTo>
                    <a:lnTo>
                      <a:pt x="403" y="1127"/>
                    </a:lnTo>
                    <a:lnTo>
                      <a:pt x="415" y="1136"/>
                    </a:lnTo>
                    <a:lnTo>
                      <a:pt x="429" y="1144"/>
                    </a:lnTo>
                    <a:lnTo>
                      <a:pt x="443" y="1150"/>
                    </a:lnTo>
                    <a:lnTo>
                      <a:pt x="459" y="1154"/>
                    </a:lnTo>
                    <a:lnTo>
                      <a:pt x="476" y="1156"/>
                    </a:lnTo>
                    <a:lnTo>
                      <a:pt x="488" y="1154"/>
                    </a:lnTo>
                    <a:lnTo>
                      <a:pt x="497" y="1151"/>
                    </a:lnTo>
                    <a:lnTo>
                      <a:pt x="516" y="1144"/>
                    </a:lnTo>
                    <a:lnTo>
                      <a:pt x="535" y="1137"/>
                    </a:lnTo>
                    <a:lnTo>
                      <a:pt x="544" y="1134"/>
                    </a:lnTo>
                    <a:lnTo>
                      <a:pt x="554" y="1134"/>
                    </a:lnTo>
                    <a:lnTo>
                      <a:pt x="565" y="1136"/>
                    </a:lnTo>
                    <a:lnTo>
                      <a:pt x="575" y="1139"/>
                    </a:lnTo>
                    <a:lnTo>
                      <a:pt x="586" y="1141"/>
                    </a:lnTo>
                    <a:lnTo>
                      <a:pt x="591" y="1141"/>
                    </a:lnTo>
                    <a:lnTo>
                      <a:pt x="597" y="1141"/>
                    </a:lnTo>
                    <a:lnTo>
                      <a:pt x="607" y="1139"/>
                    </a:lnTo>
                    <a:lnTo>
                      <a:pt x="615" y="1133"/>
                    </a:lnTo>
                    <a:lnTo>
                      <a:pt x="624" y="1127"/>
                    </a:lnTo>
                    <a:lnTo>
                      <a:pt x="631" y="1119"/>
                    </a:lnTo>
                    <a:lnTo>
                      <a:pt x="645" y="1102"/>
                    </a:lnTo>
                    <a:lnTo>
                      <a:pt x="655" y="1085"/>
                    </a:lnTo>
                    <a:lnTo>
                      <a:pt x="662" y="1075"/>
                    </a:lnTo>
                    <a:lnTo>
                      <a:pt x="667" y="1067"/>
                    </a:lnTo>
                    <a:lnTo>
                      <a:pt x="676" y="1046"/>
                    </a:lnTo>
                    <a:lnTo>
                      <a:pt x="681" y="1024"/>
                    </a:lnTo>
                    <a:lnTo>
                      <a:pt x="684" y="1001"/>
                    </a:lnTo>
                    <a:lnTo>
                      <a:pt x="684" y="979"/>
                    </a:lnTo>
                    <a:lnTo>
                      <a:pt x="681" y="956"/>
                    </a:lnTo>
                    <a:lnTo>
                      <a:pt x="680" y="945"/>
                    </a:lnTo>
                    <a:lnTo>
                      <a:pt x="676" y="935"/>
                    </a:lnTo>
                    <a:lnTo>
                      <a:pt x="671" y="925"/>
                    </a:lnTo>
                    <a:lnTo>
                      <a:pt x="666" y="915"/>
                    </a:lnTo>
                    <a:lnTo>
                      <a:pt x="660" y="906"/>
                    </a:lnTo>
                    <a:lnTo>
                      <a:pt x="653" y="896"/>
                    </a:lnTo>
                    <a:lnTo>
                      <a:pt x="648" y="893"/>
                    </a:lnTo>
                    <a:lnTo>
                      <a:pt x="642" y="889"/>
                    </a:lnTo>
                    <a:lnTo>
                      <a:pt x="631" y="879"/>
                    </a:lnTo>
                    <a:lnTo>
                      <a:pt x="621" y="869"/>
                    </a:lnTo>
                    <a:lnTo>
                      <a:pt x="614" y="865"/>
                    </a:lnTo>
                    <a:lnTo>
                      <a:pt x="608" y="862"/>
                    </a:lnTo>
                    <a:lnTo>
                      <a:pt x="593" y="861"/>
                    </a:lnTo>
                    <a:lnTo>
                      <a:pt x="579" y="861"/>
                    </a:lnTo>
                    <a:lnTo>
                      <a:pt x="566" y="863"/>
                    </a:lnTo>
                    <a:lnTo>
                      <a:pt x="554" y="869"/>
                    </a:lnTo>
                    <a:lnTo>
                      <a:pt x="541" y="876"/>
                    </a:lnTo>
                    <a:lnTo>
                      <a:pt x="531" y="883"/>
                    </a:lnTo>
                    <a:lnTo>
                      <a:pt x="521" y="892"/>
                    </a:lnTo>
                    <a:lnTo>
                      <a:pt x="513" y="900"/>
                    </a:lnTo>
                    <a:lnTo>
                      <a:pt x="521" y="908"/>
                    </a:lnTo>
                    <a:lnTo>
                      <a:pt x="524" y="910"/>
                    </a:lnTo>
                    <a:lnTo>
                      <a:pt x="528" y="913"/>
                    </a:lnTo>
                    <a:lnTo>
                      <a:pt x="532" y="913"/>
                    </a:lnTo>
                    <a:lnTo>
                      <a:pt x="538" y="913"/>
                    </a:lnTo>
                    <a:lnTo>
                      <a:pt x="551" y="910"/>
                    </a:lnTo>
                    <a:lnTo>
                      <a:pt x="551" y="906"/>
                    </a:lnTo>
                    <a:lnTo>
                      <a:pt x="549" y="901"/>
                    </a:lnTo>
                    <a:lnTo>
                      <a:pt x="548" y="896"/>
                    </a:lnTo>
                    <a:lnTo>
                      <a:pt x="546" y="890"/>
                    </a:lnTo>
                    <a:lnTo>
                      <a:pt x="546" y="887"/>
                    </a:lnTo>
                    <a:lnTo>
                      <a:pt x="548" y="886"/>
                    </a:lnTo>
                    <a:lnTo>
                      <a:pt x="554" y="889"/>
                    </a:lnTo>
                    <a:lnTo>
                      <a:pt x="559" y="892"/>
                    </a:lnTo>
                    <a:lnTo>
                      <a:pt x="562" y="897"/>
                    </a:lnTo>
                    <a:lnTo>
                      <a:pt x="565" y="901"/>
                    </a:lnTo>
                    <a:lnTo>
                      <a:pt x="566" y="907"/>
                    </a:lnTo>
                    <a:lnTo>
                      <a:pt x="566" y="914"/>
                    </a:lnTo>
                    <a:lnTo>
                      <a:pt x="565" y="918"/>
                    </a:lnTo>
                    <a:lnTo>
                      <a:pt x="562" y="924"/>
                    </a:lnTo>
                    <a:close/>
                    <a:moveTo>
                      <a:pt x="1772" y="1087"/>
                    </a:moveTo>
                    <a:lnTo>
                      <a:pt x="1772" y="1087"/>
                    </a:lnTo>
                    <a:lnTo>
                      <a:pt x="1775" y="1081"/>
                    </a:lnTo>
                    <a:lnTo>
                      <a:pt x="1776" y="1075"/>
                    </a:lnTo>
                    <a:lnTo>
                      <a:pt x="1778" y="1070"/>
                    </a:lnTo>
                    <a:lnTo>
                      <a:pt x="1782" y="1064"/>
                    </a:lnTo>
                    <a:lnTo>
                      <a:pt x="1782" y="1054"/>
                    </a:lnTo>
                    <a:lnTo>
                      <a:pt x="1783" y="1045"/>
                    </a:lnTo>
                    <a:lnTo>
                      <a:pt x="1785" y="1038"/>
                    </a:lnTo>
                    <a:lnTo>
                      <a:pt x="1789" y="1029"/>
                    </a:lnTo>
                    <a:lnTo>
                      <a:pt x="1796" y="1015"/>
                    </a:lnTo>
                    <a:lnTo>
                      <a:pt x="1804" y="1001"/>
                    </a:lnTo>
                    <a:lnTo>
                      <a:pt x="1823" y="973"/>
                    </a:lnTo>
                    <a:lnTo>
                      <a:pt x="1841" y="946"/>
                    </a:lnTo>
                    <a:lnTo>
                      <a:pt x="1862" y="924"/>
                    </a:lnTo>
                    <a:lnTo>
                      <a:pt x="1883" y="901"/>
                    </a:lnTo>
                    <a:lnTo>
                      <a:pt x="1877" y="897"/>
                    </a:lnTo>
                    <a:lnTo>
                      <a:pt x="1872" y="893"/>
                    </a:lnTo>
                    <a:lnTo>
                      <a:pt x="1863" y="883"/>
                    </a:lnTo>
                    <a:lnTo>
                      <a:pt x="1855" y="873"/>
                    </a:lnTo>
                    <a:lnTo>
                      <a:pt x="1851" y="869"/>
                    </a:lnTo>
                    <a:lnTo>
                      <a:pt x="1845" y="865"/>
                    </a:lnTo>
                    <a:lnTo>
                      <a:pt x="1830" y="887"/>
                    </a:lnTo>
                    <a:lnTo>
                      <a:pt x="1816" y="913"/>
                    </a:lnTo>
                    <a:lnTo>
                      <a:pt x="1803" y="939"/>
                    </a:lnTo>
                    <a:lnTo>
                      <a:pt x="1792" y="969"/>
                    </a:lnTo>
                    <a:lnTo>
                      <a:pt x="1782" y="1000"/>
                    </a:lnTo>
                    <a:lnTo>
                      <a:pt x="1775" y="1029"/>
                    </a:lnTo>
                    <a:lnTo>
                      <a:pt x="1772" y="1059"/>
                    </a:lnTo>
                    <a:lnTo>
                      <a:pt x="1771" y="1073"/>
                    </a:lnTo>
                    <a:lnTo>
                      <a:pt x="1772" y="1087"/>
                    </a:lnTo>
                    <a:close/>
                    <a:moveTo>
                      <a:pt x="1897" y="914"/>
                    </a:moveTo>
                    <a:lnTo>
                      <a:pt x="1897" y="914"/>
                    </a:lnTo>
                    <a:lnTo>
                      <a:pt x="1886" y="921"/>
                    </a:lnTo>
                    <a:lnTo>
                      <a:pt x="1874" y="931"/>
                    </a:lnTo>
                    <a:lnTo>
                      <a:pt x="1863" y="941"/>
                    </a:lnTo>
                    <a:lnTo>
                      <a:pt x="1853" y="952"/>
                    </a:lnTo>
                    <a:lnTo>
                      <a:pt x="1835" y="976"/>
                    </a:lnTo>
                    <a:lnTo>
                      <a:pt x="1818" y="1001"/>
                    </a:lnTo>
                    <a:lnTo>
                      <a:pt x="1807" y="1022"/>
                    </a:lnTo>
                    <a:lnTo>
                      <a:pt x="1800" y="1042"/>
                    </a:lnTo>
                    <a:lnTo>
                      <a:pt x="1797" y="1053"/>
                    </a:lnTo>
                    <a:lnTo>
                      <a:pt x="1794" y="1063"/>
                    </a:lnTo>
                    <a:lnTo>
                      <a:pt x="1794" y="1074"/>
                    </a:lnTo>
                    <a:lnTo>
                      <a:pt x="1794" y="1085"/>
                    </a:lnTo>
                    <a:lnTo>
                      <a:pt x="1810" y="1057"/>
                    </a:lnTo>
                    <a:lnTo>
                      <a:pt x="1825" y="1031"/>
                    </a:lnTo>
                    <a:lnTo>
                      <a:pt x="1845" y="1005"/>
                    </a:lnTo>
                    <a:lnTo>
                      <a:pt x="1865" y="983"/>
                    </a:lnTo>
                    <a:lnTo>
                      <a:pt x="1876" y="972"/>
                    </a:lnTo>
                    <a:lnTo>
                      <a:pt x="1889" y="962"/>
                    </a:lnTo>
                    <a:lnTo>
                      <a:pt x="1900" y="953"/>
                    </a:lnTo>
                    <a:lnTo>
                      <a:pt x="1912" y="943"/>
                    </a:lnTo>
                    <a:lnTo>
                      <a:pt x="1926" y="936"/>
                    </a:lnTo>
                    <a:lnTo>
                      <a:pt x="1940" y="929"/>
                    </a:lnTo>
                    <a:lnTo>
                      <a:pt x="1956" y="924"/>
                    </a:lnTo>
                    <a:lnTo>
                      <a:pt x="1971" y="918"/>
                    </a:lnTo>
                    <a:lnTo>
                      <a:pt x="1969" y="897"/>
                    </a:lnTo>
                    <a:lnTo>
                      <a:pt x="1966" y="887"/>
                    </a:lnTo>
                    <a:lnTo>
                      <a:pt x="1962" y="879"/>
                    </a:lnTo>
                    <a:lnTo>
                      <a:pt x="1953" y="880"/>
                    </a:lnTo>
                    <a:lnTo>
                      <a:pt x="1943" y="883"/>
                    </a:lnTo>
                    <a:lnTo>
                      <a:pt x="1935" y="886"/>
                    </a:lnTo>
                    <a:lnTo>
                      <a:pt x="1926" y="890"/>
                    </a:lnTo>
                    <a:lnTo>
                      <a:pt x="1911" y="901"/>
                    </a:lnTo>
                    <a:lnTo>
                      <a:pt x="1897" y="914"/>
                    </a:lnTo>
                    <a:close/>
                    <a:moveTo>
                      <a:pt x="1320" y="942"/>
                    </a:moveTo>
                    <a:lnTo>
                      <a:pt x="1320" y="942"/>
                    </a:lnTo>
                    <a:lnTo>
                      <a:pt x="1300" y="972"/>
                    </a:lnTo>
                    <a:lnTo>
                      <a:pt x="1288" y="984"/>
                    </a:lnTo>
                    <a:lnTo>
                      <a:pt x="1282" y="991"/>
                    </a:lnTo>
                    <a:lnTo>
                      <a:pt x="1275" y="995"/>
                    </a:lnTo>
                    <a:lnTo>
                      <a:pt x="1271" y="1002"/>
                    </a:lnTo>
                    <a:lnTo>
                      <a:pt x="1267" y="1009"/>
                    </a:lnTo>
                    <a:lnTo>
                      <a:pt x="1257" y="1021"/>
                    </a:lnTo>
                    <a:lnTo>
                      <a:pt x="1246" y="1032"/>
                    </a:lnTo>
                    <a:lnTo>
                      <a:pt x="1234" y="1043"/>
                    </a:lnTo>
                    <a:lnTo>
                      <a:pt x="1222" y="1061"/>
                    </a:lnTo>
                    <a:lnTo>
                      <a:pt x="1209" y="1081"/>
                    </a:lnTo>
                    <a:lnTo>
                      <a:pt x="1196" y="1099"/>
                    </a:lnTo>
                    <a:lnTo>
                      <a:pt x="1189" y="1108"/>
                    </a:lnTo>
                    <a:lnTo>
                      <a:pt x="1181" y="1116"/>
                    </a:lnTo>
                    <a:lnTo>
                      <a:pt x="1180" y="1125"/>
                    </a:lnTo>
                    <a:lnTo>
                      <a:pt x="1175" y="1133"/>
                    </a:lnTo>
                    <a:lnTo>
                      <a:pt x="1164" y="1148"/>
                    </a:lnTo>
                    <a:lnTo>
                      <a:pt x="1160" y="1161"/>
                    </a:lnTo>
                    <a:lnTo>
                      <a:pt x="1153" y="1172"/>
                    </a:lnTo>
                    <a:lnTo>
                      <a:pt x="1146" y="1184"/>
                    </a:lnTo>
                    <a:lnTo>
                      <a:pt x="1137" y="1195"/>
                    </a:lnTo>
                    <a:lnTo>
                      <a:pt x="1122" y="1216"/>
                    </a:lnTo>
                    <a:lnTo>
                      <a:pt x="1115" y="1227"/>
                    </a:lnTo>
                    <a:lnTo>
                      <a:pt x="1109" y="1238"/>
                    </a:lnTo>
                    <a:lnTo>
                      <a:pt x="1107" y="1251"/>
                    </a:lnTo>
                    <a:lnTo>
                      <a:pt x="1105" y="1265"/>
                    </a:lnTo>
                    <a:lnTo>
                      <a:pt x="1107" y="1279"/>
                    </a:lnTo>
                    <a:lnTo>
                      <a:pt x="1108" y="1293"/>
                    </a:lnTo>
                    <a:lnTo>
                      <a:pt x="1112" y="1323"/>
                    </a:lnTo>
                    <a:lnTo>
                      <a:pt x="1114" y="1338"/>
                    </a:lnTo>
                    <a:lnTo>
                      <a:pt x="1114" y="1355"/>
                    </a:lnTo>
                    <a:lnTo>
                      <a:pt x="1119" y="1365"/>
                    </a:lnTo>
                    <a:lnTo>
                      <a:pt x="1126" y="1375"/>
                    </a:lnTo>
                    <a:lnTo>
                      <a:pt x="1135" y="1383"/>
                    </a:lnTo>
                    <a:lnTo>
                      <a:pt x="1145" y="1391"/>
                    </a:lnTo>
                    <a:lnTo>
                      <a:pt x="1154" y="1400"/>
                    </a:lnTo>
                    <a:lnTo>
                      <a:pt x="1166" y="1405"/>
                    </a:lnTo>
                    <a:lnTo>
                      <a:pt x="1177" y="1411"/>
                    </a:lnTo>
                    <a:lnTo>
                      <a:pt x="1188" y="1415"/>
                    </a:lnTo>
                    <a:lnTo>
                      <a:pt x="1219" y="1424"/>
                    </a:lnTo>
                    <a:lnTo>
                      <a:pt x="1234" y="1426"/>
                    </a:lnTo>
                    <a:lnTo>
                      <a:pt x="1251" y="1428"/>
                    </a:lnTo>
                    <a:lnTo>
                      <a:pt x="1268" y="1429"/>
                    </a:lnTo>
                    <a:lnTo>
                      <a:pt x="1285" y="1426"/>
                    </a:lnTo>
                    <a:lnTo>
                      <a:pt x="1299" y="1422"/>
                    </a:lnTo>
                    <a:lnTo>
                      <a:pt x="1306" y="1419"/>
                    </a:lnTo>
                    <a:lnTo>
                      <a:pt x="1313" y="1415"/>
                    </a:lnTo>
                    <a:lnTo>
                      <a:pt x="1305" y="1398"/>
                    </a:lnTo>
                    <a:lnTo>
                      <a:pt x="1300" y="1382"/>
                    </a:lnTo>
                    <a:lnTo>
                      <a:pt x="1298" y="1362"/>
                    </a:lnTo>
                    <a:lnTo>
                      <a:pt x="1298" y="1344"/>
                    </a:lnTo>
                    <a:lnTo>
                      <a:pt x="1300" y="1325"/>
                    </a:lnTo>
                    <a:lnTo>
                      <a:pt x="1306" y="1309"/>
                    </a:lnTo>
                    <a:lnTo>
                      <a:pt x="1314" y="1293"/>
                    </a:lnTo>
                    <a:lnTo>
                      <a:pt x="1323" y="1280"/>
                    </a:lnTo>
                    <a:lnTo>
                      <a:pt x="1321" y="1268"/>
                    </a:lnTo>
                    <a:lnTo>
                      <a:pt x="1316" y="1257"/>
                    </a:lnTo>
                    <a:lnTo>
                      <a:pt x="1309" y="1245"/>
                    </a:lnTo>
                    <a:lnTo>
                      <a:pt x="1300" y="1236"/>
                    </a:lnTo>
                    <a:lnTo>
                      <a:pt x="1291" y="1227"/>
                    </a:lnTo>
                    <a:lnTo>
                      <a:pt x="1278" y="1220"/>
                    </a:lnTo>
                    <a:lnTo>
                      <a:pt x="1265" y="1216"/>
                    </a:lnTo>
                    <a:lnTo>
                      <a:pt x="1251" y="1214"/>
                    </a:lnTo>
                    <a:lnTo>
                      <a:pt x="1246" y="1216"/>
                    </a:lnTo>
                    <a:lnTo>
                      <a:pt x="1240" y="1217"/>
                    </a:lnTo>
                    <a:lnTo>
                      <a:pt x="1234" y="1217"/>
                    </a:lnTo>
                    <a:lnTo>
                      <a:pt x="1232" y="1217"/>
                    </a:lnTo>
                    <a:lnTo>
                      <a:pt x="1229" y="1214"/>
                    </a:lnTo>
                    <a:lnTo>
                      <a:pt x="1232" y="1210"/>
                    </a:lnTo>
                    <a:lnTo>
                      <a:pt x="1233" y="1207"/>
                    </a:lnTo>
                    <a:lnTo>
                      <a:pt x="1240" y="1205"/>
                    </a:lnTo>
                    <a:lnTo>
                      <a:pt x="1248" y="1202"/>
                    </a:lnTo>
                    <a:lnTo>
                      <a:pt x="1258" y="1202"/>
                    </a:lnTo>
                    <a:lnTo>
                      <a:pt x="1276" y="1206"/>
                    </a:lnTo>
                    <a:lnTo>
                      <a:pt x="1293" y="1209"/>
                    </a:lnTo>
                    <a:lnTo>
                      <a:pt x="1293" y="1203"/>
                    </a:lnTo>
                    <a:lnTo>
                      <a:pt x="1292" y="1198"/>
                    </a:lnTo>
                    <a:lnTo>
                      <a:pt x="1286" y="1189"/>
                    </a:lnTo>
                    <a:lnTo>
                      <a:pt x="1281" y="1182"/>
                    </a:lnTo>
                    <a:lnTo>
                      <a:pt x="1279" y="1178"/>
                    </a:lnTo>
                    <a:lnTo>
                      <a:pt x="1279" y="1174"/>
                    </a:lnTo>
                    <a:lnTo>
                      <a:pt x="1288" y="1177"/>
                    </a:lnTo>
                    <a:lnTo>
                      <a:pt x="1293" y="1181"/>
                    </a:lnTo>
                    <a:lnTo>
                      <a:pt x="1300" y="1186"/>
                    </a:lnTo>
                    <a:lnTo>
                      <a:pt x="1305" y="1192"/>
                    </a:lnTo>
                    <a:lnTo>
                      <a:pt x="1309" y="1199"/>
                    </a:lnTo>
                    <a:lnTo>
                      <a:pt x="1310" y="1206"/>
                    </a:lnTo>
                    <a:lnTo>
                      <a:pt x="1310" y="1214"/>
                    </a:lnTo>
                    <a:lnTo>
                      <a:pt x="1307" y="1223"/>
                    </a:lnTo>
                    <a:lnTo>
                      <a:pt x="1317" y="1231"/>
                    </a:lnTo>
                    <a:lnTo>
                      <a:pt x="1327" y="1238"/>
                    </a:lnTo>
                    <a:lnTo>
                      <a:pt x="1331" y="1243"/>
                    </a:lnTo>
                    <a:lnTo>
                      <a:pt x="1334" y="1248"/>
                    </a:lnTo>
                    <a:lnTo>
                      <a:pt x="1340" y="1258"/>
                    </a:lnTo>
                    <a:lnTo>
                      <a:pt x="1344" y="1264"/>
                    </a:lnTo>
                    <a:lnTo>
                      <a:pt x="1347" y="1268"/>
                    </a:lnTo>
                    <a:lnTo>
                      <a:pt x="1352" y="1271"/>
                    </a:lnTo>
                    <a:lnTo>
                      <a:pt x="1358" y="1272"/>
                    </a:lnTo>
                    <a:lnTo>
                      <a:pt x="1361" y="1251"/>
                    </a:lnTo>
                    <a:lnTo>
                      <a:pt x="1362" y="1234"/>
                    </a:lnTo>
                    <a:lnTo>
                      <a:pt x="1363" y="1226"/>
                    </a:lnTo>
                    <a:lnTo>
                      <a:pt x="1365" y="1217"/>
                    </a:lnTo>
                    <a:lnTo>
                      <a:pt x="1368" y="1210"/>
                    </a:lnTo>
                    <a:lnTo>
                      <a:pt x="1372" y="1205"/>
                    </a:lnTo>
                    <a:lnTo>
                      <a:pt x="1369" y="1196"/>
                    </a:lnTo>
                    <a:lnTo>
                      <a:pt x="1368" y="1189"/>
                    </a:lnTo>
                    <a:lnTo>
                      <a:pt x="1366" y="1175"/>
                    </a:lnTo>
                    <a:lnTo>
                      <a:pt x="1366" y="1160"/>
                    </a:lnTo>
                    <a:lnTo>
                      <a:pt x="1363" y="1144"/>
                    </a:lnTo>
                    <a:lnTo>
                      <a:pt x="1359" y="1136"/>
                    </a:lnTo>
                    <a:lnTo>
                      <a:pt x="1358" y="1133"/>
                    </a:lnTo>
                    <a:lnTo>
                      <a:pt x="1356" y="1129"/>
                    </a:lnTo>
                    <a:lnTo>
                      <a:pt x="1356" y="1123"/>
                    </a:lnTo>
                    <a:lnTo>
                      <a:pt x="1356" y="1118"/>
                    </a:lnTo>
                    <a:lnTo>
                      <a:pt x="1356" y="1113"/>
                    </a:lnTo>
                    <a:lnTo>
                      <a:pt x="1356" y="1108"/>
                    </a:lnTo>
                    <a:lnTo>
                      <a:pt x="1354" y="1094"/>
                    </a:lnTo>
                    <a:lnTo>
                      <a:pt x="1349" y="1080"/>
                    </a:lnTo>
                    <a:lnTo>
                      <a:pt x="1344" y="1067"/>
                    </a:lnTo>
                    <a:lnTo>
                      <a:pt x="1341" y="1056"/>
                    </a:lnTo>
                    <a:lnTo>
                      <a:pt x="1340" y="1047"/>
                    </a:lnTo>
                    <a:lnTo>
                      <a:pt x="1341" y="1040"/>
                    </a:lnTo>
                    <a:lnTo>
                      <a:pt x="1344" y="1033"/>
                    </a:lnTo>
                    <a:lnTo>
                      <a:pt x="1349" y="1029"/>
                    </a:lnTo>
                    <a:lnTo>
                      <a:pt x="1355" y="1025"/>
                    </a:lnTo>
                    <a:lnTo>
                      <a:pt x="1362" y="1024"/>
                    </a:lnTo>
                    <a:lnTo>
                      <a:pt x="1371" y="1024"/>
                    </a:lnTo>
                    <a:lnTo>
                      <a:pt x="1379" y="1028"/>
                    </a:lnTo>
                    <a:lnTo>
                      <a:pt x="1380" y="1021"/>
                    </a:lnTo>
                    <a:lnTo>
                      <a:pt x="1379" y="1015"/>
                    </a:lnTo>
                    <a:lnTo>
                      <a:pt x="1376" y="1005"/>
                    </a:lnTo>
                    <a:lnTo>
                      <a:pt x="1375" y="1001"/>
                    </a:lnTo>
                    <a:lnTo>
                      <a:pt x="1375" y="997"/>
                    </a:lnTo>
                    <a:lnTo>
                      <a:pt x="1376" y="993"/>
                    </a:lnTo>
                    <a:lnTo>
                      <a:pt x="1379" y="988"/>
                    </a:lnTo>
                    <a:lnTo>
                      <a:pt x="1368" y="958"/>
                    </a:lnTo>
                    <a:lnTo>
                      <a:pt x="1359" y="942"/>
                    </a:lnTo>
                    <a:lnTo>
                      <a:pt x="1351" y="928"/>
                    </a:lnTo>
                    <a:lnTo>
                      <a:pt x="1344" y="932"/>
                    </a:lnTo>
                    <a:lnTo>
                      <a:pt x="1337" y="935"/>
                    </a:lnTo>
                    <a:lnTo>
                      <a:pt x="1320" y="942"/>
                    </a:lnTo>
                    <a:close/>
                    <a:moveTo>
                      <a:pt x="1852" y="1077"/>
                    </a:moveTo>
                    <a:lnTo>
                      <a:pt x="1852" y="1077"/>
                    </a:lnTo>
                    <a:lnTo>
                      <a:pt x="1859" y="1077"/>
                    </a:lnTo>
                    <a:lnTo>
                      <a:pt x="1866" y="1075"/>
                    </a:lnTo>
                    <a:lnTo>
                      <a:pt x="1873" y="1074"/>
                    </a:lnTo>
                    <a:lnTo>
                      <a:pt x="1879" y="1071"/>
                    </a:lnTo>
                    <a:lnTo>
                      <a:pt x="1890" y="1066"/>
                    </a:lnTo>
                    <a:lnTo>
                      <a:pt x="1903" y="1057"/>
                    </a:lnTo>
                    <a:lnTo>
                      <a:pt x="1914" y="1052"/>
                    </a:lnTo>
                    <a:lnTo>
                      <a:pt x="1925" y="1047"/>
                    </a:lnTo>
                    <a:lnTo>
                      <a:pt x="1936" y="1043"/>
                    </a:lnTo>
                    <a:lnTo>
                      <a:pt x="1946" y="1039"/>
                    </a:lnTo>
                    <a:lnTo>
                      <a:pt x="1959" y="1032"/>
                    </a:lnTo>
                    <a:lnTo>
                      <a:pt x="1964" y="1029"/>
                    </a:lnTo>
                    <a:lnTo>
                      <a:pt x="1971" y="1025"/>
                    </a:lnTo>
                    <a:lnTo>
                      <a:pt x="2015" y="1011"/>
                    </a:lnTo>
                    <a:lnTo>
                      <a:pt x="2035" y="1002"/>
                    </a:lnTo>
                    <a:lnTo>
                      <a:pt x="2054" y="993"/>
                    </a:lnTo>
                    <a:lnTo>
                      <a:pt x="2049" y="988"/>
                    </a:lnTo>
                    <a:lnTo>
                      <a:pt x="2043" y="984"/>
                    </a:lnTo>
                    <a:lnTo>
                      <a:pt x="2040" y="980"/>
                    </a:lnTo>
                    <a:lnTo>
                      <a:pt x="2039" y="973"/>
                    </a:lnTo>
                    <a:lnTo>
                      <a:pt x="2023" y="973"/>
                    </a:lnTo>
                    <a:lnTo>
                      <a:pt x="2008" y="976"/>
                    </a:lnTo>
                    <a:lnTo>
                      <a:pt x="1994" y="979"/>
                    </a:lnTo>
                    <a:lnTo>
                      <a:pt x="1981" y="983"/>
                    </a:lnTo>
                    <a:lnTo>
                      <a:pt x="1957" y="993"/>
                    </a:lnTo>
                    <a:lnTo>
                      <a:pt x="1946" y="997"/>
                    </a:lnTo>
                    <a:lnTo>
                      <a:pt x="1936" y="1001"/>
                    </a:lnTo>
                    <a:lnTo>
                      <a:pt x="1946" y="993"/>
                    </a:lnTo>
                    <a:lnTo>
                      <a:pt x="1956" y="984"/>
                    </a:lnTo>
                    <a:lnTo>
                      <a:pt x="1969" y="977"/>
                    </a:lnTo>
                    <a:lnTo>
                      <a:pt x="1981" y="972"/>
                    </a:lnTo>
                    <a:lnTo>
                      <a:pt x="1997" y="967"/>
                    </a:lnTo>
                    <a:lnTo>
                      <a:pt x="2011" y="963"/>
                    </a:lnTo>
                    <a:lnTo>
                      <a:pt x="2028" y="960"/>
                    </a:lnTo>
                    <a:lnTo>
                      <a:pt x="2044" y="959"/>
                    </a:lnTo>
                    <a:lnTo>
                      <a:pt x="2037" y="952"/>
                    </a:lnTo>
                    <a:lnTo>
                      <a:pt x="2030" y="946"/>
                    </a:lnTo>
                    <a:lnTo>
                      <a:pt x="2025" y="941"/>
                    </a:lnTo>
                    <a:lnTo>
                      <a:pt x="2023" y="936"/>
                    </a:lnTo>
                    <a:lnTo>
                      <a:pt x="2022" y="931"/>
                    </a:lnTo>
                    <a:lnTo>
                      <a:pt x="2008" y="936"/>
                    </a:lnTo>
                    <a:lnTo>
                      <a:pt x="1995" y="942"/>
                    </a:lnTo>
                    <a:lnTo>
                      <a:pt x="1970" y="958"/>
                    </a:lnTo>
                    <a:lnTo>
                      <a:pt x="1943" y="970"/>
                    </a:lnTo>
                    <a:lnTo>
                      <a:pt x="1929" y="976"/>
                    </a:lnTo>
                    <a:lnTo>
                      <a:pt x="1915" y="980"/>
                    </a:lnTo>
                    <a:lnTo>
                      <a:pt x="1924" y="973"/>
                    </a:lnTo>
                    <a:lnTo>
                      <a:pt x="1933" y="966"/>
                    </a:lnTo>
                    <a:lnTo>
                      <a:pt x="1955" y="953"/>
                    </a:lnTo>
                    <a:lnTo>
                      <a:pt x="1976" y="941"/>
                    </a:lnTo>
                    <a:lnTo>
                      <a:pt x="1995" y="928"/>
                    </a:lnTo>
                    <a:lnTo>
                      <a:pt x="1978" y="931"/>
                    </a:lnTo>
                    <a:lnTo>
                      <a:pt x="1962" y="936"/>
                    </a:lnTo>
                    <a:lnTo>
                      <a:pt x="1947" y="942"/>
                    </a:lnTo>
                    <a:lnTo>
                      <a:pt x="1933" y="948"/>
                    </a:lnTo>
                    <a:lnTo>
                      <a:pt x="1919" y="956"/>
                    </a:lnTo>
                    <a:lnTo>
                      <a:pt x="1907" y="963"/>
                    </a:lnTo>
                    <a:lnTo>
                      <a:pt x="1896" y="973"/>
                    </a:lnTo>
                    <a:lnTo>
                      <a:pt x="1884" y="983"/>
                    </a:lnTo>
                    <a:lnTo>
                      <a:pt x="1873" y="993"/>
                    </a:lnTo>
                    <a:lnTo>
                      <a:pt x="1863" y="1004"/>
                    </a:lnTo>
                    <a:lnTo>
                      <a:pt x="1845" y="1026"/>
                    </a:lnTo>
                    <a:lnTo>
                      <a:pt x="1828" y="1052"/>
                    </a:lnTo>
                    <a:lnTo>
                      <a:pt x="1813" y="1078"/>
                    </a:lnTo>
                    <a:lnTo>
                      <a:pt x="1821" y="1074"/>
                    </a:lnTo>
                    <a:lnTo>
                      <a:pt x="1828" y="1068"/>
                    </a:lnTo>
                    <a:lnTo>
                      <a:pt x="1835" y="1061"/>
                    </a:lnTo>
                    <a:lnTo>
                      <a:pt x="1841" y="1054"/>
                    </a:lnTo>
                    <a:lnTo>
                      <a:pt x="1852" y="1040"/>
                    </a:lnTo>
                    <a:lnTo>
                      <a:pt x="1858" y="1035"/>
                    </a:lnTo>
                    <a:lnTo>
                      <a:pt x="1865" y="1031"/>
                    </a:lnTo>
                    <a:lnTo>
                      <a:pt x="1859" y="1039"/>
                    </a:lnTo>
                    <a:lnTo>
                      <a:pt x="1855" y="1049"/>
                    </a:lnTo>
                    <a:lnTo>
                      <a:pt x="1851" y="1057"/>
                    </a:lnTo>
                    <a:lnTo>
                      <a:pt x="1845" y="1066"/>
                    </a:lnTo>
                    <a:lnTo>
                      <a:pt x="1855" y="1060"/>
                    </a:lnTo>
                    <a:lnTo>
                      <a:pt x="1863" y="1052"/>
                    </a:lnTo>
                    <a:lnTo>
                      <a:pt x="1873" y="1045"/>
                    </a:lnTo>
                    <a:lnTo>
                      <a:pt x="1883" y="1039"/>
                    </a:lnTo>
                    <a:lnTo>
                      <a:pt x="1869" y="1059"/>
                    </a:lnTo>
                    <a:lnTo>
                      <a:pt x="1860" y="1068"/>
                    </a:lnTo>
                    <a:lnTo>
                      <a:pt x="1852" y="1077"/>
                    </a:lnTo>
                    <a:close/>
                    <a:moveTo>
                      <a:pt x="1512" y="1007"/>
                    </a:moveTo>
                    <a:lnTo>
                      <a:pt x="1512" y="1007"/>
                    </a:lnTo>
                    <a:lnTo>
                      <a:pt x="1539" y="1012"/>
                    </a:lnTo>
                    <a:lnTo>
                      <a:pt x="1566" y="1021"/>
                    </a:lnTo>
                    <a:lnTo>
                      <a:pt x="1590" y="1029"/>
                    </a:lnTo>
                    <a:lnTo>
                      <a:pt x="1613" y="1039"/>
                    </a:lnTo>
                    <a:lnTo>
                      <a:pt x="1660" y="1060"/>
                    </a:lnTo>
                    <a:lnTo>
                      <a:pt x="1705" y="1081"/>
                    </a:lnTo>
                    <a:lnTo>
                      <a:pt x="1709" y="1082"/>
                    </a:lnTo>
                    <a:lnTo>
                      <a:pt x="1707" y="1081"/>
                    </a:lnTo>
                    <a:lnTo>
                      <a:pt x="1705" y="1080"/>
                    </a:lnTo>
                    <a:lnTo>
                      <a:pt x="1692" y="1068"/>
                    </a:lnTo>
                    <a:lnTo>
                      <a:pt x="1678" y="1059"/>
                    </a:lnTo>
                    <a:lnTo>
                      <a:pt x="1648" y="1040"/>
                    </a:lnTo>
                    <a:lnTo>
                      <a:pt x="1615" y="1024"/>
                    </a:lnTo>
                    <a:lnTo>
                      <a:pt x="1598" y="1015"/>
                    </a:lnTo>
                    <a:lnTo>
                      <a:pt x="1581" y="1009"/>
                    </a:lnTo>
                    <a:lnTo>
                      <a:pt x="1563" y="1004"/>
                    </a:lnTo>
                    <a:lnTo>
                      <a:pt x="1546" y="1001"/>
                    </a:lnTo>
                    <a:lnTo>
                      <a:pt x="1524" y="990"/>
                    </a:lnTo>
                    <a:lnTo>
                      <a:pt x="1497" y="980"/>
                    </a:lnTo>
                    <a:lnTo>
                      <a:pt x="1469" y="973"/>
                    </a:lnTo>
                    <a:lnTo>
                      <a:pt x="1439" y="967"/>
                    </a:lnTo>
                    <a:lnTo>
                      <a:pt x="1438" y="976"/>
                    </a:lnTo>
                    <a:lnTo>
                      <a:pt x="1436" y="986"/>
                    </a:lnTo>
                    <a:lnTo>
                      <a:pt x="1444" y="990"/>
                    </a:lnTo>
                    <a:lnTo>
                      <a:pt x="1452" y="993"/>
                    </a:lnTo>
                    <a:lnTo>
                      <a:pt x="1470" y="998"/>
                    </a:lnTo>
                    <a:lnTo>
                      <a:pt x="1512" y="1007"/>
                    </a:lnTo>
                    <a:close/>
                    <a:moveTo>
                      <a:pt x="2053" y="1009"/>
                    </a:moveTo>
                    <a:lnTo>
                      <a:pt x="2053" y="1009"/>
                    </a:lnTo>
                    <a:lnTo>
                      <a:pt x="2028" y="1021"/>
                    </a:lnTo>
                    <a:lnTo>
                      <a:pt x="2002" y="1031"/>
                    </a:lnTo>
                    <a:lnTo>
                      <a:pt x="1977" y="1040"/>
                    </a:lnTo>
                    <a:lnTo>
                      <a:pt x="1952" y="1052"/>
                    </a:lnTo>
                    <a:lnTo>
                      <a:pt x="1933" y="1060"/>
                    </a:lnTo>
                    <a:lnTo>
                      <a:pt x="1925" y="1063"/>
                    </a:lnTo>
                    <a:lnTo>
                      <a:pt x="1915" y="1066"/>
                    </a:lnTo>
                    <a:lnTo>
                      <a:pt x="1896" y="1080"/>
                    </a:lnTo>
                    <a:lnTo>
                      <a:pt x="1876" y="1095"/>
                    </a:lnTo>
                    <a:lnTo>
                      <a:pt x="1866" y="1151"/>
                    </a:lnTo>
                    <a:lnTo>
                      <a:pt x="1859" y="1207"/>
                    </a:lnTo>
                    <a:lnTo>
                      <a:pt x="1852" y="1261"/>
                    </a:lnTo>
                    <a:lnTo>
                      <a:pt x="1848" y="1316"/>
                    </a:lnTo>
                    <a:lnTo>
                      <a:pt x="1839" y="1424"/>
                    </a:lnTo>
                    <a:lnTo>
                      <a:pt x="1835" y="1480"/>
                    </a:lnTo>
                    <a:lnTo>
                      <a:pt x="1830" y="1536"/>
                    </a:lnTo>
                    <a:lnTo>
                      <a:pt x="1838" y="1536"/>
                    </a:lnTo>
                    <a:lnTo>
                      <a:pt x="1848" y="1533"/>
                    </a:lnTo>
                    <a:lnTo>
                      <a:pt x="1865" y="1528"/>
                    </a:lnTo>
                    <a:lnTo>
                      <a:pt x="1883" y="1519"/>
                    </a:lnTo>
                    <a:lnTo>
                      <a:pt x="1903" y="1512"/>
                    </a:lnTo>
                    <a:lnTo>
                      <a:pt x="1919" y="1507"/>
                    </a:lnTo>
                    <a:lnTo>
                      <a:pt x="1936" y="1504"/>
                    </a:lnTo>
                    <a:lnTo>
                      <a:pt x="1970" y="1497"/>
                    </a:lnTo>
                    <a:lnTo>
                      <a:pt x="2002" y="1491"/>
                    </a:lnTo>
                    <a:lnTo>
                      <a:pt x="2016" y="1487"/>
                    </a:lnTo>
                    <a:lnTo>
                      <a:pt x="2030" y="1480"/>
                    </a:lnTo>
                    <a:lnTo>
                      <a:pt x="2035" y="1478"/>
                    </a:lnTo>
                    <a:lnTo>
                      <a:pt x="2039" y="1476"/>
                    </a:lnTo>
                    <a:lnTo>
                      <a:pt x="2042" y="1470"/>
                    </a:lnTo>
                    <a:lnTo>
                      <a:pt x="2044" y="1463"/>
                    </a:lnTo>
                    <a:lnTo>
                      <a:pt x="2047" y="1457"/>
                    </a:lnTo>
                    <a:lnTo>
                      <a:pt x="2049" y="1456"/>
                    </a:lnTo>
                    <a:lnTo>
                      <a:pt x="2051" y="1455"/>
                    </a:lnTo>
                    <a:lnTo>
                      <a:pt x="2054" y="1439"/>
                    </a:lnTo>
                    <a:lnTo>
                      <a:pt x="2057" y="1424"/>
                    </a:lnTo>
                    <a:lnTo>
                      <a:pt x="2065" y="1389"/>
                    </a:lnTo>
                    <a:lnTo>
                      <a:pt x="2068" y="1370"/>
                    </a:lnTo>
                    <a:lnTo>
                      <a:pt x="2070" y="1353"/>
                    </a:lnTo>
                    <a:lnTo>
                      <a:pt x="2068" y="1345"/>
                    </a:lnTo>
                    <a:lnTo>
                      <a:pt x="2065" y="1338"/>
                    </a:lnTo>
                    <a:lnTo>
                      <a:pt x="2063" y="1331"/>
                    </a:lnTo>
                    <a:lnTo>
                      <a:pt x="2058" y="1325"/>
                    </a:lnTo>
                    <a:lnTo>
                      <a:pt x="2058" y="1318"/>
                    </a:lnTo>
                    <a:lnTo>
                      <a:pt x="2058" y="1310"/>
                    </a:lnTo>
                    <a:lnTo>
                      <a:pt x="2057" y="1303"/>
                    </a:lnTo>
                    <a:lnTo>
                      <a:pt x="2057" y="1299"/>
                    </a:lnTo>
                    <a:lnTo>
                      <a:pt x="2058" y="1297"/>
                    </a:lnTo>
                    <a:lnTo>
                      <a:pt x="2050" y="1290"/>
                    </a:lnTo>
                    <a:lnTo>
                      <a:pt x="2044" y="1282"/>
                    </a:lnTo>
                    <a:lnTo>
                      <a:pt x="2042" y="1276"/>
                    </a:lnTo>
                    <a:lnTo>
                      <a:pt x="2042" y="1271"/>
                    </a:lnTo>
                    <a:lnTo>
                      <a:pt x="2042" y="1266"/>
                    </a:lnTo>
                    <a:lnTo>
                      <a:pt x="2043" y="1262"/>
                    </a:lnTo>
                    <a:lnTo>
                      <a:pt x="2037" y="1255"/>
                    </a:lnTo>
                    <a:lnTo>
                      <a:pt x="2033" y="1248"/>
                    </a:lnTo>
                    <a:lnTo>
                      <a:pt x="2030" y="1241"/>
                    </a:lnTo>
                    <a:lnTo>
                      <a:pt x="2030" y="1237"/>
                    </a:lnTo>
                    <a:lnTo>
                      <a:pt x="2032" y="1231"/>
                    </a:lnTo>
                    <a:lnTo>
                      <a:pt x="2029" y="1231"/>
                    </a:lnTo>
                    <a:lnTo>
                      <a:pt x="2026" y="1229"/>
                    </a:lnTo>
                    <a:lnTo>
                      <a:pt x="2026" y="1226"/>
                    </a:lnTo>
                    <a:lnTo>
                      <a:pt x="2026" y="1223"/>
                    </a:lnTo>
                    <a:lnTo>
                      <a:pt x="2026" y="1217"/>
                    </a:lnTo>
                    <a:lnTo>
                      <a:pt x="2026" y="1214"/>
                    </a:lnTo>
                    <a:lnTo>
                      <a:pt x="2025" y="1210"/>
                    </a:lnTo>
                    <a:lnTo>
                      <a:pt x="2032" y="1202"/>
                    </a:lnTo>
                    <a:lnTo>
                      <a:pt x="2039" y="1195"/>
                    </a:lnTo>
                    <a:lnTo>
                      <a:pt x="2047" y="1189"/>
                    </a:lnTo>
                    <a:lnTo>
                      <a:pt x="2057" y="1184"/>
                    </a:lnTo>
                    <a:lnTo>
                      <a:pt x="2065" y="1179"/>
                    </a:lnTo>
                    <a:lnTo>
                      <a:pt x="2072" y="1172"/>
                    </a:lnTo>
                    <a:lnTo>
                      <a:pt x="2079" y="1165"/>
                    </a:lnTo>
                    <a:lnTo>
                      <a:pt x="2085" y="1157"/>
                    </a:lnTo>
                    <a:lnTo>
                      <a:pt x="2086" y="1148"/>
                    </a:lnTo>
                    <a:lnTo>
                      <a:pt x="2086" y="1139"/>
                    </a:lnTo>
                    <a:lnTo>
                      <a:pt x="2088" y="1115"/>
                    </a:lnTo>
                    <a:lnTo>
                      <a:pt x="2089" y="1092"/>
                    </a:lnTo>
                    <a:lnTo>
                      <a:pt x="2089" y="1068"/>
                    </a:lnTo>
                    <a:lnTo>
                      <a:pt x="2091" y="1057"/>
                    </a:lnTo>
                    <a:lnTo>
                      <a:pt x="2092" y="1046"/>
                    </a:lnTo>
                    <a:lnTo>
                      <a:pt x="2096" y="1036"/>
                    </a:lnTo>
                    <a:lnTo>
                      <a:pt x="2100" y="1028"/>
                    </a:lnTo>
                    <a:lnTo>
                      <a:pt x="2099" y="1022"/>
                    </a:lnTo>
                    <a:lnTo>
                      <a:pt x="2099" y="1018"/>
                    </a:lnTo>
                    <a:lnTo>
                      <a:pt x="2100" y="1009"/>
                    </a:lnTo>
                    <a:lnTo>
                      <a:pt x="2102" y="1001"/>
                    </a:lnTo>
                    <a:lnTo>
                      <a:pt x="2102" y="997"/>
                    </a:lnTo>
                    <a:lnTo>
                      <a:pt x="2100" y="993"/>
                    </a:lnTo>
                    <a:lnTo>
                      <a:pt x="2092" y="993"/>
                    </a:lnTo>
                    <a:lnTo>
                      <a:pt x="2085" y="993"/>
                    </a:lnTo>
                    <a:lnTo>
                      <a:pt x="2078" y="995"/>
                    </a:lnTo>
                    <a:lnTo>
                      <a:pt x="2072" y="998"/>
                    </a:lnTo>
                    <a:lnTo>
                      <a:pt x="2063" y="1004"/>
                    </a:lnTo>
                    <a:lnTo>
                      <a:pt x="2053" y="1009"/>
                    </a:lnTo>
                    <a:close/>
                    <a:moveTo>
                      <a:pt x="1597" y="1045"/>
                    </a:moveTo>
                    <a:lnTo>
                      <a:pt x="1597" y="1045"/>
                    </a:lnTo>
                    <a:lnTo>
                      <a:pt x="1574" y="1038"/>
                    </a:lnTo>
                    <a:lnTo>
                      <a:pt x="1550" y="1031"/>
                    </a:lnTo>
                    <a:lnTo>
                      <a:pt x="1500" y="1019"/>
                    </a:lnTo>
                    <a:lnTo>
                      <a:pt x="1449" y="1009"/>
                    </a:lnTo>
                    <a:lnTo>
                      <a:pt x="1400" y="1002"/>
                    </a:lnTo>
                    <a:lnTo>
                      <a:pt x="1399" y="1002"/>
                    </a:lnTo>
                    <a:lnTo>
                      <a:pt x="1397" y="1005"/>
                    </a:lnTo>
                    <a:lnTo>
                      <a:pt x="1394" y="1008"/>
                    </a:lnTo>
                    <a:lnTo>
                      <a:pt x="1392" y="1009"/>
                    </a:lnTo>
                    <a:lnTo>
                      <a:pt x="1393" y="1035"/>
                    </a:lnTo>
                    <a:lnTo>
                      <a:pt x="1411" y="1036"/>
                    </a:lnTo>
                    <a:lnTo>
                      <a:pt x="1428" y="1039"/>
                    </a:lnTo>
                    <a:lnTo>
                      <a:pt x="1460" y="1046"/>
                    </a:lnTo>
                    <a:lnTo>
                      <a:pt x="1493" y="1054"/>
                    </a:lnTo>
                    <a:lnTo>
                      <a:pt x="1525" y="1060"/>
                    </a:lnTo>
                    <a:lnTo>
                      <a:pt x="1553" y="1067"/>
                    </a:lnTo>
                    <a:lnTo>
                      <a:pt x="1580" y="1074"/>
                    </a:lnTo>
                    <a:lnTo>
                      <a:pt x="1606" y="1081"/>
                    </a:lnTo>
                    <a:lnTo>
                      <a:pt x="1633" y="1088"/>
                    </a:lnTo>
                    <a:lnTo>
                      <a:pt x="1650" y="1091"/>
                    </a:lnTo>
                    <a:lnTo>
                      <a:pt x="1668" y="1092"/>
                    </a:lnTo>
                    <a:lnTo>
                      <a:pt x="1702" y="1094"/>
                    </a:lnTo>
                    <a:lnTo>
                      <a:pt x="1688" y="1088"/>
                    </a:lnTo>
                    <a:lnTo>
                      <a:pt x="1674" y="1082"/>
                    </a:lnTo>
                    <a:lnTo>
                      <a:pt x="1647" y="1070"/>
                    </a:lnTo>
                    <a:lnTo>
                      <a:pt x="1622" y="1056"/>
                    </a:lnTo>
                    <a:lnTo>
                      <a:pt x="1609" y="1050"/>
                    </a:lnTo>
                    <a:lnTo>
                      <a:pt x="1597" y="1045"/>
                    </a:lnTo>
                    <a:close/>
                    <a:moveTo>
                      <a:pt x="2103" y="1129"/>
                    </a:moveTo>
                    <a:lnTo>
                      <a:pt x="2103" y="1129"/>
                    </a:lnTo>
                    <a:lnTo>
                      <a:pt x="2108" y="1132"/>
                    </a:lnTo>
                    <a:lnTo>
                      <a:pt x="2110" y="1134"/>
                    </a:lnTo>
                    <a:lnTo>
                      <a:pt x="2110" y="1139"/>
                    </a:lnTo>
                    <a:lnTo>
                      <a:pt x="2110" y="1143"/>
                    </a:lnTo>
                    <a:lnTo>
                      <a:pt x="2110" y="1147"/>
                    </a:lnTo>
                    <a:lnTo>
                      <a:pt x="2109" y="1151"/>
                    </a:lnTo>
                    <a:lnTo>
                      <a:pt x="2102" y="1160"/>
                    </a:lnTo>
                    <a:lnTo>
                      <a:pt x="2093" y="1170"/>
                    </a:lnTo>
                    <a:lnTo>
                      <a:pt x="2082" y="1179"/>
                    </a:lnTo>
                    <a:lnTo>
                      <a:pt x="2063" y="1198"/>
                    </a:lnTo>
                    <a:lnTo>
                      <a:pt x="2053" y="1207"/>
                    </a:lnTo>
                    <a:lnTo>
                      <a:pt x="2047" y="1216"/>
                    </a:lnTo>
                    <a:lnTo>
                      <a:pt x="2054" y="1220"/>
                    </a:lnTo>
                    <a:lnTo>
                      <a:pt x="2060" y="1221"/>
                    </a:lnTo>
                    <a:lnTo>
                      <a:pt x="2065" y="1221"/>
                    </a:lnTo>
                    <a:lnTo>
                      <a:pt x="2071" y="1220"/>
                    </a:lnTo>
                    <a:lnTo>
                      <a:pt x="2082" y="1214"/>
                    </a:lnTo>
                    <a:lnTo>
                      <a:pt x="2089" y="1212"/>
                    </a:lnTo>
                    <a:lnTo>
                      <a:pt x="2096" y="1209"/>
                    </a:lnTo>
                    <a:lnTo>
                      <a:pt x="2103" y="1202"/>
                    </a:lnTo>
                    <a:lnTo>
                      <a:pt x="2109" y="1193"/>
                    </a:lnTo>
                    <a:lnTo>
                      <a:pt x="2115" y="1186"/>
                    </a:lnTo>
                    <a:lnTo>
                      <a:pt x="2117" y="1182"/>
                    </a:lnTo>
                    <a:lnTo>
                      <a:pt x="2122" y="1179"/>
                    </a:lnTo>
                    <a:lnTo>
                      <a:pt x="2129" y="1164"/>
                    </a:lnTo>
                    <a:lnTo>
                      <a:pt x="2130" y="1160"/>
                    </a:lnTo>
                    <a:lnTo>
                      <a:pt x="2133" y="1157"/>
                    </a:lnTo>
                    <a:lnTo>
                      <a:pt x="2137" y="1156"/>
                    </a:lnTo>
                    <a:lnTo>
                      <a:pt x="2140" y="1157"/>
                    </a:lnTo>
                    <a:lnTo>
                      <a:pt x="2130" y="1181"/>
                    </a:lnTo>
                    <a:lnTo>
                      <a:pt x="2123" y="1192"/>
                    </a:lnTo>
                    <a:lnTo>
                      <a:pt x="2117" y="1203"/>
                    </a:lnTo>
                    <a:lnTo>
                      <a:pt x="2109" y="1212"/>
                    </a:lnTo>
                    <a:lnTo>
                      <a:pt x="2100" y="1220"/>
                    </a:lnTo>
                    <a:lnTo>
                      <a:pt x="2091" y="1227"/>
                    </a:lnTo>
                    <a:lnTo>
                      <a:pt x="2079" y="1234"/>
                    </a:lnTo>
                    <a:lnTo>
                      <a:pt x="2072" y="1236"/>
                    </a:lnTo>
                    <a:lnTo>
                      <a:pt x="2064" y="1237"/>
                    </a:lnTo>
                    <a:lnTo>
                      <a:pt x="2060" y="1240"/>
                    </a:lnTo>
                    <a:lnTo>
                      <a:pt x="2057" y="1241"/>
                    </a:lnTo>
                    <a:lnTo>
                      <a:pt x="2056" y="1245"/>
                    </a:lnTo>
                    <a:lnTo>
                      <a:pt x="2054" y="1251"/>
                    </a:lnTo>
                    <a:lnTo>
                      <a:pt x="2064" y="1254"/>
                    </a:lnTo>
                    <a:lnTo>
                      <a:pt x="2077" y="1254"/>
                    </a:lnTo>
                    <a:lnTo>
                      <a:pt x="2088" y="1251"/>
                    </a:lnTo>
                    <a:lnTo>
                      <a:pt x="2096" y="1248"/>
                    </a:lnTo>
                    <a:lnTo>
                      <a:pt x="2103" y="1243"/>
                    </a:lnTo>
                    <a:lnTo>
                      <a:pt x="2109" y="1237"/>
                    </a:lnTo>
                    <a:lnTo>
                      <a:pt x="2117" y="1224"/>
                    </a:lnTo>
                    <a:lnTo>
                      <a:pt x="2122" y="1219"/>
                    </a:lnTo>
                    <a:lnTo>
                      <a:pt x="2127" y="1213"/>
                    </a:lnTo>
                    <a:lnTo>
                      <a:pt x="2131" y="1207"/>
                    </a:lnTo>
                    <a:lnTo>
                      <a:pt x="2138" y="1205"/>
                    </a:lnTo>
                    <a:lnTo>
                      <a:pt x="2127" y="1227"/>
                    </a:lnTo>
                    <a:lnTo>
                      <a:pt x="2120" y="1238"/>
                    </a:lnTo>
                    <a:lnTo>
                      <a:pt x="2113" y="1247"/>
                    </a:lnTo>
                    <a:lnTo>
                      <a:pt x="2103" y="1255"/>
                    </a:lnTo>
                    <a:lnTo>
                      <a:pt x="2092" y="1261"/>
                    </a:lnTo>
                    <a:lnTo>
                      <a:pt x="2079" y="1265"/>
                    </a:lnTo>
                    <a:lnTo>
                      <a:pt x="2064" y="1266"/>
                    </a:lnTo>
                    <a:lnTo>
                      <a:pt x="2064" y="1271"/>
                    </a:lnTo>
                    <a:lnTo>
                      <a:pt x="2063" y="1273"/>
                    </a:lnTo>
                    <a:lnTo>
                      <a:pt x="2061" y="1276"/>
                    </a:lnTo>
                    <a:lnTo>
                      <a:pt x="2061" y="1279"/>
                    </a:lnTo>
                    <a:lnTo>
                      <a:pt x="2063" y="1280"/>
                    </a:lnTo>
                    <a:lnTo>
                      <a:pt x="2064" y="1283"/>
                    </a:lnTo>
                    <a:lnTo>
                      <a:pt x="2070" y="1285"/>
                    </a:lnTo>
                    <a:lnTo>
                      <a:pt x="2075" y="1286"/>
                    </a:lnTo>
                    <a:lnTo>
                      <a:pt x="2081" y="1286"/>
                    </a:lnTo>
                    <a:lnTo>
                      <a:pt x="2086" y="1285"/>
                    </a:lnTo>
                    <a:lnTo>
                      <a:pt x="2098" y="1282"/>
                    </a:lnTo>
                    <a:lnTo>
                      <a:pt x="2109" y="1275"/>
                    </a:lnTo>
                    <a:lnTo>
                      <a:pt x="2119" y="1266"/>
                    </a:lnTo>
                    <a:lnTo>
                      <a:pt x="2127" y="1257"/>
                    </a:lnTo>
                    <a:lnTo>
                      <a:pt x="2134" y="1247"/>
                    </a:lnTo>
                    <a:lnTo>
                      <a:pt x="2138" y="1236"/>
                    </a:lnTo>
                    <a:lnTo>
                      <a:pt x="2143" y="1233"/>
                    </a:lnTo>
                    <a:lnTo>
                      <a:pt x="2145" y="1230"/>
                    </a:lnTo>
                    <a:lnTo>
                      <a:pt x="2148" y="1227"/>
                    </a:lnTo>
                    <a:lnTo>
                      <a:pt x="2152" y="1227"/>
                    </a:lnTo>
                    <a:lnTo>
                      <a:pt x="2148" y="1241"/>
                    </a:lnTo>
                    <a:lnTo>
                      <a:pt x="2141" y="1254"/>
                    </a:lnTo>
                    <a:lnTo>
                      <a:pt x="2134" y="1265"/>
                    </a:lnTo>
                    <a:lnTo>
                      <a:pt x="2126" y="1275"/>
                    </a:lnTo>
                    <a:lnTo>
                      <a:pt x="2116" y="1283"/>
                    </a:lnTo>
                    <a:lnTo>
                      <a:pt x="2105" y="1292"/>
                    </a:lnTo>
                    <a:lnTo>
                      <a:pt x="2092" y="1297"/>
                    </a:lnTo>
                    <a:lnTo>
                      <a:pt x="2078" y="1302"/>
                    </a:lnTo>
                    <a:lnTo>
                      <a:pt x="2078" y="1306"/>
                    </a:lnTo>
                    <a:lnTo>
                      <a:pt x="2078" y="1309"/>
                    </a:lnTo>
                    <a:lnTo>
                      <a:pt x="2075" y="1314"/>
                    </a:lnTo>
                    <a:lnTo>
                      <a:pt x="2081" y="1314"/>
                    </a:lnTo>
                    <a:lnTo>
                      <a:pt x="2085" y="1316"/>
                    </a:lnTo>
                    <a:lnTo>
                      <a:pt x="2095" y="1321"/>
                    </a:lnTo>
                    <a:lnTo>
                      <a:pt x="2110" y="1313"/>
                    </a:lnTo>
                    <a:lnTo>
                      <a:pt x="2124" y="1303"/>
                    </a:lnTo>
                    <a:lnTo>
                      <a:pt x="2136" y="1292"/>
                    </a:lnTo>
                    <a:lnTo>
                      <a:pt x="2147" y="1279"/>
                    </a:lnTo>
                    <a:lnTo>
                      <a:pt x="2155" y="1265"/>
                    </a:lnTo>
                    <a:lnTo>
                      <a:pt x="2162" y="1250"/>
                    </a:lnTo>
                    <a:lnTo>
                      <a:pt x="2166" y="1233"/>
                    </a:lnTo>
                    <a:lnTo>
                      <a:pt x="2168" y="1216"/>
                    </a:lnTo>
                    <a:lnTo>
                      <a:pt x="2168" y="1200"/>
                    </a:lnTo>
                    <a:lnTo>
                      <a:pt x="2165" y="1185"/>
                    </a:lnTo>
                    <a:lnTo>
                      <a:pt x="2159" y="1171"/>
                    </a:lnTo>
                    <a:lnTo>
                      <a:pt x="2154" y="1157"/>
                    </a:lnTo>
                    <a:lnTo>
                      <a:pt x="2143" y="1127"/>
                    </a:lnTo>
                    <a:lnTo>
                      <a:pt x="2138" y="1113"/>
                    </a:lnTo>
                    <a:lnTo>
                      <a:pt x="2136" y="1097"/>
                    </a:lnTo>
                    <a:lnTo>
                      <a:pt x="2137" y="1084"/>
                    </a:lnTo>
                    <a:lnTo>
                      <a:pt x="2138" y="1068"/>
                    </a:lnTo>
                    <a:lnTo>
                      <a:pt x="2137" y="1053"/>
                    </a:lnTo>
                    <a:lnTo>
                      <a:pt x="2133" y="1038"/>
                    </a:lnTo>
                    <a:lnTo>
                      <a:pt x="2126" y="1039"/>
                    </a:lnTo>
                    <a:lnTo>
                      <a:pt x="2120" y="1040"/>
                    </a:lnTo>
                    <a:lnTo>
                      <a:pt x="2116" y="1045"/>
                    </a:lnTo>
                    <a:lnTo>
                      <a:pt x="2112" y="1049"/>
                    </a:lnTo>
                    <a:lnTo>
                      <a:pt x="2109" y="1053"/>
                    </a:lnTo>
                    <a:lnTo>
                      <a:pt x="2108" y="1059"/>
                    </a:lnTo>
                    <a:lnTo>
                      <a:pt x="2105" y="1073"/>
                    </a:lnTo>
                    <a:lnTo>
                      <a:pt x="2105" y="1087"/>
                    </a:lnTo>
                    <a:lnTo>
                      <a:pt x="2105" y="1102"/>
                    </a:lnTo>
                    <a:lnTo>
                      <a:pt x="2105" y="1116"/>
                    </a:lnTo>
                    <a:lnTo>
                      <a:pt x="2103" y="1129"/>
                    </a:lnTo>
                    <a:close/>
                    <a:moveTo>
                      <a:pt x="1634" y="1102"/>
                    </a:moveTo>
                    <a:lnTo>
                      <a:pt x="1634" y="1102"/>
                    </a:lnTo>
                    <a:lnTo>
                      <a:pt x="1618" y="1098"/>
                    </a:lnTo>
                    <a:lnTo>
                      <a:pt x="1601" y="1092"/>
                    </a:lnTo>
                    <a:lnTo>
                      <a:pt x="1584" y="1085"/>
                    </a:lnTo>
                    <a:lnTo>
                      <a:pt x="1564" y="1080"/>
                    </a:lnTo>
                    <a:lnTo>
                      <a:pt x="1553" y="1077"/>
                    </a:lnTo>
                    <a:lnTo>
                      <a:pt x="1542" y="1075"/>
                    </a:lnTo>
                    <a:lnTo>
                      <a:pt x="1521" y="1073"/>
                    </a:lnTo>
                    <a:lnTo>
                      <a:pt x="1508" y="1070"/>
                    </a:lnTo>
                    <a:lnTo>
                      <a:pt x="1495" y="1066"/>
                    </a:lnTo>
                    <a:lnTo>
                      <a:pt x="1462" y="1059"/>
                    </a:lnTo>
                    <a:lnTo>
                      <a:pt x="1429" y="1054"/>
                    </a:lnTo>
                    <a:lnTo>
                      <a:pt x="1399" y="1049"/>
                    </a:lnTo>
                    <a:lnTo>
                      <a:pt x="1383" y="1046"/>
                    </a:lnTo>
                    <a:lnTo>
                      <a:pt x="1369" y="1042"/>
                    </a:lnTo>
                    <a:lnTo>
                      <a:pt x="1366" y="1042"/>
                    </a:lnTo>
                    <a:lnTo>
                      <a:pt x="1363" y="1043"/>
                    </a:lnTo>
                    <a:lnTo>
                      <a:pt x="1356" y="1046"/>
                    </a:lnTo>
                    <a:lnTo>
                      <a:pt x="1362" y="1066"/>
                    </a:lnTo>
                    <a:lnTo>
                      <a:pt x="1366" y="1087"/>
                    </a:lnTo>
                    <a:lnTo>
                      <a:pt x="1375" y="1126"/>
                    </a:lnTo>
                    <a:lnTo>
                      <a:pt x="1382" y="1168"/>
                    </a:lnTo>
                    <a:lnTo>
                      <a:pt x="1386" y="1189"/>
                    </a:lnTo>
                    <a:lnTo>
                      <a:pt x="1392" y="1210"/>
                    </a:lnTo>
                    <a:lnTo>
                      <a:pt x="1399" y="1202"/>
                    </a:lnTo>
                    <a:lnTo>
                      <a:pt x="1407" y="1193"/>
                    </a:lnTo>
                    <a:lnTo>
                      <a:pt x="1411" y="1191"/>
                    </a:lnTo>
                    <a:lnTo>
                      <a:pt x="1417" y="1188"/>
                    </a:lnTo>
                    <a:lnTo>
                      <a:pt x="1424" y="1186"/>
                    </a:lnTo>
                    <a:lnTo>
                      <a:pt x="1432" y="1186"/>
                    </a:lnTo>
                    <a:lnTo>
                      <a:pt x="1439" y="1195"/>
                    </a:lnTo>
                    <a:lnTo>
                      <a:pt x="1446" y="1202"/>
                    </a:lnTo>
                    <a:lnTo>
                      <a:pt x="1452" y="1210"/>
                    </a:lnTo>
                    <a:lnTo>
                      <a:pt x="1455" y="1220"/>
                    </a:lnTo>
                    <a:lnTo>
                      <a:pt x="1458" y="1230"/>
                    </a:lnTo>
                    <a:lnTo>
                      <a:pt x="1458" y="1240"/>
                    </a:lnTo>
                    <a:lnTo>
                      <a:pt x="1458" y="1250"/>
                    </a:lnTo>
                    <a:lnTo>
                      <a:pt x="1455" y="1259"/>
                    </a:lnTo>
                    <a:lnTo>
                      <a:pt x="1452" y="1268"/>
                    </a:lnTo>
                    <a:lnTo>
                      <a:pt x="1448" y="1275"/>
                    </a:lnTo>
                    <a:lnTo>
                      <a:pt x="1446" y="1283"/>
                    </a:lnTo>
                    <a:lnTo>
                      <a:pt x="1448" y="1286"/>
                    </a:lnTo>
                    <a:lnTo>
                      <a:pt x="1449" y="1290"/>
                    </a:lnTo>
                    <a:lnTo>
                      <a:pt x="1467" y="1287"/>
                    </a:lnTo>
                    <a:lnTo>
                      <a:pt x="1486" y="1286"/>
                    </a:lnTo>
                    <a:lnTo>
                      <a:pt x="1502" y="1283"/>
                    </a:lnTo>
                    <a:lnTo>
                      <a:pt x="1509" y="1282"/>
                    </a:lnTo>
                    <a:lnTo>
                      <a:pt x="1518" y="1279"/>
                    </a:lnTo>
                    <a:lnTo>
                      <a:pt x="1525" y="1275"/>
                    </a:lnTo>
                    <a:lnTo>
                      <a:pt x="1532" y="1271"/>
                    </a:lnTo>
                    <a:lnTo>
                      <a:pt x="1546" y="1261"/>
                    </a:lnTo>
                    <a:lnTo>
                      <a:pt x="1554" y="1258"/>
                    </a:lnTo>
                    <a:lnTo>
                      <a:pt x="1561" y="1257"/>
                    </a:lnTo>
                    <a:lnTo>
                      <a:pt x="1571" y="1257"/>
                    </a:lnTo>
                    <a:lnTo>
                      <a:pt x="1581" y="1259"/>
                    </a:lnTo>
                    <a:lnTo>
                      <a:pt x="1582" y="1269"/>
                    </a:lnTo>
                    <a:lnTo>
                      <a:pt x="1584" y="1276"/>
                    </a:lnTo>
                    <a:lnTo>
                      <a:pt x="1582" y="1283"/>
                    </a:lnTo>
                    <a:lnTo>
                      <a:pt x="1581" y="1289"/>
                    </a:lnTo>
                    <a:lnTo>
                      <a:pt x="1578" y="1295"/>
                    </a:lnTo>
                    <a:lnTo>
                      <a:pt x="1574" y="1300"/>
                    </a:lnTo>
                    <a:lnTo>
                      <a:pt x="1564" y="1309"/>
                    </a:lnTo>
                    <a:lnTo>
                      <a:pt x="1553" y="1317"/>
                    </a:lnTo>
                    <a:lnTo>
                      <a:pt x="1542" y="1324"/>
                    </a:lnTo>
                    <a:lnTo>
                      <a:pt x="1531" y="1331"/>
                    </a:lnTo>
                    <a:lnTo>
                      <a:pt x="1521" y="1338"/>
                    </a:lnTo>
                    <a:lnTo>
                      <a:pt x="1543" y="1332"/>
                    </a:lnTo>
                    <a:lnTo>
                      <a:pt x="1566" y="1330"/>
                    </a:lnTo>
                    <a:lnTo>
                      <a:pt x="1612" y="1325"/>
                    </a:lnTo>
                    <a:lnTo>
                      <a:pt x="1616" y="1330"/>
                    </a:lnTo>
                    <a:lnTo>
                      <a:pt x="1616" y="1334"/>
                    </a:lnTo>
                    <a:lnTo>
                      <a:pt x="1616" y="1338"/>
                    </a:lnTo>
                    <a:lnTo>
                      <a:pt x="1615" y="1344"/>
                    </a:lnTo>
                    <a:lnTo>
                      <a:pt x="1611" y="1352"/>
                    </a:lnTo>
                    <a:lnTo>
                      <a:pt x="1609" y="1356"/>
                    </a:lnTo>
                    <a:lnTo>
                      <a:pt x="1609" y="1359"/>
                    </a:lnTo>
                    <a:lnTo>
                      <a:pt x="1609" y="1365"/>
                    </a:lnTo>
                    <a:lnTo>
                      <a:pt x="1612" y="1368"/>
                    </a:lnTo>
                    <a:lnTo>
                      <a:pt x="1612" y="1373"/>
                    </a:lnTo>
                    <a:lnTo>
                      <a:pt x="1611" y="1380"/>
                    </a:lnTo>
                    <a:lnTo>
                      <a:pt x="1584" y="1400"/>
                    </a:lnTo>
                    <a:lnTo>
                      <a:pt x="1553" y="1419"/>
                    </a:lnTo>
                    <a:lnTo>
                      <a:pt x="1557" y="1422"/>
                    </a:lnTo>
                    <a:lnTo>
                      <a:pt x="1561" y="1426"/>
                    </a:lnTo>
                    <a:lnTo>
                      <a:pt x="1564" y="1432"/>
                    </a:lnTo>
                    <a:lnTo>
                      <a:pt x="1566" y="1439"/>
                    </a:lnTo>
                    <a:lnTo>
                      <a:pt x="1566" y="1446"/>
                    </a:lnTo>
                    <a:lnTo>
                      <a:pt x="1563" y="1452"/>
                    </a:lnTo>
                    <a:lnTo>
                      <a:pt x="1559" y="1456"/>
                    </a:lnTo>
                    <a:lnTo>
                      <a:pt x="1550" y="1457"/>
                    </a:lnTo>
                    <a:lnTo>
                      <a:pt x="1538" y="1457"/>
                    </a:lnTo>
                    <a:lnTo>
                      <a:pt x="1522" y="1456"/>
                    </a:lnTo>
                    <a:lnTo>
                      <a:pt x="1490" y="1452"/>
                    </a:lnTo>
                    <a:lnTo>
                      <a:pt x="1459" y="1446"/>
                    </a:lnTo>
                    <a:lnTo>
                      <a:pt x="1435" y="1442"/>
                    </a:lnTo>
                    <a:lnTo>
                      <a:pt x="1439" y="1464"/>
                    </a:lnTo>
                    <a:lnTo>
                      <a:pt x="1445" y="1487"/>
                    </a:lnTo>
                    <a:lnTo>
                      <a:pt x="1453" y="1507"/>
                    </a:lnTo>
                    <a:lnTo>
                      <a:pt x="1462" y="1525"/>
                    </a:lnTo>
                    <a:lnTo>
                      <a:pt x="1495" y="1528"/>
                    </a:lnTo>
                    <a:lnTo>
                      <a:pt x="1532" y="1530"/>
                    </a:lnTo>
                    <a:lnTo>
                      <a:pt x="1568" y="1532"/>
                    </a:lnTo>
                    <a:lnTo>
                      <a:pt x="1605" y="1532"/>
                    </a:lnTo>
                    <a:lnTo>
                      <a:pt x="1641" y="1532"/>
                    </a:lnTo>
                    <a:lnTo>
                      <a:pt x="1677" y="1530"/>
                    </a:lnTo>
                    <a:lnTo>
                      <a:pt x="1709" y="1526"/>
                    </a:lnTo>
                    <a:lnTo>
                      <a:pt x="1738" y="1522"/>
                    </a:lnTo>
                    <a:lnTo>
                      <a:pt x="1736" y="1497"/>
                    </a:lnTo>
                    <a:lnTo>
                      <a:pt x="1733" y="1473"/>
                    </a:lnTo>
                    <a:lnTo>
                      <a:pt x="1733" y="1422"/>
                    </a:lnTo>
                    <a:lnTo>
                      <a:pt x="1734" y="1373"/>
                    </a:lnTo>
                    <a:lnTo>
                      <a:pt x="1733" y="1348"/>
                    </a:lnTo>
                    <a:lnTo>
                      <a:pt x="1731" y="1323"/>
                    </a:lnTo>
                    <a:lnTo>
                      <a:pt x="1727" y="1296"/>
                    </a:lnTo>
                    <a:lnTo>
                      <a:pt x="1723" y="1269"/>
                    </a:lnTo>
                    <a:lnTo>
                      <a:pt x="1717" y="1243"/>
                    </a:lnTo>
                    <a:lnTo>
                      <a:pt x="1713" y="1214"/>
                    </a:lnTo>
                    <a:lnTo>
                      <a:pt x="1712" y="1184"/>
                    </a:lnTo>
                    <a:lnTo>
                      <a:pt x="1709" y="1171"/>
                    </a:lnTo>
                    <a:lnTo>
                      <a:pt x="1705" y="1157"/>
                    </a:lnTo>
                    <a:lnTo>
                      <a:pt x="1706" y="1151"/>
                    </a:lnTo>
                    <a:lnTo>
                      <a:pt x="1706" y="1146"/>
                    </a:lnTo>
                    <a:lnTo>
                      <a:pt x="1703" y="1134"/>
                    </a:lnTo>
                    <a:lnTo>
                      <a:pt x="1699" y="1123"/>
                    </a:lnTo>
                    <a:lnTo>
                      <a:pt x="1696" y="1113"/>
                    </a:lnTo>
                    <a:lnTo>
                      <a:pt x="1689" y="1111"/>
                    </a:lnTo>
                    <a:lnTo>
                      <a:pt x="1682" y="1108"/>
                    </a:lnTo>
                    <a:lnTo>
                      <a:pt x="1667" y="1105"/>
                    </a:lnTo>
                    <a:lnTo>
                      <a:pt x="1651" y="1105"/>
                    </a:lnTo>
                    <a:lnTo>
                      <a:pt x="1634" y="1102"/>
                    </a:lnTo>
                    <a:close/>
                    <a:moveTo>
                      <a:pt x="1716" y="1120"/>
                    </a:moveTo>
                    <a:lnTo>
                      <a:pt x="1716" y="1120"/>
                    </a:lnTo>
                    <a:lnTo>
                      <a:pt x="1720" y="1139"/>
                    </a:lnTo>
                    <a:lnTo>
                      <a:pt x="1723" y="1157"/>
                    </a:lnTo>
                    <a:lnTo>
                      <a:pt x="1727" y="1196"/>
                    </a:lnTo>
                    <a:lnTo>
                      <a:pt x="1731" y="1236"/>
                    </a:lnTo>
                    <a:lnTo>
                      <a:pt x="1737" y="1276"/>
                    </a:lnTo>
                    <a:lnTo>
                      <a:pt x="1740" y="1290"/>
                    </a:lnTo>
                    <a:lnTo>
                      <a:pt x="1744" y="1304"/>
                    </a:lnTo>
                    <a:lnTo>
                      <a:pt x="1747" y="1332"/>
                    </a:lnTo>
                    <a:lnTo>
                      <a:pt x="1748" y="1360"/>
                    </a:lnTo>
                    <a:lnTo>
                      <a:pt x="1748" y="1419"/>
                    </a:lnTo>
                    <a:lnTo>
                      <a:pt x="1748" y="1448"/>
                    </a:lnTo>
                    <a:lnTo>
                      <a:pt x="1748" y="1476"/>
                    </a:lnTo>
                    <a:lnTo>
                      <a:pt x="1750" y="1502"/>
                    </a:lnTo>
                    <a:lnTo>
                      <a:pt x="1754" y="1528"/>
                    </a:lnTo>
                    <a:lnTo>
                      <a:pt x="1751" y="1530"/>
                    </a:lnTo>
                    <a:lnTo>
                      <a:pt x="1747" y="1532"/>
                    </a:lnTo>
                    <a:lnTo>
                      <a:pt x="1744" y="1533"/>
                    </a:lnTo>
                    <a:lnTo>
                      <a:pt x="1743" y="1535"/>
                    </a:lnTo>
                    <a:lnTo>
                      <a:pt x="1741" y="1536"/>
                    </a:lnTo>
                    <a:lnTo>
                      <a:pt x="1744" y="1542"/>
                    </a:lnTo>
                    <a:lnTo>
                      <a:pt x="1747" y="1546"/>
                    </a:lnTo>
                    <a:lnTo>
                      <a:pt x="1752" y="1553"/>
                    </a:lnTo>
                    <a:lnTo>
                      <a:pt x="1762" y="1558"/>
                    </a:lnTo>
                    <a:lnTo>
                      <a:pt x="1772" y="1561"/>
                    </a:lnTo>
                    <a:lnTo>
                      <a:pt x="1783" y="1561"/>
                    </a:lnTo>
                    <a:lnTo>
                      <a:pt x="1794" y="1558"/>
                    </a:lnTo>
                    <a:lnTo>
                      <a:pt x="1804" y="1556"/>
                    </a:lnTo>
                    <a:lnTo>
                      <a:pt x="1816" y="1549"/>
                    </a:lnTo>
                    <a:lnTo>
                      <a:pt x="1824" y="1435"/>
                    </a:lnTo>
                    <a:lnTo>
                      <a:pt x="1834" y="1321"/>
                    </a:lnTo>
                    <a:lnTo>
                      <a:pt x="1838" y="1265"/>
                    </a:lnTo>
                    <a:lnTo>
                      <a:pt x="1844" y="1209"/>
                    </a:lnTo>
                    <a:lnTo>
                      <a:pt x="1851" y="1154"/>
                    </a:lnTo>
                    <a:lnTo>
                      <a:pt x="1859" y="1101"/>
                    </a:lnTo>
                    <a:lnTo>
                      <a:pt x="1858" y="1099"/>
                    </a:lnTo>
                    <a:lnTo>
                      <a:pt x="1855" y="1099"/>
                    </a:lnTo>
                    <a:lnTo>
                      <a:pt x="1849" y="1105"/>
                    </a:lnTo>
                    <a:lnTo>
                      <a:pt x="1842" y="1111"/>
                    </a:lnTo>
                    <a:lnTo>
                      <a:pt x="1835" y="1115"/>
                    </a:lnTo>
                    <a:lnTo>
                      <a:pt x="1828" y="1118"/>
                    </a:lnTo>
                    <a:lnTo>
                      <a:pt x="1810" y="1123"/>
                    </a:lnTo>
                    <a:lnTo>
                      <a:pt x="1792" y="1126"/>
                    </a:lnTo>
                    <a:lnTo>
                      <a:pt x="1772" y="1126"/>
                    </a:lnTo>
                    <a:lnTo>
                      <a:pt x="1752" y="1125"/>
                    </a:lnTo>
                    <a:lnTo>
                      <a:pt x="1734" y="1123"/>
                    </a:lnTo>
                    <a:lnTo>
                      <a:pt x="1716" y="1120"/>
                    </a:lnTo>
                    <a:close/>
                    <a:moveTo>
                      <a:pt x="895" y="1279"/>
                    </a:moveTo>
                    <a:lnTo>
                      <a:pt x="895" y="1279"/>
                    </a:lnTo>
                    <a:lnTo>
                      <a:pt x="890" y="1280"/>
                    </a:lnTo>
                    <a:lnTo>
                      <a:pt x="885" y="1282"/>
                    </a:lnTo>
                    <a:lnTo>
                      <a:pt x="875" y="1280"/>
                    </a:lnTo>
                    <a:lnTo>
                      <a:pt x="867" y="1279"/>
                    </a:lnTo>
                    <a:lnTo>
                      <a:pt x="857" y="1278"/>
                    </a:lnTo>
                    <a:lnTo>
                      <a:pt x="837" y="1278"/>
                    </a:lnTo>
                    <a:lnTo>
                      <a:pt x="816" y="1279"/>
                    </a:lnTo>
                    <a:lnTo>
                      <a:pt x="795" y="1282"/>
                    </a:lnTo>
                    <a:lnTo>
                      <a:pt x="774" y="1283"/>
                    </a:lnTo>
                    <a:lnTo>
                      <a:pt x="698" y="1285"/>
                    </a:lnTo>
                    <a:lnTo>
                      <a:pt x="618" y="1283"/>
                    </a:lnTo>
                    <a:lnTo>
                      <a:pt x="598" y="1283"/>
                    </a:lnTo>
                    <a:lnTo>
                      <a:pt x="569" y="1285"/>
                    </a:lnTo>
                    <a:lnTo>
                      <a:pt x="541" y="1286"/>
                    </a:lnTo>
                    <a:lnTo>
                      <a:pt x="486" y="1287"/>
                    </a:lnTo>
                    <a:lnTo>
                      <a:pt x="434" y="1287"/>
                    </a:lnTo>
                    <a:lnTo>
                      <a:pt x="381" y="1290"/>
                    </a:lnTo>
                    <a:lnTo>
                      <a:pt x="350" y="1292"/>
                    </a:lnTo>
                    <a:lnTo>
                      <a:pt x="336" y="1292"/>
                    </a:lnTo>
                    <a:lnTo>
                      <a:pt x="325" y="1292"/>
                    </a:lnTo>
                    <a:lnTo>
                      <a:pt x="315" y="1289"/>
                    </a:lnTo>
                    <a:lnTo>
                      <a:pt x="308" y="1285"/>
                    </a:lnTo>
                    <a:lnTo>
                      <a:pt x="302" y="1279"/>
                    </a:lnTo>
                    <a:lnTo>
                      <a:pt x="298" y="1273"/>
                    </a:lnTo>
                    <a:lnTo>
                      <a:pt x="295" y="1268"/>
                    </a:lnTo>
                    <a:lnTo>
                      <a:pt x="294" y="1261"/>
                    </a:lnTo>
                    <a:lnTo>
                      <a:pt x="292" y="1245"/>
                    </a:lnTo>
                    <a:lnTo>
                      <a:pt x="294" y="1229"/>
                    </a:lnTo>
                    <a:lnTo>
                      <a:pt x="297" y="1212"/>
                    </a:lnTo>
                    <a:lnTo>
                      <a:pt x="299" y="1205"/>
                    </a:lnTo>
                    <a:lnTo>
                      <a:pt x="304" y="1199"/>
                    </a:lnTo>
                    <a:lnTo>
                      <a:pt x="308" y="1193"/>
                    </a:lnTo>
                    <a:lnTo>
                      <a:pt x="312" y="1188"/>
                    </a:lnTo>
                    <a:lnTo>
                      <a:pt x="335" y="1188"/>
                    </a:lnTo>
                    <a:lnTo>
                      <a:pt x="357" y="1186"/>
                    </a:lnTo>
                    <a:lnTo>
                      <a:pt x="377" y="1185"/>
                    </a:lnTo>
                    <a:lnTo>
                      <a:pt x="386" y="1186"/>
                    </a:lnTo>
                    <a:lnTo>
                      <a:pt x="395" y="1188"/>
                    </a:lnTo>
                    <a:lnTo>
                      <a:pt x="406" y="1186"/>
                    </a:lnTo>
                    <a:lnTo>
                      <a:pt x="420" y="1186"/>
                    </a:lnTo>
                    <a:lnTo>
                      <a:pt x="447" y="1188"/>
                    </a:lnTo>
                    <a:lnTo>
                      <a:pt x="473" y="1189"/>
                    </a:lnTo>
                    <a:lnTo>
                      <a:pt x="499" y="1191"/>
                    </a:lnTo>
                    <a:lnTo>
                      <a:pt x="520" y="1189"/>
                    </a:lnTo>
                    <a:lnTo>
                      <a:pt x="542" y="1188"/>
                    </a:lnTo>
                    <a:lnTo>
                      <a:pt x="586" y="1185"/>
                    </a:lnTo>
                    <a:lnTo>
                      <a:pt x="608" y="1185"/>
                    </a:lnTo>
                    <a:lnTo>
                      <a:pt x="632" y="1186"/>
                    </a:lnTo>
                    <a:lnTo>
                      <a:pt x="657" y="1188"/>
                    </a:lnTo>
                    <a:lnTo>
                      <a:pt x="681" y="1186"/>
                    </a:lnTo>
                    <a:lnTo>
                      <a:pt x="712" y="1185"/>
                    </a:lnTo>
                    <a:lnTo>
                      <a:pt x="742" y="1184"/>
                    </a:lnTo>
                    <a:lnTo>
                      <a:pt x="799" y="1185"/>
                    </a:lnTo>
                    <a:lnTo>
                      <a:pt x="857" y="1186"/>
                    </a:lnTo>
                    <a:lnTo>
                      <a:pt x="913" y="1188"/>
                    </a:lnTo>
                    <a:lnTo>
                      <a:pt x="909" y="1182"/>
                    </a:lnTo>
                    <a:lnTo>
                      <a:pt x="903" y="1177"/>
                    </a:lnTo>
                    <a:lnTo>
                      <a:pt x="889" y="1167"/>
                    </a:lnTo>
                    <a:lnTo>
                      <a:pt x="879" y="1160"/>
                    </a:lnTo>
                    <a:lnTo>
                      <a:pt x="869" y="1151"/>
                    </a:lnTo>
                    <a:lnTo>
                      <a:pt x="864" y="1148"/>
                    </a:lnTo>
                    <a:lnTo>
                      <a:pt x="858" y="1147"/>
                    </a:lnTo>
                    <a:lnTo>
                      <a:pt x="853" y="1146"/>
                    </a:lnTo>
                    <a:lnTo>
                      <a:pt x="845" y="1146"/>
                    </a:lnTo>
                    <a:lnTo>
                      <a:pt x="840" y="1143"/>
                    </a:lnTo>
                    <a:lnTo>
                      <a:pt x="834" y="1140"/>
                    </a:lnTo>
                    <a:lnTo>
                      <a:pt x="820" y="1137"/>
                    </a:lnTo>
                    <a:lnTo>
                      <a:pt x="805" y="1136"/>
                    </a:lnTo>
                    <a:lnTo>
                      <a:pt x="789" y="1136"/>
                    </a:lnTo>
                    <a:lnTo>
                      <a:pt x="770" y="1136"/>
                    </a:lnTo>
                    <a:lnTo>
                      <a:pt x="750" y="1137"/>
                    </a:lnTo>
                    <a:lnTo>
                      <a:pt x="711" y="1140"/>
                    </a:lnTo>
                    <a:lnTo>
                      <a:pt x="692" y="1141"/>
                    </a:lnTo>
                    <a:lnTo>
                      <a:pt x="673" y="1141"/>
                    </a:lnTo>
                    <a:lnTo>
                      <a:pt x="655" y="1140"/>
                    </a:lnTo>
                    <a:lnTo>
                      <a:pt x="634" y="1137"/>
                    </a:lnTo>
                    <a:lnTo>
                      <a:pt x="628" y="1143"/>
                    </a:lnTo>
                    <a:lnTo>
                      <a:pt x="622" y="1147"/>
                    </a:lnTo>
                    <a:lnTo>
                      <a:pt x="615" y="1151"/>
                    </a:lnTo>
                    <a:lnTo>
                      <a:pt x="608" y="1154"/>
                    </a:lnTo>
                    <a:lnTo>
                      <a:pt x="600" y="1156"/>
                    </a:lnTo>
                    <a:lnTo>
                      <a:pt x="591" y="1156"/>
                    </a:lnTo>
                    <a:lnTo>
                      <a:pt x="583" y="1156"/>
                    </a:lnTo>
                    <a:lnTo>
                      <a:pt x="573" y="1156"/>
                    </a:lnTo>
                    <a:lnTo>
                      <a:pt x="572" y="1158"/>
                    </a:lnTo>
                    <a:lnTo>
                      <a:pt x="572" y="1161"/>
                    </a:lnTo>
                    <a:lnTo>
                      <a:pt x="572" y="1165"/>
                    </a:lnTo>
                    <a:lnTo>
                      <a:pt x="570" y="1167"/>
                    </a:lnTo>
                    <a:lnTo>
                      <a:pt x="568" y="1167"/>
                    </a:lnTo>
                    <a:lnTo>
                      <a:pt x="563" y="1167"/>
                    </a:lnTo>
                    <a:lnTo>
                      <a:pt x="562" y="1165"/>
                    </a:lnTo>
                    <a:lnTo>
                      <a:pt x="561" y="1164"/>
                    </a:lnTo>
                    <a:lnTo>
                      <a:pt x="558" y="1164"/>
                    </a:lnTo>
                    <a:lnTo>
                      <a:pt x="558" y="1170"/>
                    </a:lnTo>
                    <a:lnTo>
                      <a:pt x="556" y="1174"/>
                    </a:lnTo>
                    <a:lnTo>
                      <a:pt x="554" y="1175"/>
                    </a:lnTo>
                    <a:lnTo>
                      <a:pt x="551" y="1178"/>
                    </a:lnTo>
                    <a:lnTo>
                      <a:pt x="546" y="1177"/>
                    </a:lnTo>
                    <a:lnTo>
                      <a:pt x="545" y="1175"/>
                    </a:lnTo>
                    <a:lnTo>
                      <a:pt x="544" y="1171"/>
                    </a:lnTo>
                    <a:lnTo>
                      <a:pt x="541" y="1170"/>
                    </a:lnTo>
                    <a:lnTo>
                      <a:pt x="541" y="1171"/>
                    </a:lnTo>
                    <a:lnTo>
                      <a:pt x="539" y="1172"/>
                    </a:lnTo>
                    <a:lnTo>
                      <a:pt x="537" y="1175"/>
                    </a:lnTo>
                    <a:lnTo>
                      <a:pt x="531" y="1177"/>
                    </a:lnTo>
                    <a:lnTo>
                      <a:pt x="530" y="1175"/>
                    </a:lnTo>
                    <a:lnTo>
                      <a:pt x="527" y="1174"/>
                    </a:lnTo>
                    <a:lnTo>
                      <a:pt x="528" y="1170"/>
                    </a:lnTo>
                    <a:lnTo>
                      <a:pt x="530" y="1165"/>
                    </a:lnTo>
                    <a:lnTo>
                      <a:pt x="531" y="1161"/>
                    </a:lnTo>
                    <a:lnTo>
                      <a:pt x="532" y="1157"/>
                    </a:lnTo>
                    <a:lnTo>
                      <a:pt x="520" y="1163"/>
                    </a:lnTo>
                    <a:lnTo>
                      <a:pt x="506" y="1167"/>
                    </a:lnTo>
                    <a:lnTo>
                      <a:pt x="490" y="1168"/>
                    </a:lnTo>
                    <a:lnTo>
                      <a:pt x="476" y="1168"/>
                    </a:lnTo>
                    <a:lnTo>
                      <a:pt x="461" y="1167"/>
                    </a:lnTo>
                    <a:lnTo>
                      <a:pt x="447" y="1164"/>
                    </a:lnTo>
                    <a:lnTo>
                      <a:pt x="433" y="1160"/>
                    </a:lnTo>
                    <a:lnTo>
                      <a:pt x="419" y="1156"/>
                    </a:lnTo>
                    <a:lnTo>
                      <a:pt x="402" y="1160"/>
                    </a:lnTo>
                    <a:lnTo>
                      <a:pt x="386" y="1163"/>
                    </a:lnTo>
                    <a:lnTo>
                      <a:pt x="371" y="1164"/>
                    </a:lnTo>
                    <a:lnTo>
                      <a:pt x="356" y="1164"/>
                    </a:lnTo>
                    <a:lnTo>
                      <a:pt x="340" y="1164"/>
                    </a:lnTo>
                    <a:lnTo>
                      <a:pt x="323" y="1165"/>
                    </a:lnTo>
                    <a:lnTo>
                      <a:pt x="308" y="1168"/>
                    </a:lnTo>
                    <a:lnTo>
                      <a:pt x="291" y="1174"/>
                    </a:lnTo>
                    <a:lnTo>
                      <a:pt x="281" y="1196"/>
                    </a:lnTo>
                    <a:lnTo>
                      <a:pt x="277" y="1209"/>
                    </a:lnTo>
                    <a:lnTo>
                      <a:pt x="274" y="1221"/>
                    </a:lnTo>
                    <a:lnTo>
                      <a:pt x="271" y="1236"/>
                    </a:lnTo>
                    <a:lnTo>
                      <a:pt x="273" y="1248"/>
                    </a:lnTo>
                    <a:lnTo>
                      <a:pt x="276" y="1261"/>
                    </a:lnTo>
                    <a:lnTo>
                      <a:pt x="281" y="1272"/>
                    </a:lnTo>
                    <a:lnTo>
                      <a:pt x="278" y="1275"/>
                    </a:lnTo>
                    <a:lnTo>
                      <a:pt x="277" y="1278"/>
                    </a:lnTo>
                    <a:lnTo>
                      <a:pt x="277" y="1286"/>
                    </a:lnTo>
                    <a:lnTo>
                      <a:pt x="284" y="1293"/>
                    </a:lnTo>
                    <a:lnTo>
                      <a:pt x="292" y="1297"/>
                    </a:lnTo>
                    <a:lnTo>
                      <a:pt x="302" y="1299"/>
                    </a:lnTo>
                    <a:lnTo>
                      <a:pt x="313" y="1300"/>
                    </a:lnTo>
                    <a:lnTo>
                      <a:pt x="339" y="1300"/>
                    </a:lnTo>
                    <a:lnTo>
                      <a:pt x="367" y="1299"/>
                    </a:lnTo>
                    <a:lnTo>
                      <a:pt x="396" y="1297"/>
                    </a:lnTo>
                    <a:lnTo>
                      <a:pt x="429" y="1297"/>
                    </a:lnTo>
                    <a:lnTo>
                      <a:pt x="495" y="1297"/>
                    </a:lnTo>
                    <a:lnTo>
                      <a:pt x="542" y="1297"/>
                    </a:lnTo>
                    <a:lnTo>
                      <a:pt x="596" y="1297"/>
                    </a:lnTo>
                    <a:lnTo>
                      <a:pt x="699" y="1300"/>
                    </a:lnTo>
                    <a:lnTo>
                      <a:pt x="756" y="1300"/>
                    </a:lnTo>
                    <a:lnTo>
                      <a:pt x="809" y="1299"/>
                    </a:lnTo>
                    <a:lnTo>
                      <a:pt x="840" y="1297"/>
                    </a:lnTo>
                    <a:lnTo>
                      <a:pt x="869" y="1295"/>
                    </a:lnTo>
                    <a:lnTo>
                      <a:pt x="897" y="1292"/>
                    </a:lnTo>
                    <a:lnTo>
                      <a:pt x="924" y="1285"/>
                    </a:lnTo>
                    <a:lnTo>
                      <a:pt x="924" y="1280"/>
                    </a:lnTo>
                    <a:lnTo>
                      <a:pt x="924" y="1276"/>
                    </a:lnTo>
                    <a:lnTo>
                      <a:pt x="918" y="1268"/>
                    </a:lnTo>
                    <a:lnTo>
                      <a:pt x="916" y="1265"/>
                    </a:lnTo>
                    <a:lnTo>
                      <a:pt x="911" y="1261"/>
                    </a:lnTo>
                    <a:lnTo>
                      <a:pt x="907" y="1259"/>
                    </a:lnTo>
                    <a:lnTo>
                      <a:pt x="902" y="1258"/>
                    </a:lnTo>
                    <a:lnTo>
                      <a:pt x="900" y="1268"/>
                    </a:lnTo>
                    <a:lnTo>
                      <a:pt x="899" y="1273"/>
                    </a:lnTo>
                    <a:lnTo>
                      <a:pt x="895" y="1279"/>
                    </a:lnTo>
                    <a:close/>
                    <a:moveTo>
                      <a:pt x="722" y="1198"/>
                    </a:moveTo>
                    <a:lnTo>
                      <a:pt x="722" y="1198"/>
                    </a:lnTo>
                    <a:lnTo>
                      <a:pt x="714" y="1198"/>
                    </a:lnTo>
                    <a:lnTo>
                      <a:pt x="705" y="1200"/>
                    </a:lnTo>
                    <a:lnTo>
                      <a:pt x="698" y="1202"/>
                    </a:lnTo>
                    <a:lnTo>
                      <a:pt x="690" y="1202"/>
                    </a:lnTo>
                    <a:lnTo>
                      <a:pt x="685" y="1202"/>
                    </a:lnTo>
                    <a:lnTo>
                      <a:pt x="683" y="1200"/>
                    </a:lnTo>
                    <a:lnTo>
                      <a:pt x="674" y="1199"/>
                    </a:lnTo>
                    <a:lnTo>
                      <a:pt x="667" y="1199"/>
                    </a:lnTo>
                    <a:lnTo>
                      <a:pt x="659" y="1200"/>
                    </a:lnTo>
                    <a:lnTo>
                      <a:pt x="652" y="1202"/>
                    </a:lnTo>
                    <a:lnTo>
                      <a:pt x="645" y="1202"/>
                    </a:lnTo>
                    <a:lnTo>
                      <a:pt x="580" y="1202"/>
                    </a:lnTo>
                    <a:lnTo>
                      <a:pt x="516" y="1202"/>
                    </a:lnTo>
                    <a:lnTo>
                      <a:pt x="396" y="1202"/>
                    </a:lnTo>
                    <a:lnTo>
                      <a:pt x="378" y="1202"/>
                    </a:lnTo>
                    <a:lnTo>
                      <a:pt x="360" y="1200"/>
                    </a:lnTo>
                    <a:lnTo>
                      <a:pt x="351" y="1202"/>
                    </a:lnTo>
                    <a:lnTo>
                      <a:pt x="344" y="1205"/>
                    </a:lnTo>
                    <a:lnTo>
                      <a:pt x="337" y="1209"/>
                    </a:lnTo>
                    <a:lnTo>
                      <a:pt x="333" y="1214"/>
                    </a:lnTo>
                    <a:lnTo>
                      <a:pt x="350" y="1214"/>
                    </a:lnTo>
                    <a:lnTo>
                      <a:pt x="365" y="1216"/>
                    </a:lnTo>
                    <a:lnTo>
                      <a:pt x="391" y="1220"/>
                    </a:lnTo>
                    <a:lnTo>
                      <a:pt x="406" y="1220"/>
                    </a:lnTo>
                    <a:lnTo>
                      <a:pt x="413" y="1221"/>
                    </a:lnTo>
                    <a:lnTo>
                      <a:pt x="415" y="1224"/>
                    </a:lnTo>
                    <a:lnTo>
                      <a:pt x="417" y="1227"/>
                    </a:lnTo>
                    <a:lnTo>
                      <a:pt x="393" y="1227"/>
                    </a:lnTo>
                    <a:lnTo>
                      <a:pt x="374" y="1226"/>
                    </a:lnTo>
                    <a:lnTo>
                      <a:pt x="356" y="1227"/>
                    </a:lnTo>
                    <a:lnTo>
                      <a:pt x="347" y="1229"/>
                    </a:lnTo>
                    <a:lnTo>
                      <a:pt x="339" y="1231"/>
                    </a:lnTo>
                    <a:lnTo>
                      <a:pt x="343" y="1238"/>
                    </a:lnTo>
                    <a:lnTo>
                      <a:pt x="349" y="1244"/>
                    </a:lnTo>
                    <a:lnTo>
                      <a:pt x="356" y="1245"/>
                    </a:lnTo>
                    <a:lnTo>
                      <a:pt x="364" y="1247"/>
                    </a:lnTo>
                    <a:lnTo>
                      <a:pt x="384" y="1245"/>
                    </a:lnTo>
                    <a:lnTo>
                      <a:pt x="403" y="1244"/>
                    </a:lnTo>
                    <a:lnTo>
                      <a:pt x="447" y="1243"/>
                    </a:lnTo>
                    <a:lnTo>
                      <a:pt x="483" y="1243"/>
                    </a:lnTo>
                    <a:lnTo>
                      <a:pt x="518" y="1244"/>
                    </a:lnTo>
                    <a:lnTo>
                      <a:pt x="554" y="1250"/>
                    </a:lnTo>
                    <a:lnTo>
                      <a:pt x="469" y="1252"/>
                    </a:lnTo>
                    <a:lnTo>
                      <a:pt x="377" y="1257"/>
                    </a:lnTo>
                    <a:lnTo>
                      <a:pt x="363" y="1258"/>
                    </a:lnTo>
                    <a:lnTo>
                      <a:pt x="351" y="1259"/>
                    </a:lnTo>
                    <a:lnTo>
                      <a:pt x="347" y="1261"/>
                    </a:lnTo>
                    <a:lnTo>
                      <a:pt x="344" y="1264"/>
                    </a:lnTo>
                    <a:lnTo>
                      <a:pt x="343" y="1268"/>
                    </a:lnTo>
                    <a:lnTo>
                      <a:pt x="342" y="1272"/>
                    </a:lnTo>
                    <a:lnTo>
                      <a:pt x="468" y="1272"/>
                    </a:lnTo>
                    <a:lnTo>
                      <a:pt x="605" y="1272"/>
                    </a:lnTo>
                    <a:lnTo>
                      <a:pt x="674" y="1272"/>
                    </a:lnTo>
                    <a:lnTo>
                      <a:pt x="744" y="1271"/>
                    </a:lnTo>
                    <a:lnTo>
                      <a:pt x="812" y="1266"/>
                    </a:lnTo>
                    <a:lnTo>
                      <a:pt x="878" y="1262"/>
                    </a:lnTo>
                    <a:lnTo>
                      <a:pt x="874" y="1258"/>
                    </a:lnTo>
                    <a:lnTo>
                      <a:pt x="868" y="1257"/>
                    </a:lnTo>
                    <a:lnTo>
                      <a:pt x="857" y="1254"/>
                    </a:lnTo>
                    <a:lnTo>
                      <a:pt x="844" y="1252"/>
                    </a:lnTo>
                    <a:lnTo>
                      <a:pt x="831" y="1254"/>
                    </a:lnTo>
                    <a:lnTo>
                      <a:pt x="806" y="1255"/>
                    </a:lnTo>
                    <a:lnTo>
                      <a:pt x="795" y="1254"/>
                    </a:lnTo>
                    <a:lnTo>
                      <a:pt x="791" y="1252"/>
                    </a:lnTo>
                    <a:lnTo>
                      <a:pt x="787" y="1251"/>
                    </a:lnTo>
                    <a:lnTo>
                      <a:pt x="805" y="1250"/>
                    </a:lnTo>
                    <a:lnTo>
                      <a:pt x="827" y="1247"/>
                    </a:lnTo>
                    <a:lnTo>
                      <a:pt x="851" y="1244"/>
                    </a:lnTo>
                    <a:lnTo>
                      <a:pt x="862" y="1241"/>
                    </a:lnTo>
                    <a:lnTo>
                      <a:pt x="872" y="1237"/>
                    </a:lnTo>
                    <a:lnTo>
                      <a:pt x="819" y="1234"/>
                    </a:lnTo>
                    <a:lnTo>
                      <a:pt x="764" y="1231"/>
                    </a:lnTo>
                    <a:lnTo>
                      <a:pt x="747" y="1233"/>
                    </a:lnTo>
                    <a:lnTo>
                      <a:pt x="732" y="1234"/>
                    </a:lnTo>
                    <a:lnTo>
                      <a:pt x="719" y="1233"/>
                    </a:lnTo>
                    <a:lnTo>
                      <a:pt x="714" y="1231"/>
                    </a:lnTo>
                    <a:lnTo>
                      <a:pt x="709" y="1229"/>
                    </a:lnTo>
                    <a:lnTo>
                      <a:pt x="746" y="1227"/>
                    </a:lnTo>
                    <a:lnTo>
                      <a:pt x="780" y="1226"/>
                    </a:lnTo>
                    <a:lnTo>
                      <a:pt x="812" y="1224"/>
                    </a:lnTo>
                    <a:lnTo>
                      <a:pt x="845" y="1223"/>
                    </a:lnTo>
                    <a:lnTo>
                      <a:pt x="862" y="1224"/>
                    </a:lnTo>
                    <a:lnTo>
                      <a:pt x="869" y="1223"/>
                    </a:lnTo>
                    <a:lnTo>
                      <a:pt x="872" y="1221"/>
                    </a:lnTo>
                    <a:lnTo>
                      <a:pt x="875" y="1220"/>
                    </a:lnTo>
                    <a:lnTo>
                      <a:pt x="816" y="1220"/>
                    </a:lnTo>
                    <a:lnTo>
                      <a:pt x="751" y="1219"/>
                    </a:lnTo>
                    <a:lnTo>
                      <a:pt x="688" y="1214"/>
                    </a:lnTo>
                    <a:lnTo>
                      <a:pt x="629" y="1207"/>
                    </a:lnTo>
                    <a:lnTo>
                      <a:pt x="655" y="1207"/>
                    </a:lnTo>
                    <a:lnTo>
                      <a:pt x="680" y="1207"/>
                    </a:lnTo>
                    <a:lnTo>
                      <a:pt x="732" y="1212"/>
                    </a:lnTo>
                    <a:lnTo>
                      <a:pt x="785" y="1213"/>
                    </a:lnTo>
                    <a:lnTo>
                      <a:pt x="810" y="1213"/>
                    </a:lnTo>
                    <a:lnTo>
                      <a:pt x="836" y="1210"/>
                    </a:lnTo>
                    <a:lnTo>
                      <a:pt x="858" y="1209"/>
                    </a:lnTo>
                    <a:lnTo>
                      <a:pt x="869" y="1206"/>
                    </a:lnTo>
                    <a:lnTo>
                      <a:pt x="875" y="1203"/>
                    </a:lnTo>
                    <a:lnTo>
                      <a:pt x="879" y="1200"/>
                    </a:lnTo>
                    <a:lnTo>
                      <a:pt x="861" y="1202"/>
                    </a:lnTo>
                    <a:lnTo>
                      <a:pt x="843" y="1202"/>
                    </a:lnTo>
                    <a:lnTo>
                      <a:pt x="803" y="1199"/>
                    </a:lnTo>
                    <a:lnTo>
                      <a:pt x="763" y="1198"/>
                    </a:lnTo>
                    <a:lnTo>
                      <a:pt x="742" y="1196"/>
                    </a:lnTo>
                    <a:lnTo>
                      <a:pt x="722" y="1198"/>
                    </a:lnTo>
                    <a:close/>
                    <a:moveTo>
                      <a:pt x="2186" y="1227"/>
                    </a:moveTo>
                    <a:lnTo>
                      <a:pt x="2186" y="1227"/>
                    </a:lnTo>
                    <a:lnTo>
                      <a:pt x="2181" y="1237"/>
                    </a:lnTo>
                    <a:lnTo>
                      <a:pt x="2181" y="1241"/>
                    </a:lnTo>
                    <a:lnTo>
                      <a:pt x="2181" y="1248"/>
                    </a:lnTo>
                    <a:lnTo>
                      <a:pt x="2173" y="1259"/>
                    </a:lnTo>
                    <a:lnTo>
                      <a:pt x="2169" y="1272"/>
                    </a:lnTo>
                    <a:lnTo>
                      <a:pt x="2164" y="1283"/>
                    </a:lnTo>
                    <a:lnTo>
                      <a:pt x="2157" y="1295"/>
                    </a:lnTo>
                    <a:lnTo>
                      <a:pt x="2157" y="1297"/>
                    </a:lnTo>
                    <a:lnTo>
                      <a:pt x="2159" y="1296"/>
                    </a:lnTo>
                    <a:lnTo>
                      <a:pt x="2162" y="1292"/>
                    </a:lnTo>
                    <a:lnTo>
                      <a:pt x="2164" y="1287"/>
                    </a:lnTo>
                    <a:lnTo>
                      <a:pt x="2171" y="1283"/>
                    </a:lnTo>
                    <a:lnTo>
                      <a:pt x="2176" y="1279"/>
                    </a:lnTo>
                    <a:lnTo>
                      <a:pt x="2182" y="1272"/>
                    </a:lnTo>
                    <a:lnTo>
                      <a:pt x="2186" y="1265"/>
                    </a:lnTo>
                    <a:lnTo>
                      <a:pt x="2193" y="1250"/>
                    </a:lnTo>
                    <a:lnTo>
                      <a:pt x="2200" y="1234"/>
                    </a:lnTo>
                    <a:lnTo>
                      <a:pt x="2196" y="1226"/>
                    </a:lnTo>
                    <a:lnTo>
                      <a:pt x="2192" y="1217"/>
                    </a:lnTo>
                    <a:lnTo>
                      <a:pt x="2189" y="1207"/>
                    </a:lnTo>
                    <a:lnTo>
                      <a:pt x="2185" y="1200"/>
                    </a:lnTo>
                    <a:lnTo>
                      <a:pt x="2185" y="1212"/>
                    </a:lnTo>
                    <a:lnTo>
                      <a:pt x="2186" y="1227"/>
                    </a:lnTo>
                    <a:close/>
                    <a:moveTo>
                      <a:pt x="1507" y="1380"/>
                    </a:moveTo>
                    <a:lnTo>
                      <a:pt x="1507" y="1380"/>
                    </a:lnTo>
                    <a:lnTo>
                      <a:pt x="1522" y="1382"/>
                    </a:lnTo>
                    <a:lnTo>
                      <a:pt x="1536" y="1380"/>
                    </a:lnTo>
                    <a:lnTo>
                      <a:pt x="1550" y="1377"/>
                    </a:lnTo>
                    <a:lnTo>
                      <a:pt x="1563" y="1373"/>
                    </a:lnTo>
                    <a:lnTo>
                      <a:pt x="1573" y="1368"/>
                    </a:lnTo>
                    <a:lnTo>
                      <a:pt x="1582" y="1360"/>
                    </a:lnTo>
                    <a:lnTo>
                      <a:pt x="1588" y="1352"/>
                    </a:lnTo>
                    <a:lnTo>
                      <a:pt x="1592" y="1344"/>
                    </a:lnTo>
                    <a:lnTo>
                      <a:pt x="1587" y="1344"/>
                    </a:lnTo>
                    <a:lnTo>
                      <a:pt x="1580" y="1344"/>
                    </a:lnTo>
                    <a:lnTo>
                      <a:pt x="1564" y="1345"/>
                    </a:lnTo>
                    <a:lnTo>
                      <a:pt x="1533" y="1352"/>
                    </a:lnTo>
                    <a:lnTo>
                      <a:pt x="1519" y="1353"/>
                    </a:lnTo>
                    <a:lnTo>
                      <a:pt x="1512" y="1353"/>
                    </a:lnTo>
                    <a:lnTo>
                      <a:pt x="1507" y="1353"/>
                    </a:lnTo>
                    <a:lnTo>
                      <a:pt x="1501" y="1351"/>
                    </a:lnTo>
                    <a:lnTo>
                      <a:pt x="1497" y="1348"/>
                    </a:lnTo>
                    <a:lnTo>
                      <a:pt x="1493" y="1344"/>
                    </a:lnTo>
                    <a:lnTo>
                      <a:pt x="1490" y="1337"/>
                    </a:lnTo>
                    <a:lnTo>
                      <a:pt x="1528" y="1313"/>
                    </a:lnTo>
                    <a:lnTo>
                      <a:pt x="1547" y="1302"/>
                    </a:lnTo>
                    <a:lnTo>
                      <a:pt x="1564" y="1287"/>
                    </a:lnTo>
                    <a:lnTo>
                      <a:pt x="1564" y="1273"/>
                    </a:lnTo>
                    <a:lnTo>
                      <a:pt x="1560" y="1273"/>
                    </a:lnTo>
                    <a:lnTo>
                      <a:pt x="1554" y="1273"/>
                    </a:lnTo>
                    <a:lnTo>
                      <a:pt x="1550" y="1275"/>
                    </a:lnTo>
                    <a:lnTo>
                      <a:pt x="1545" y="1278"/>
                    </a:lnTo>
                    <a:lnTo>
                      <a:pt x="1535" y="1286"/>
                    </a:lnTo>
                    <a:lnTo>
                      <a:pt x="1529" y="1289"/>
                    </a:lnTo>
                    <a:lnTo>
                      <a:pt x="1524" y="1292"/>
                    </a:lnTo>
                    <a:lnTo>
                      <a:pt x="1508" y="1296"/>
                    </a:lnTo>
                    <a:lnTo>
                      <a:pt x="1493" y="1300"/>
                    </a:lnTo>
                    <a:lnTo>
                      <a:pt x="1467" y="1304"/>
                    </a:lnTo>
                    <a:lnTo>
                      <a:pt x="1456" y="1304"/>
                    </a:lnTo>
                    <a:lnTo>
                      <a:pt x="1446" y="1304"/>
                    </a:lnTo>
                    <a:lnTo>
                      <a:pt x="1438" y="1302"/>
                    </a:lnTo>
                    <a:lnTo>
                      <a:pt x="1434" y="1300"/>
                    </a:lnTo>
                    <a:lnTo>
                      <a:pt x="1432" y="1297"/>
                    </a:lnTo>
                    <a:lnTo>
                      <a:pt x="1429" y="1290"/>
                    </a:lnTo>
                    <a:lnTo>
                      <a:pt x="1429" y="1285"/>
                    </a:lnTo>
                    <a:lnTo>
                      <a:pt x="1429" y="1279"/>
                    </a:lnTo>
                    <a:lnTo>
                      <a:pt x="1432" y="1273"/>
                    </a:lnTo>
                    <a:lnTo>
                      <a:pt x="1436" y="1262"/>
                    </a:lnTo>
                    <a:lnTo>
                      <a:pt x="1441" y="1252"/>
                    </a:lnTo>
                    <a:lnTo>
                      <a:pt x="1442" y="1245"/>
                    </a:lnTo>
                    <a:lnTo>
                      <a:pt x="1442" y="1237"/>
                    </a:lnTo>
                    <a:lnTo>
                      <a:pt x="1441" y="1230"/>
                    </a:lnTo>
                    <a:lnTo>
                      <a:pt x="1439" y="1224"/>
                    </a:lnTo>
                    <a:lnTo>
                      <a:pt x="1436" y="1217"/>
                    </a:lnTo>
                    <a:lnTo>
                      <a:pt x="1432" y="1212"/>
                    </a:lnTo>
                    <a:lnTo>
                      <a:pt x="1428" y="1207"/>
                    </a:lnTo>
                    <a:lnTo>
                      <a:pt x="1421" y="1202"/>
                    </a:lnTo>
                    <a:lnTo>
                      <a:pt x="1420" y="1203"/>
                    </a:lnTo>
                    <a:lnTo>
                      <a:pt x="1418" y="1205"/>
                    </a:lnTo>
                    <a:lnTo>
                      <a:pt x="1415" y="1217"/>
                    </a:lnTo>
                    <a:lnTo>
                      <a:pt x="1411" y="1230"/>
                    </a:lnTo>
                    <a:lnTo>
                      <a:pt x="1407" y="1244"/>
                    </a:lnTo>
                    <a:lnTo>
                      <a:pt x="1400" y="1257"/>
                    </a:lnTo>
                    <a:lnTo>
                      <a:pt x="1393" y="1268"/>
                    </a:lnTo>
                    <a:lnTo>
                      <a:pt x="1385" y="1278"/>
                    </a:lnTo>
                    <a:lnTo>
                      <a:pt x="1375" y="1286"/>
                    </a:lnTo>
                    <a:lnTo>
                      <a:pt x="1363" y="1293"/>
                    </a:lnTo>
                    <a:lnTo>
                      <a:pt x="1358" y="1306"/>
                    </a:lnTo>
                    <a:lnTo>
                      <a:pt x="1358" y="1311"/>
                    </a:lnTo>
                    <a:lnTo>
                      <a:pt x="1358" y="1320"/>
                    </a:lnTo>
                    <a:lnTo>
                      <a:pt x="1358" y="1321"/>
                    </a:lnTo>
                    <a:lnTo>
                      <a:pt x="1355" y="1324"/>
                    </a:lnTo>
                    <a:lnTo>
                      <a:pt x="1354" y="1325"/>
                    </a:lnTo>
                    <a:lnTo>
                      <a:pt x="1354" y="1328"/>
                    </a:lnTo>
                    <a:lnTo>
                      <a:pt x="1355" y="1346"/>
                    </a:lnTo>
                    <a:lnTo>
                      <a:pt x="1358" y="1363"/>
                    </a:lnTo>
                    <a:lnTo>
                      <a:pt x="1361" y="1372"/>
                    </a:lnTo>
                    <a:lnTo>
                      <a:pt x="1363" y="1379"/>
                    </a:lnTo>
                    <a:lnTo>
                      <a:pt x="1368" y="1386"/>
                    </a:lnTo>
                    <a:lnTo>
                      <a:pt x="1372" y="1391"/>
                    </a:lnTo>
                    <a:lnTo>
                      <a:pt x="1375" y="1393"/>
                    </a:lnTo>
                    <a:lnTo>
                      <a:pt x="1379" y="1394"/>
                    </a:lnTo>
                    <a:lnTo>
                      <a:pt x="1382" y="1396"/>
                    </a:lnTo>
                    <a:lnTo>
                      <a:pt x="1385" y="1398"/>
                    </a:lnTo>
                    <a:lnTo>
                      <a:pt x="1387" y="1403"/>
                    </a:lnTo>
                    <a:lnTo>
                      <a:pt x="1390" y="1407"/>
                    </a:lnTo>
                    <a:lnTo>
                      <a:pt x="1393" y="1411"/>
                    </a:lnTo>
                    <a:lnTo>
                      <a:pt x="1396" y="1414"/>
                    </a:lnTo>
                    <a:lnTo>
                      <a:pt x="1406" y="1419"/>
                    </a:lnTo>
                    <a:lnTo>
                      <a:pt x="1415" y="1424"/>
                    </a:lnTo>
                    <a:lnTo>
                      <a:pt x="1428" y="1425"/>
                    </a:lnTo>
                    <a:lnTo>
                      <a:pt x="1439" y="1426"/>
                    </a:lnTo>
                    <a:lnTo>
                      <a:pt x="1463" y="1428"/>
                    </a:lnTo>
                    <a:lnTo>
                      <a:pt x="1476" y="1428"/>
                    </a:lnTo>
                    <a:lnTo>
                      <a:pt x="1486" y="1429"/>
                    </a:lnTo>
                    <a:lnTo>
                      <a:pt x="1493" y="1433"/>
                    </a:lnTo>
                    <a:lnTo>
                      <a:pt x="1498" y="1436"/>
                    </a:lnTo>
                    <a:lnTo>
                      <a:pt x="1514" y="1441"/>
                    </a:lnTo>
                    <a:lnTo>
                      <a:pt x="1528" y="1441"/>
                    </a:lnTo>
                    <a:lnTo>
                      <a:pt x="1535" y="1441"/>
                    </a:lnTo>
                    <a:lnTo>
                      <a:pt x="1540" y="1439"/>
                    </a:lnTo>
                    <a:lnTo>
                      <a:pt x="1533" y="1433"/>
                    </a:lnTo>
                    <a:lnTo>
                      <a:pt x="1524" y="1428"/>
                    </a:lnTo>
                    <a:lnTo>
                      <a:pt x="1515" y="1422"/>
                    </a:lnTo>
                    <a:lnTo>
                      <a:pt x="1511" y="1418"/>
                    </a:lnTo>
                    <a:lnTo>
                      <a:pt x="1507" y="1414"/>
                    </a:lnTo>
                    <a:lnTo>
                      <a:pt x="1531" y="1408"/>
                    </a:lnTo>
                    <a:lnTo>
                      <a:pt x="1554" y="1400"/>
                    </a:lnTo>
                    <a:lnTo>
                      <a:pt x="1564" y="1396"/>
                    </a:lnTo>
                    <a:lnTo>
                      <a:pt x="1574" y="1390"/>
                    </a:lnTo>
                    <a:lnTo>
                      <a:pt x="1581" y="1383"/>
                    </a:lnTo>
                    <a:lnTo>
                      <a:pt x="1585" y="1376"/>
                    </a:lnTo>
                    <a:lnTo>
                      <a:pt x="1585" y="1377"/>
                    </a:lnTo>
                    <a:lnTo>
                      <a:pt x="1584" y="1379"/>
                    </a:lnTo>
                    <a:lnTo>
                      <a:pt x="1566" y="1386"/>
                    </a:lnTo>
                    <a:lnTo>
                      <a:pt x="1554" y="1390"/>
                    </a:lnTo>
                    <a:lnTo>
                      <a:pt x="1543" y="1393"/>
                    </a:lnTo>
                    <a:lnTo>
                      <a:pt x="1532" y="1393"/>
                    </a:lnTo>
                    <a:lnTo>
                      <a:pt x="1521" y="1393"/>
                    </a:lnTo>
                    <a:lnTo>
                      <a:pt x="1517" y="1390"/>
                    </a:lnTo>
                    <a:lnTo>
                      <a:pt x="1512" y="1389"/>
                    </a:lnTo>
                    <a:lnTo>
                      <a:pt x="1509" y="1384"/>
                    </a:lnTo>
                    <a:lnTo>
                      <a:pt x="1507" y="1380"/>
                    </a:lnTo>
                    <a:close/>
                    <a:moveTo>
                      <a:pt x="1396" y="1230"/>
                    </a:moveTo>
                    <a:lnTo>
                      <a:pt x="1396" y="1230"/>
                    </a:lnTo>
                    <a:lnTo>
                      <a:pt x="1393" y="1229"/>
                    </a:lnTo>
                    <a:lnTo>
                      <a:pt x="1393" y="1226"/>
                    </a:lnTo>
                    <a:lnTo>
                      <a:pt x="1394" y="1220"/>
                    </a:lnTo>
                    <a:lnTo>
                      <a:pt x="1394" y="1214"/>
                    </a:lnTo>
                    <a:lnTo>
                      <a:pt x="1393" y="1213"/>
                    </a:lnTo>
                    <a:lnTo>
                      <a:pt x="1392" y="1213"/>
                    </a:lnTo>
                    <a:lnTo>
                      <a:pt x="1390" y="1219"/>
                    </a:lnTo>
                    <a:lnTo>
                      <a:pt x="1390" y="1224"/>
                    </a:lnTo>
                    <a:lnTo>
                      <a:pt x="1392" y="1230"/>
                    </a:lnTo>
                    <a:lnTo>
                      <a:pt x="1393" y="1230"/>
                    </a:lnTo>
                    <a:lnTo>
                      <a:pt x="1396" y="1230"/>
                    </a:lnTo>
                    <a:close/>
                    <a:moveTo>
                      <a:pt x="1376" y="1265"/>
                    </a:moveTo>
                    <a:lnTo>
                      <a:pt x="1376" y="1265"/>
                    </a:lnTo>
                    <a:lnTo>
                      <a:pt x="1378" y="1261"/>
                    </a:lnTo>
                    <a:lnTo>
                      <a:pt x="1380" y="1258"/>
                    </a:lnTo>
                    <a:lnTo>
                      <a:pt x="1383" y="1255"/>
                    </a:lnTo>
                    <a:lnTo>
                      <a:pt x="1386" y="1251"/>
                    </a:lnTo>
                    <a:lnTo>
                      <a:pt x="1383" y="1251"/>
                    </a:lnTo>
                    <a:lnTo>
                      <a:pt x="1382" y="1250"/>
                    </a:lnTo>
                    <a:lnTo>
                      <a:pt x="1380" y="1244"/>
                    </a:lnTo>
                    <a:lnTo>
                      <a:pt x="1380" y="1240"/>
                    </a:lnTo>
                    <a:lnTo>
                      <a:pt x="1379" y="1238"/>
                    </a:lnTo>
                    <a:lnTo>
                      <a:pt x="1376" y="1237"/>
                    </a:lnTo>
                    <a:lnTo>
                      <a:pt x="1376" y="1244"/>
                    </a:lnTo>
                    <a:lnTo>
                      <a:pt x="1375" y="1251"/>
                    </a:lnTo>
                    <a:lnTo>
                      <a:pt x="1375" y="1258"/>
                    </a:lnTo>
                    <a:lnTo>
                      <a:pt x="1376" y="1265"/>
                    </a:lnTo>
                    <a:close/>
                    <a:moveTo>
                      <a:pt x="2116" y="1337"/>
                    </a:moveTo>
                    <a:lnTo>
                      <a:pt x="2116" y="1337"/>
                    </a:lnTo>
                    <a:lnTo>
                      <a:pt x="2113" y="1334"/>
                    </a:lnTo>
                    <a:lnTo>
                      <a:pt x="2110" y="1334"/>
                    </a:lnTo>
                    <a:lnTo>
                      <a:pt x="2106" y="1334"/>
                    </a:lnTo>
                    <a:lnTo>
                      <a:pt x="2103" y="1335"/>
                    </a:lnTo>
                    <a:lnTo>
                      <a:pt x="2095" y="1337"/>
                    </a:lnTo>
                    <a:lnTo>
                      <a:pt x="2088" y="1338"/>
                    </a:lnTo>
                    <a:lnTo>
                      <a:pt x="2085" y="1358"/>
                    </a:lnTo>
                    <a:lnTo>
                      <a:pt x="2081" y="1376"/>
                    </a:lnTo>
                    <a:lnTo>
                      <a:pt x="2078" y="1396"/>
                    </a:lnTo>
                    <a:lnTo>
                      <a:pt x="2075" y="1414"/>
                    </a:lnTo>
                    <a:lnTo>
                      <a:pt x="2091" y="1411"/>
                    </a:lnTo>
                    <a:lnTo>
                      <a:pt x="2108" y="1410"/>
                    </a:lnTo>
                    <a:lnTo>
                      <a:pt x="2127" y="1408"/>
                    </a:lnTo>
                    <a:lnTo>
                      <a:pt x="2147" y="1405"/>
                    </a:lnTo>
                    <a:lnTo>
                      <a:pt x="2165" y="1403"/>
                    </a:lnTo>
                    <a:lnTo>
                      <a:pt x="2173" y="1400"/>
                    </a:lnTo>
                    <a:lnTo>
                      <a:pt x="2181" y="1396"/>
                    </a:lnTo>
                    <a:lnTo>
                      <a:pt x="2188" y="1391"/>
                    </a:lnTo>
                    <a:lnTo>
                      <a:pt x="2193" y="1387"/>
                    </a:lnTo>
                    <a:lnTo>
                      <a:pt x="2197" y="1380"/>
                    </a:lnTo>
                    <a:lnTo>
                      <a:pt x="2200" y="1373"/>
                    </a:lnTo>
                    <a:lnTo>
                      <a:pt x="2203" y="1373"/>
                    </a:lnTo>
                    <a:lnTo>
                      <a:pt x="2204" y="1372"/>
                    </a:lnTo>
                    <a:lnTo>
                      <a:pt x="2204" y="1369"/>
                    </a:lnTo>
                    <a:lnTo>
                      <a:pt x="2207" y="1369"/>
                    </a:lnTo>
                    <a:lnTo>
                      <a:pt x="2207" y="1359"/>
                    </a:lnTo>
                    <a:lnTo>
                      <a:pt x="2209" y="1360"/>
                    </a:lnTo>
                    <a:lnTo>
                      <a:pt x="2210" y="1360"/>
                    </a:lnTo>
                    <a:lnTo>
                      <a:pt x="2211" y="1358"/>
                    </a:lnTo>
                    <a:lnTo>
                      <a:pt x="2213" y="1355"/>
                    </a:lnTo>
                    <a:lnTo>
                      <a:pt x="2214" y="1353"/>
                    </a:lnTo>
                    <a:lnTo>
                      <a:pt x="2216" y="1352"/>
                    </a:lnTo>
                    <a:lnTo>
                      <a:pt x="2216" y="1327"/>
                    </a:lnTo>
                    <a:lnTo>
                      <a:pt x="2216" y="1302"/>
                    </a:lnTo>
                    <a:lnTo>
                      <a:pt x="2214" y="1289"/>
                    </a:lnTo>
                    <a:lnTo>
                      <a:pt x="2211" y="1276"/>
                    </a:lnTo>
                    <a:lnTo>
                      <a:pt x="2209" y="1265"/>
                    </a:lnTo>
                    <a:lnTo>
                      <a:pt x="2203" y="1252"/>
                    </a:lnTo>
                    <a:lnTo>
                      <a:pt x="2197" y="1268"/>
                    </a:lnTo>
                    <a:lnTo>
                      <a:pt x="2190" y="1282"/>
                    </a:lnTo>
                    <a:lnTo>
                      <a:pt x="2181" y="1295"/>
                    </a:lnTo>
                    <a:lnTo>
                      <a:pt x="2171" y="1306"/>
                    </a:lnTo>
                    <a:lnTo>
                      <a:pt x="2158" y="1316"/>
                    </a:lnTo>
                    <a:lnTo>
                      <a:pt x="2145" y="1324"/>
                    </a:lnTo>
                    <a:lnTo>
                      <a:pt x="2131" y="1331"/>
                    </a:lnTo>
                    <a:lnTo>
                      <a:pt x="2116" y="1337"/>
                    </a:lnTo>
                    <a:close/>
                    <a:moveTo>
                      <a:pt x="254" y="1276"/>
                    </a:moveTo>
                    <a:lnTo>
                      <a:pt x="254" y="1276"/>
                    </a:lnTo>
                    <a:lnTo>
                      <a:pt x="252" y="1279"/>
                    </a:lnTo>
                    <a:lnTo>
                      <a:pt x="249" y="1280"/>
                    </a:lnTo>
                    <a:lnTo>
                      <a:pt x="242" y="1285"/>
                    </a:lnTo>
                    <a:lnTo>
                      <a:pt x="235" y="1289"/>
                    </a:lnTo>
                    <a:lnTo>
                      <a:pt x="232" y="1292"/>
                    </a:lnTo>
                    <a:lnTo>
                      <a:pt x="229" y="1295"/>
                    </a:lnTo>
                    <a:lnTo>
                      <a:pt x="240" y="1299"/>
                    </a:lnTo>
                    <a:lnTo>
                      <a:pt x="252" y="1300"/>
                    </a:lnTo>
                    <a:lnTo>
                      <a:pt x="263" y="1303"/>
                    </a:lnTo>
                    <a:lnTo>
                      <a:pt x="274" y="1306"/>
                    </a:lnTo>
                    <a:lnTo>
                      <a:pt x="264" y="1290"/>
                    </a:lnTo>
                    <a:lnTo>
                      <a:pt x="254" y="1276"/>
                    </a:lnTo>
                    <a:close/>
                    <a:moveTo>
                      <a:pt x="1333" y="1408"/>
                    </a:moveTo>
                    <a:lnTo>
                      <a:pt x="1333" y="1408"/>
                    </a:lnTo>
                    <a:lnTo>
                      <a:pt x="1338" y="1408"/>
                    </a:lnTo>
                    <a:lnTo>
                      <a:pt x="1345" y="1408"/>
                    </a:lnTo>
                    <a:lnTo>
                      <a:pt x="1352" y="1408"/>
                    </a:lnTo>
                    <a:lnTo>
                      <a:pt x="1361" y="1407"/>
                    </a:lnTo>
                    <a:lnTo>
                      <a:pt x="1358" y="1400"/>
                    </a:lnTo>
                    <a:lnTo>
                      <a:pt x="1355" y="1393"/>
                    </a:lnTo>
                    <a:lnTo>
                      <a:pt x="1351" y="1387"/>
                    </a:lnTo>
                    <a:lnTo>
                      <a:pt x="1347" y="1383"/>
                    </a:lnTo>
                    <a:lnTo>
                      <a:pt x="1347" y="1380"/>
                    </a:lnTo>
                    <a:lnTo>
                      <a:pt x="1347" y="1377"/>
                    </a:lnTo>
                    <a:lnTo>
                      <a:pt x="1345" y="1370"/>
                    </a:lnTo>
                    <a:lnTo>
                      <a:pt x="1342" y="1362"/>
                    </a:lnTo>
                    <a:lnTo>
                      <a:pt x="1341" y="1355"/>
                    </a:lnTo>
                    <a:lnTo>
                      <a:pt x="1341" y="1342"/>
                    </a:lnTo>
                    <a:lnTo>
                      <a:pt x="1341" y="1330"/>
                    </a:lnTo>
                    <a:lnTo>
                      <a:pt x="1341" y="1318"/>
                    </a:lnTo>
                    <a:lnTo>
                      <a:pt x="1341" y="1313"/>
                    </a:lnTo>
                    <a:lnTo>
                      <a:pt x="1340" y="1307"/>
                    </a:lnTo>
                    <a:lnTo>
                      <a:pt x="1341" y="1306"/>
                    </a:lnTo>
                    <a:lnTo>
                      <a:pt x="1341" y="1303"/>
                    </a:lnTo>
                    <a:lnTo>
                      <a:pt x="1341" y="1302"/>
                    </a:lnTo>
                    <a:lnTo>
                      <a:pt x="1342" y="1299"/>
                    </a:lnTo>
                    <a:lnTo>
                      <a:pt x="1334" y="1297"/>
                    </a:lnTo>
                    <a:lnTo>
                      <a:pt x="1327" y="1297"/>
                    </a:lnTo>
                    <a:lnTo>
                      <a:pt x="1321" y="1310"/>
                    </a:lnTo>
                    <a:lnTo>
                      <a:pt x="1317" y="1325"/>
                    </a:lnTo>
                    <a:lnTo>
                      <a:pt x="1313" y="1341"/>
                    </a:lnTo>
                    <a:lnTo>
                      <a:pt x="1312" y="1356"/>
                    </a:lnTo>
                    <a:lnTo>
                      <a:pt x="1313" y="1372"/>
                    </a:lnTo>
                    <a:lnTo>
                      <a:pt x="1316" y="1386"/>
                    </a:lnTo>
                    <a:lnTo>
                      <a:pt x="1319" y="1391"/>
                    </a:lnTo>
                    <a:lnTo>
                      <a:pt x="1323" y="1398"/>
                    </a:lnTo>
                    <a:lnTo>
                      <a:pt x="1327" y="1404"/>
                    </a:lnTo>
                    <a:lnTo>
                      <a:pt x="1333" y="1408"/>
                    </a:lnTo>
                    <a:close/>
                    <a:moveTo>
                      <a:pt x="875" y="1328"/>
                    </a:moveTo>
                    <a:lnTo>
                      <a:pt x="875" y="1328"/>
                    </a:lnTo>
                    <a:lnTo>
                      <a:pt x="867" y="1325"/>
                    </a:lnTo>
                    <a:lnTo>
                      <a:pt x="858" y="1321"/>
                    </a:lnTo>
                    <a:lnTo>
                      <a:pt x="850" y="1317"/>
                    </a:lnTo>
                    <a:lnTo>
                      <a:pt x="845" y="1313"/>
                    </a:lnTo>
                    <a:lnTo>
                      <a:pt x="847" y="1311"/>
                    </a:lnTo>
                    <a:lnTo>
                      <a:pt x="847" y="1309"/>
                    </a:lnTo>
                    <a:lnTo>
                      <a:pt x="834" y="1311"/>
                    </a:lnTo>
                    <a:lnTo>
                      <a:pt x="820" y="1311"/>
                    </a:lnTo>
                    <a:lnTo>
                      <a:pt x="792" y="1311"/>
                    </a:lnTo>
                    <a:lnTo>
                      <a:pt x="764" y="1310"/>
                    </a:lnTo>
                    <a:lnTo>
                      <a:pt x="733" y="1309"/>
                    </a:lnTo>
                    <a:lnTo>
                      <a:pt x="725" y="1310"/>
                    </a:lnTo>
                    <a:lnTo>
                      <a:pt x="716" y="1311"/>
                    </a:lnTo>
                    <a:lnTo>
                      <a:pt x="708" y="1313"/>
                    </a:lnTo>
                    <a:lnTo>
                      <a:pt x="699" y="1314"/>
                    </a:lnTo>
                    <a:lnTo>
                      <a:pt x="692" y="1314"/>
                    </a:lnTo>
                    <a:lnTo>
                      <a:pt x="685" y="1313"/>
                    </a:lnTo>
                    <a:lnTo>
                      <a:pt x="671" y="1311"/>
                    </a:lnTo>
                    <a:lnTo>
                      <a:pt x="632" y="1310"/>
                    </a:lnTo>
                    <a:lnTo>
                      <a:pt x="593" y="1311"/>
                    </a:lnTo>
                    <a:lnTo>
                      <a:pt x="511" y="1313"/>
                    </a:lnTo>
                    <a:lnTo>
                      <a:pt x="475" y="1314"/>
                    </a:lnTo>
                    <a:lnTo>
                      <a:pt x="438" y="1314"/>
                    </a:lnTo>
                    <a:lnTo>
                      <a:pt x="424" y="1313"/>
                    </a:lnTo>
                    <a:lnTo>
                      <a:pt x="410" y="1311"/>
                    </a:lnTo>
                    <a:lnTo>
                      <a:pt x="396" y="1311"/>
                    </a:lnTo>
                    <a:lnTo>
                      <a:pt x="382" y="1311"/>
                    </a:lnTo>
                    <a:lnTo>
                      <a:pt x="364" y="1313"/>
                    </a:lnTo>
                    <a:lnTo>
                      <a:pt x="346" y="1316"/>
                    </a:lnTo>
                    <a:lnTo>
                      <a:pt x="327" y="1317"/>
                    </a:lnTo>
                    <a:lnTo>
                      <a:pt x="309" y="1320"/>
                    </a:lnTo>
                    <a:lnTo>
                      <a:pt x="291" y="1320"/>
                    </a:lnTo>
                    <a:lnTo>
                      <a:pt x="273" y="1318"/>
                    </a:lnTo>
                    <a:lnTo>
                      <a:pt x="256" y="1318"/>
                    </a:lnTo>
                    <a:lnTo>
                      <a:pt x="247" y="1320"/>
                    </a:lnTo>
                    <a:lnTo>
                      <a:pt x="240" y="1323"/>
                    </a:lnTo>
                    <a:lnTo>
                      <a:pt x="239" y="1321"/>
                    </a:lnTo>
                    <a:lnTo>
                      <a:pt x="238" y="1320"/>
                    </a:lnTo>
                    <a:lnTo>
                      <a:pt x="238" y="1316"/>
                    </a:lnTo>
                    <a:lnTo>
                      <a:pt x="238" y="1313"/>
                    </a:lnTo>
                    <a:lnTo>
                      <a:pt x="238" y="1311"/>
                    </a:lnTo>
                    <a:lnTo>
                      <a:pt x="235" y="1311"/>
                    </a:lnTo>
                    <a:lnTo>
                      <a:pt x="232" y="1309"/>
                    </a:lnTo>
                    <a:lnTo>
                      <a:pt x="228" y="1307"/>
                    </a:lnTo>
                    <a:lnTo>
                      <a:pt x="218" y="1309"/>
                    </a:lnTo>
                    <a:lnTo>
                      <a:pt x="204" y="1311"/>
                    </a:lnTo>
                    <a:lnTo>
                      <a:pt x="197" y="1318"/>
                    </a:lnTo>
                    <a:lnTo>
                      <a:pt x="193" y="1328"/>
                    </a:lnTo>
                    <a:lnTo>
                      <a:pt x="189" y="1338"/>
                    </a:lnTo>
                    <a:lnTo>
                      <a:pt x="187" y="1348"/>
                    </a:lnTo>
                    <a:lnTo>
                      <a:pt x="187" y="1358"/>
                    </a:lnTo>
                    <a:lnTo>
                      <a:pt x="190" y="1368"/>
                    </a:lnTo>
                    <a:lnTo>
                      <a:pt x="194" y="1376"/>
                    </a:lnTo>
                    <a:lnTo>
                      <a:pt x="200" y="1384"/>
                    </a:lnTo>
                    <a:lnTo>
                      <a:pt x="204" y="1387"/>
                    </a:lnTo>
                    <a:lnTo>
                      <a:pt x="208" y="1390"/>
                    </a:lnTo>
                    <a:lnTo>
                      <a:pt x="214" y="1390"/>
                    </a:lnTo>
                    <a:lnTo>
                      <a:pt x="219" y="1390"/>
                    </a:lnTo>
                    <a:lnTo>
                      <a:pt x="232" y="1389"/>
                    </a:lnTo>
                    <a:lnTo>
                      <a:pt x="240" y="1387"/>
                    </a:lnTo>
                    <a:lnTo>
                      <a:pt x="257" y="1391"/>
                    </a:lnTo>
                    <a:lnTo>
                      <a:pt x="274" y="1393"/>
                    </a:lnTo>
                    <a:lnTo>
                      <a:pt x="309" y="1396"/>
                    </a:lnTo>
                    <a:lnTo>
                      <a:pt x="381" y="1397"/>
                    </a:lnTo>
                    <a:lnTo>
                      <a:pt x="403" y="1398"/>
                    </a:lnTo>
                    <a:lnTo>
                      <a:pt x="424" y="1400"/>
                    </a:lnTo>
                    <a:lnTo>
                      <a:pt x="466" y="1405"/>
                    </a:lnTo>
                    <a:lnTo>
                      <a:pt x="497" y="1405"/>
                    </a:lnTo>
                    <a:lnTo>
                      <a:pt x="530" y="1404"/>
                    </a:lnTo>
                    <a:lnTo>
                      <a:pt x="562" y="1404"/>
                    </a:lnTo>
                    <a:lnTo>
                      <a:pt x="579" y="1404"/>
                    </a:lnTo>
                    <a:lnTo>
                      <a:pt x="596" y="1405"/>
                    </a:lnTo>
                    <a:lnTo>
                      <a:pt x="657" y="1411"/>
                    </a:lnTo>
                    <a:lnTo>
                      <a:pt x="716" y="1412"/>
                    </a:lnTo>
                    <a:lnTo>
                      <a:pt x="774" y="1412"/>
                    </a:lnTo>
                    <a:lnTo>
                      <a:pt x="826" y="1411"/>
                    </a:lnTo>
                    <a:lnTo>
                      <a:pt x="833" y="1412"/>
                    </a:lnTo>
                    <a:lnTo>
                      <a:pt x="840" y="1414"/>
                    </a:lnTo>
                    <a:lnTo>
                      <a:pt x="853" y="1415"/>
                    </a:lnTo>
                    <a:lnTo>
                      <a:pt x="865" y="1412"/>
                    </a:lnTo>
                    <a:lnTo>
                      <a:pt x="878" y="1411"/>
                    </a:lnTo>
                    <a:lnTo>
                      <a:pt x="882" y="1389"/>
                    </a:lnTo>
                    <a:lnTo>
                      <a:pt x="885" y="1379"/>
                    </a:lnTo>
                    <a:lnTo>
                      <a:pt x="885" y="1368"/>
                    </a:lnTo>
                    <a:lnTo>
                      <a:pt x="885" y="1358"/>
                    </a:lnTo>
                    <a:lnTo>
                      <a:pt x="883" y="1348"/>
                    </a:lnTo>
                    <a:lnTo>
                      <a:pt x="881" y="1338"/>
                    </a:lnTo>
                    <a:lnTo>
                      <a:pt x="875" y="1328"/>
                    </a:lnTo>
                    <a:close/>
                    <a:moveTo>
                      <a:pt x="179" y="1393"/>
                    </a:moveTo>
                    <a:lnTo>
                      <a:pt x="179" y="1393"/>
                    </a:lnTo>
                    <a:lnTo>
                      <a:pt x="172" y="1390"/>
                    </a:lnTo>
                    <a:lnTo>
                      <a:pt x="162" y="1390"/>
                    </a:lnTo>
                    <a:lnTo>
                      <a:pt x="141" y="1391"/>
                    </a:lnTo>
                    <a:lnTo>
                      <a:pt x="117" y="1393"/>
                    </a:lnTo>
                    <a:lnTo>
                      <a:pt x="93" y="1394"/>
                    </a:lnTo>
                    <a:lnTo>
                      <a:pt x="75" y="1393"/>
                    </a:lnTo>
                    <a:lnTo>
                      <a:pt x="66" y="1393"/>
                    </a:lnTo>
                    <a:lnTo>
                      <a:pt x="61" y="1394"/>
                    </a:lnTo>
                    <a:lnTo>
                      <a:pt x="57" y="1397"/>
                    </a:lnTo>
                    <a:lnTo>
                      <a:pt x="52" y="1400"/>
                    </a:lnTo>
                    <a:lnTo>
                      <a:pt x="47" y="1407"/>
                    </a:lnTo>
                    <a:lnTo>
                      <a:pt x="35" y="1422"/>
                    </a:lnTo>
                    <a:lnTo>
                      <a:pt x="23" y="1438"/>
                    </a:lnTo>
                    <a:lnTo>
                      <a:pt x="17" y="1445"/>
                    </a:lnTo>
                    <a:lnTo>
                      <a:pt x="16" y="1449"/>
                    </a:lnTo>
                    <a:lnTo>
                      <a:pt x="14" y="1453"/>
                    </a:lnTo>
                    <a:lnTo>
                      <a:pt x="14" y="1457"/>
                    </a:lnTo>
                    <a:lnTo>
                      <a:pt x="16" y="1462"/>
                    </a:lnTo>
                    <a:lnTo>
                      <a:pt x="20" y="1470"/>
                    </a:lnTo>
                    <a:lnTo>
                      <a:pt x="24" y="1477"/>
                    </a:lnTo>
                    <a:lnTo>
                      <a:pt x="28" y="1485"/>
                    </a:lnTo>
                    <a:lnTo>
                      <a:pt x="54" y="1498"/>
                    </a:lnTo>
                    <a:lnTo>
                      <a:pt x="80" y="1508"/>
                    </a:lnTo>
                    <a:lnTo>
                      <a:pt x="108" y="1516"/>
                    </a:lnTo>
                    <a:lnTo>
                      <a:pt x="138" y="1522"/>
                    </a:lnTo>
                    <a:lnTo>
                      <a:pt x="169" y="1528"/>
                    </a:lnTo>
                    <a:lnTo>
                      <a:pt x="201" y="1532"/>
                    </a:lnTo>
                    <a:lnTo>
                      <a:pt x="267" y="1539"/>
                    </a:lnTo>
                    <a:lnTo>
                      <a:pt x="325" y="1543"/>
                    </a:lnTo>
                    <a:lnTo>
                      <a:pt x="363" y="1546"/>
                    </a:lnTo>
                    <a:lnTo>
                      <a:pt x="402" y="1547"/>
                    </a:lnTo>
                    <a:lnTo>
                      <a:pt x="479" y="1549"/>
                    </a:lnTo>
                    <a:lnTo>
                      <a:pt x="552" y="1549"/>
                    </a:lnTo>
                    <a:lnTo>
                      <a:pt x="618" y="1550"/>
                    </a:lnTo>
                    <a:lnTo>
                      <a:pt x="649" y="1553"/>
                    </a:lnTo>
                    <a:lnTo>
                      <a:pt x="680" y="1557"/>
                    </a:lnTo>
                    <a:lnTo>
                      <a:pt x="743" y="1567"/>
                    </a:lnTo>
                    <a:lnTo>
                      <a:pt x="768" y="1568"/>
                    </a:lnTo>
                    <a:lnTo>
                      <a:pt x="794" y="1568"/>
                    </a:lnTo>
                    <a:lnTo>
                      <a:pt x="820" y="1568"/>
                    </a:lnTo>
                    <a:lnTo>
                      <a:pt x="845" y="1570"/>
                    </a:lnTo>
                    <a:lnTo>
                      <a:pt x="869" y="1572"/>
                    </a:lnTo>
                    <a:lnTo>
                      <a:pt x="892" y="1575"/>
                    </a:lnTo>
                    <a:lnTo>
                      <a:pt x="938" y="1580"/>
                    </a:lnTo>
                    <a:lnTo>
                      <a:pt x="968" y="1582"/>
                    </a:lnTo>
                    <a:lnTo>
                      <a:pt x="999" y="1582"/>
                    </a:lnTo>
                    <a:lnTo>
                      <a:pt x="1028" y="1581"/>
                    </a:lnTo>
                    <a:lnTo>
                      <a:pt x="1057" y="1582"/>
                    </a:lnTo>
                    <a:lnTo>
                      <a:pt x="1168" y="1585"/>
                    </a:lnTo>
                    <a:lnTo>
                      <a:pt x="1276" y="1588"/>
                    </a:lnTo>
                    <a:lnTo>
                      <a:pt x="1387" y="1591"/>
                    </a:lnTo>
                    <a:lnTo>
                      <a:pt x="1444" y="1594"/>
                    </a:lnTo>
                    <a:lnTo>
                      <a:pt x="1500" y="1598"/>
                    </a:lnTo>
                    <a:lnTo>
                      <a:pt x="1533" y="1602"/>
                    </a:lnTo>
                    <a:lnTo>
                      <a:pt x="1550" y="1603"/>
                    </a:lnTo>
                    <a:lnTo>
                      <a:pt x="1567" y="1605"/>
                    </a:lnTo>
                    <a:lnTo>
                      <a:pt x="1591" y="1605"/>
                    </a:lnTo>
                    <a:lnTo>
                      <a:pt x="1616" y="1603"/>
                    </a:lnTo>
                    <a:lnTo>
                      <a:pt x="1641" y="1602"/>
                    </a:lnTo>
                    <a:lnTo>
                      <a:pt x="1668" y="1601"/>
                    </a:lnTo>
                    <a:lnTo>
                      <a:pt x="1689" y="1602"/>
                    </a:lnTo>
                    <a:lnTo>
                      <a:pt x="1712" y="1606"/>
                    </a:lnTo>
                    <a:lnTo>
                      <a:pt x="1733" y="1609"/>
                    </a:lnTo>
                    <a:lnTo>
                      <a:pt x="1754" y="1610"/>
                    </a:lnTo>
                    <a:lnTo>
                      <a:pt x="1790" y="1606"/>
                    </a:lnTo>
                    <a:lnTo>
                      <a:pt x="1827" y="1603"/>
                    </a:lnTo>
                    <a:lnTo>
                      <a:pt x="1901" y="1599"/>
                    </a:lnTo>
                    <a:lnTo>
                      <a:pt x="1976" y="1598"/>
                    </a:lnTo>
                    <a:lnTo>
                      <a:pt x="2050" y="1594"/>
                    </a:lnTo>
                    <a:lnTo>
                      <a:pt x="2082" y="1592"/>
                    </a:lnTo>
                    <a:lnTo>
                      <a:pt x="2115" y="1588"/>
                    </a:lnTo>
                    <a:lnTo>
                      <a:pt x="2145" y="1585"/>
                    </a:lnTo>
                    <a:lnTo>
                      <a:pt x="2178" y="1584"/>
                    </a:lnTo>
                    <a:lnTo>
                      <a:pt x="2202" y="1582"/>
                    </a:lnTo>
                    <a:lnTo>
                      <a:pt x="2225" y="1581"/>
                    </a:lnTo>
                    <a:lnTo>
                      <a:pt x="2272" y="1572"/>
                    </a:lnTo>
                    <a:lnTo>
                      <a:pt x="2298" y="1570"/>
                    </a:lnTo>
                    <a:lnTo>
                      <a:pt x="2325" y="1565"/>
                    </a:lnTo>
                    <a:lnTo>
                      <a:pt x="2353" y="1564"/>
                    </a:lnTo>
                    <a:lnTo>
                      <a:pt x="2380" y="1563"/>
                    </a:lnTo>
                    <a:lnTo>
                      <a:pt x="2419" y="1563"/>
                    </a:lnTo>
                    <a:lnTo>
                      <a:pt x="2440" y="1563"/>
                    </a:lnTo>
                    <a:lnTo>
                      <a:pt x="2461" y="1561"/>
                    </a:lnTo>
                    <a:lnTo>
                      <a:pt x="2482" y="1558"/>
                    </a:lnTo>
                    <a:lnTo>
                      <a:pt x="2501" y="1553"/>
                    </a:lnTo>
                    <a:lnTo>
                      <a:pt x="2509" y="1550"/>
                    </a:lnTo>
                    <a:lnTo>
                      <a:pt x="2516" y="1546"/>
                    </a:lnTo>
                    <a:lnTo>
                      <a:pt x="2523" y="1542"/>
                    </a:lnTo>
                    <a:lnTo>
                      <a:pt x="2529" y="1536"/>
                    </a:lnTo>
                    <a:lnTo>
                      <a:pt x="2526" y="1512"/>
                    </a:lnTo>
                    <a:lnTo>
                      <a:pt x="2524" y="1498"/>
                    </a:lnTo>
                    <a:lnTo>
                      <a:pt x="2526" y="1483"/>
                    </a:lnTo>
                    <a:lnTo>
                      <a:pt x="2520" y="1474"/>
                    </a:lnTo>
                    <a:lnTo>
                      <a:pt x="2515" y="1467"/>
                    </a:lnTo>
                    <a:lnTo>
                      <a:pt x="2508" y="1462"/>
                    </a:lnTo>
                    <a:lnTo>
                      <a:pt x="2501" y="1457"/>
                    </a:lnTo>
                    <a:lnTo>
                      <a:pt x="2492" y="1453"/>
                    </a:lnTo>
                    <a:lnTo>
                      <a:pt x="2484" y="1450"/>
                    </a:lnTo>
                    <a:lnTo>
                      <a:pt x="2465" y="1446"/>
                    </a:lnTo>
                    <a:lnTo>
                      <a:pt x="2444" y="1445"/>
                    </a:lnTo>
                    <a:lnTo>
                      <a:pt x="2423" y="1443"/>
                    </a:lnTo>
                    <a:lnTo>
                      <a:pt x="2377" y="1442"/>
                    </a:lnTo>
                    <a:lnTo>
                      <a:pt x="2348" y="1439"/>
                    </a:lnTo>
                    <a:lnTo>
                      <a:pt x="2319" y="1436"/>
                    </a:lnTo>
                    <a:lnTo>
                      <a:pt x="2293" y="1433"/>
                    </a:lnTo>
                    <a:lnTo>
                      <a:pt x="2280" y="1435"/>
                    </a:lnTo>
                    <a:lnTo>
                      <a:pt x="2270" y="1436"/>
                    </a:lnTo>
                    <a:lnTo>
                      <a:pt x="2255" y="1433"/>
                    </a:lnTo>
                    <a:lnTo>
                      <a:pt x="2239" y="1431"/>
                    </a:lnTo>
                    <a:lnTo>
                      <a:pt x="2224" y="1431"/>
                    </a:lnTo>
                    <a:lnTo>
                      <a:pt x="2207" y="1431"/>
                    </a:lnTo>
                    <a:lnTo>
                      <a:pt x="2150" y="1432"/>
                    </a:lnTo>
                    <a:lnTo>
                      <a:pt x="2130" y="1429"/>
                    </a:lnTo>
                    <a:lnTo>
                      <a:pt x="2110" y="1428"/>
                    </a:lnTo>
                    <a:lnTo>
                      <a:pt x="2100" y="1426"/>
                    </a:lnTo>
                    <a:lnTo>
                      <a:pt x="2091" y="1426"/>
                    </a:lnTo>
                    <a:lnTo>
                      <a:pt x="2082" y="1428"/>
                    </a:lnTo>
                    <a:lnTo>
                      <a:pt x="2072" y="1432"/>
                    </a:lnTo>
                    <a:lnTo>
                      <a:pt x="2072" y="1438"/>
                    </a:lnTo>
                    <a:lnTo>
                      <a:pt x="2072" y="1443"/>
                    </a:lnTo>
                    <a:lnTo>
                      <a:pt x="2071" y="1455"/>
                    </a:lnTo>
                    <a:lnTo>
                      <a:pt x="2070" y="1467"/>
                    </a:lnTo>
                    <a:lnTo>
                      <a:pt x="2070" y="1474"/>
                    </a:lnTo>
                    <a:lnTo>
                      <a:pt x="2067" y="1480"/>
                    </a:lnTo>
                    <a:lnTo>
                      <a:pt x="2064" y="1483"/>
                    </a:lnTo>
                    <a:lnTo>
                      <a:pt x="2058" y="1485"/>
                    </a:lnTo>
                    <a:lnTo>
                      <a:pt x="2044" y="1492"/>
                    </a:lnTo>
                    <a:lnTo>
                      <a:pt x="2016" y="1504"/>
                    </a:lnTo>
                    <a:lnTo>
                      <a:pt x="1999" y="1508"/>
                    </a:lnTo>
                    <a:lnTo>
                      <a:pt x="1983" y="1511"/>
                    </a:lnTo>
                    <a:lnTo>
                      <a:pt x="1955" y="1515"/>
                    </a:lnTo>
                    <a:lnTo>
                      <a:pt x="1924" y="1525"/>
                    </a:lnTo>
                    <a:lnTo>
                      <a:pt x="1893" y="1533"/>
                    </a:lnTo>
                    <a:lnTo>
                      <a:pt x="1865" y="1542"/>
                    </a:lnTo>
                    <a:lnTo>
                      <a:pt x="1837" y="1549"/>
                    </a:lnTo>
                    <a:lnTo>
                      <a:pt x="1828" y="1556"/>
                    </a:lnTo>
                    <a:lnTo>
                      <a:pt x="1820" y="1563"/>
                    </a:lnTo>
                    <a:lnTo>
                      <a:pt x="1810" y="1568"/>
                    </a:lnTo>
                    <a:lnTo>
                      <a:pt x="1799" y="1572"/>
                    </a:lnTo>
                    <a:lnTo>
                      <a:pt x="1787" y="1575"/>
                    </a:lnTo>
                    <a:lnTo>
                      <a:pt x="1776" y="1577"/>
                    </a:lnTo>
                    <a:lnTo>
                      <a:pt x="1766" y="1577"/>
                    </a:lnTo>
                    <a:lnTo>
                      <a:pt x="1755" y="1572"/>
                    </a:lnTo>
                    <a:lnTo>
                      <a:pt x="1751" y="1571"/>
                    </a:lnTo>
                    <a:lnTo>
                      <a:pt x="1747" y="1567"/>
                    </a:lnTo>
                    <a:lnTo>
                      <a:pt x="1740" y="1558"/>
                    </a:lnTo>
                    <a:lnTo>
                      <a:pt x="1734" y="1551"/>
                    </a:lnTo>
                    <a:lnTo>
                      <a:pt x="1730" y="1547"/>
                    </a:lnTo>
                    <a:lnTo>
                      <a:pt x="1726" y="1546"/>
                    </a:lnTo>
                    <a:lnTo>
                      <a:pt x="1720" y="1543"/>
                    </a:lnTo>
                    <a:lnTo>
                      <a:pt x="1714" y="1543"/>
                    </a:lnTo>
                    <a:lnTo>
                      <a:pt x="1699" y="1542"/>
                    </a:lnTo>
                    <a:lnTo>
                      <a:pt x="1668" y="1543"/>
                    </a:lnTo>
                    <a:lnTo>
                      <a:pt x="1640" y="1546"/>
                    </a:lnTo>
                    <a:lnTo>
                      <a:pt x="1613" y="1547"/>
                    </a:lnTo>
                    <a:lnTo>
                      <a:pt x="1574" y="1546"/>
                    </a:lnTo>
                    <a:lnTo>
                      <a:pt x="1536" y="1544"/>
                    </a:lnTo>
                    <a:lnTo>
                      <a:pt x="1501" y="1546"/>
                    </a:lnTo>
                    <a:lnTo>
                      <a:pt x="1484" y="1546"/>
                    </a:lnTo>
                    <a:lnTo>
                      <a:pt x="1467" y="1549"/>
                    </a:lnTo>
                    <a:lnTo>
                      <a:pt x="1462" y="1546"/>
                    </a:lnTo>
                    <a:lnTo>
                      <a:pt x="1456" y="1542"/>
                    </a:lnTo>
                    <a:lnTo>
                      <a:pt x="1448" y="1532"/>
                    </a:lnTo>
                    <a:lnTo>
                      <a:pt x="1441" y="1521"/>
                    </a:lnTo>
                    <a:lnTo>
                      <a:pt x="1435" y="1508"/>
                    </a:lnTo>
                    <a:lnTo>
                      <a:pt x="1427" y="1481"/>
                    </a:lnTo>
                    <a:lnTo>
                      <a:pt x="1421" y="1467"/>
                    </a:lnTo>
                    <a:lnTo>
                      <a:pt x="1417" y="1455"/>
                    </a:lnTo>
                    <a:lnTo>
                      <a:pt x="1393" y="1455"/>
                    </a:lnTo>
                    <a:lnTo>
                      <a:pt x="1369" y="1452"/>
                    </a:lnTo>
                    <a:lnTo>
                      <a:pt x="1347" y="1448"/>
                    </a:lnTo>
                    <a:lnTo>
                      <a:pt x="1323" y="1446"/>
                    </a:lnTo>
                    <a:lnTo>
                      <a:pt x="1295" y="1443"/>
                    </a:lnTo>
                    <a:lnTo>
                      <a:pt x="1267" y="1443"/>
                    </a:lnTo>
                    <a:lnTo>
                      <a:pt x="1237" y="1443"/>
                    </a:lnTo>
                    <a:lnTo>
                      <a:pt x="1209" y="1442"/>
                    </a:lnTo>
                    <a:lnTo>
                      <a:pt x="1201" y="1441"/>
                    </a:lnTo>
                    <a:lnTo>
                      <a:pt x="1191" y="1439"/>
                    </a:lnTo>
                    <a:lnTo>
                      <a:pt x="1182" y="1436"/>
                    </a:lnTo>
                    <a:lnTo>
                      <a:pt x="1173" y="1435"/>
                    </a:lnTo>
                    <a:lnTo>
                      <a:pt x="1032" y="1421"/>
                    </a:lnTo>
                    <a:lnTo>
                      <a:pt x="962" y="1415"/>
                    </a:lnTo>
                    <a:lnTo>
                      <a:pt x="893" y="1411"/>
                    </a:lnTo>
                    <a:lnTo>
                      <a:pt x="886" y="1417"/>
                    </a:lnTo>
                    <a:lnTo>
                      <a:pt x="881" y="1424"/>
                    </a:lnTo>
                    <a:lnTo>
                      <a:pt x="875" y="1429"/>
                    </a:lnTo>
                    <a:lnTo>
                      <a:pt x="867" y="1435"/>
                    </a:lnTo>
                    <a:lnTo>
                      <a:pt x="871" y="1446"/>
                    </a:lnTo>
                    <a:lnTo>
                      <a:pt x="872" y="1457"/>
                    </a:lnTo>
                    <a:lnTo>
                      <a:pt x="872" y="1470"/>
                    </a:lnTo>
                    <a:lnTo>
                      <a:pt x="871" y="1481"/>
                    </a:lnTo>
                    <a:lnTo>
                      <a:pt x="867" y="1502"/>
                    </a:lnTo>
                    <a:lnTo>
                      <a:pt x="861" y="1521"/>
                    </a:lnTo>
                    <a:lnTo>
                      <a:pt x="850" y="1523"/>
                    </a:lnTo>
                    <a:lnTo>
                      <a:pt x="838" y="1526"/>
                    </a:lnTo>
                    <a:lnTo>
                      <a:pt x="816" y="1526"/>
                    </a:lnTo>
                    <a:lnTo>
                      <a:pt x="794" y="1526"/>
                    </a:lnTo>
                    <a:lnTo>
                      <a:pt x="771" y="1525"/>
                    </a:lnTo>
                    <a:lnTo>
                      <a:pt x="757" y="1525"/>
                    </a:lnTo>
                    <a:lnTo>
                      <a:pt x="746" y="1526"/>
                    </a:lnTo>
                    <a:lnTo>
                      <a:pt x="723" y="1523"/>
                    </a:lnTo>
                    <a:lnTo>
                      <a:pt x="699" y="1521"/>
                    </a:lnTo>
                    <a:lnTo>
                      <a:pt x="676" y="1516"/>
                    </a:lnTo>
                    <a:lnTo>
                      <a:pt x="653" y="1515"/>
                    </a:lnTo>
                    <a:lnTo>
                      <a:pt x="586" y="1514"/>
                    </a:lnTo>
                    <a:lnTo>
                      <a:pt x="518" y="1509"/>
                    </a:lnTo>
                    <a:lnTo>
                      <a:pt x="451" y="1504"/>
                    </a:lnTo>
                    <a:lnTo>
                      <a:pt x="385" y="1499"/>
                    </a:lnTo>
                    <a:lnTo>
                      <a:pt x="370" y="1499"/>
                    </a:lnTo>
                    <a:lnTo>
                      <a:pt x="332" y="1502"/>
                    </a:lnTo>
                    <a:lnTo>
                      <a:pt x="295" y="1507"/>
                    </a:lnTo>
                    <a:lnTo>
                      <a:pt x="259" y="1511"/>
                    </a:lnTo>
                    <a:lnTo>
                      <a:pt x="242" y="1512"/>
                    </a:lnTo>
                    <a:lnTo>
                      <a:pt x="225" y="1512"/>
                    </a:lnTo>
                    <a:lnTo>
                      <a:pt x="215" y="1502"/>
                    </a:lnTo>
                    <a:lnTo>
                      <a:pt x="207" y="1490"/>
                    </a:lnTo>
                    <a:lnTo>
                      <a:pt x="198" y="1477"/>
                    </a:lnTo>
                    <a:lnTo>
                      <a:pt x="193" y="1463"/>
                    </a:lnTo>
                    <a:lnTo>
                      <a:pt x="189" y="1448"/>
                    </a:lnTo>
                    <a:lnTo>
                      <a:pt x="189" y="1441"/>
                    </a:lnTo>
                    <a:lnTo>
                      <a:pt x="189" y="1433"/>
                    </a:lnTo>
                    <a:lnTo>
                      <a:pt x="190" y="1426"/>
                    </a:lnTo>
                    <a:lnTo>
                      <a:pt x="193" y="1419"/>
                    </a:lnTo>
                    <a:lnTo>
                      <a:pt x="196" y="1412"/>
                    </a:lnTo>
                    <a:lnTo>
                      <a:pt x="200" y="1407"/>
                    </a:lnTo>
                    <a:lnTo>
                      <a:pt x="197" y="1408"/>
                    </a:lnTo>
                    <a:lnTo>
                      <a:pt x="194" y="1408"/>
                    </a:lnTo>
                    <a:lnTo>
                      <a:pt x="191" y="1405"/>
                    </a:lnTo>
                    <a:lnTo>
                      <a:pt x="190" y="1404"/>
                    </a:lnTo>
                    <a:lnTo>
                      <a:pt x="184" y="1397"/>
                    </a:lnTo>
                    <a:lnTo>
                      <a:pt x="183" y="1396"/>
                    </a:lnTo>
                    <a:lnTo>
                      <a:pt x="179" y="1393"/>
                    </a:lnTo>
                    <a:close/>
                    <a:moveTo>
                      <a:pt x="204" y="1453"/>
                    </a:moveTo>
                    <a:lnTo>
                      <a:pt x="204" y="1453"/>
                    </a:lnTo>
                    <a:lnTo>
                      <a:pt x="208" y="1462"/>
                    </a:lnTo>
                    <a:lnTo>
                      <a:pt x="215" y="1474"/>
                    </a:lnTo>
                    <a:lnTo>
                      <a:pt x="224" y="1484"/>
                    </a:lnTo>
                    <a:lnTo>
                      <a:pt x="229" y="1491"/>
                    </a:lnTo>
                    <a:lnTo>
                      <a:pt x="235" y="1492"/>
                    </a:lnTo>
                    <a:lnTo>
                      <a:pt x="240" y="1494"/>
                    </a:lnTo>
                    <a:lnTo>
                      <a:pt x="254" y="1495"/>
                    </a:lnTo>
                    <a:lnTo>
                      <a:pt x="284" y="1494"/>
                    </a:lnTo>
                    <a:lnTo>
                      <a:pt x="308" y="1492"/>
                    </a:lnTo>
                    <a:lnTo>
                      <a:pt x="330" y="1490"/>
                    </a:lnTo>
                    <a:lnTo>
                      <a:pt x="353" y="1487"/>
                    </a:lnTo>
                    <a:lnTo>
                      <a:pt x="377" y="1485"/>
                    </a:lnTo>
                    <a:lnTo>
                      <a:pt x="400" y="1487"/>
                    </a:lnTo>
                    <a:lnTo>
                      <a:pt x="424" y="1488"/>
                    </a:lnTo>
                    <a:lnTo>
                      <a:pt x="472" y="1492"/>
                    </a:lnTo>
                    <a:lnTo>
                      <a:pt x="523" y="1498"/>
                    </a:lnTo>
                    <a:lnTo>
                      <a:pt x="573" y="1504"/>
                    </a:lnTo>
                    <a:lnTo>
                      <a:pt x="597" y="1504"/>
                    </a:lnTo>
                    <a:lnTo>
                      <a:pt x="619" y="1504"/>
                    </a:lnTo>
                    <a:lnTo>
                      <a:pt x="643" y="1502"/>
                    </a:lnTo>
                    <a:lnTo>
                      <a:pt x="666" y="1504"/>
                    </a:lnTo>
                    <a:lnTo>
                      <a:pt x="712" y="1508"/>
                    </a:lnTo>
                    <a:lnTo>
                      <a:pt x="758" y="1512"/>
                    </a:lnTo>
                    <a:lnTo>
                      <a:pt x="780" y="1514"/>
                    </a:lnTo>
                    <a:lnTo>
                      <a:pt x="802" y="1514"/>
                    </a:lnTo>
                    <a:lnTo>
                      <a:pt x="823" y="1511"/>
                    </a:lnTo>
                    <a:lnTo>
                      <a:pt x="844" y="1507"/>
                    </a:lnTo>
                    <a:lnTo>
                      <a:pt x="848" y="1501"/>
                    </a:lnTo>
                    <a:lnTo>
                      <a:pt x="851" y="1494"/>
                    </a:lnTo>
                    <a:lnTo>
                      <a:pt x="857" y="1478"/>
                    </a:lnTo>
                    <a:lnTo>
                      <a:pt x="858" y="1470"/>
                    </a:lnTo>
                    <a:lnTo>
                      <a:pt x="858" y="1463"/>
                    </a:lnTo>
                    <a:lnTo>
                      <a:pt x="857" y="1456"/>
                    </a:lnTo>
                    <a:lnTo>
                      <a:pt x="854" y="1450"/>
                    </a:lnTo>
                    <a:lnTo>
                      <a:pt x="853" y="1448"/>
                    </a:lnTo>
                    <a:lnTo>
                      <a:pt x="848" y="1445"/>
                    </a:lnTo>
                    <a:lnTo>
                      <a:pt x="840" y="1441"/>
                    </a:lnTo>
                    <a:lnTo>
                      <a:pt x="824" y="1428"/>
                    </a:lnTo>
                    <a:lnTo>
                      <a:pt x="801" y="1426"/>
                    </a:lnTo>
                    <a:lnTo>
                      <a:pt x="777" y="1425"/>
                    </a:lnTo>
                    <a:lnTo>
                      <a:pt x="728" y="1426"/>
                    </a:lnTo>
                    <a:lnTo>
                      <a:pt x="677" y="1426"/>
                    </a:lnTo>
                    <a:lnTo>
                      <a:pt x="652" y="1426"/>
                    </a:lnTo>
                    <a:lnTo>
                      <a:pt x="626" y="1425"/>
                    </a:lnTo>
                    <a:lnTo>
                      <a:pt x="619" y="1424"/>
                    </a:lnTo>
                    <a:lnTo>
                      <a:pt x="611" y="1421"/>
                    </a:lnTo>
                    <a:lnTo>
                      <a:pt x="603" y="1419"/>
                    </a:lnTo>
                    <a:lnTo>
                      <a:pt x="594" y="1418"/>
                    </a:lnTo>
                    <a:lnTo>
                      <a:pt x="575" y="1417"/>
                    </a:lnTo>
                    <a:lnTo>
                      <a:pt x="556" y="1417"/>
                    </a:lnTo>
                    <a:lnTo>
                      <a:pt x="518" y="1419"/>
                    </a:lnTo>
                    <a:lnTo>
                      <a:pt x="502" y="1419"/>
                    </a:lnTo>
                    <a:lnTo>
                      <a:pt x="485" y="1418"/>
                    </a:lnTo>
                    <a:lnTo>
                      <a:pt x="450" y="1415"/>
                    </a:lnTo>
                    <a:lnTo>
                      <a:pt x="415" y="1411"/>
                    </a:lnTo>
                    <a:lnTo>
                      <a:pt x="396" y="1410"/>
                    </a:lnTo>
                    <a:lnTo>
                      <a:pt x="378" y="1408"/>
                    </a:lnTo>
                    <a:lnTo>
                      <a:pt x="302" y="1408"/>
                    </a:lnTo>
                    <a:lnTo>
                      <a:pt x="224" y="1405"/>
                    </a:lnTo>
                    <a:lnTo>
                      <a:pt x="215" y="1415"/>
                    </a:lnTo>
                    <a:lnTo>
                      <a:pt x="208" y="1426"/>
                    </a:lnTo>
                    <a:lnTo>
                      <a:pt x="205" y="1432"/>
                    </a:lnTo>
                    <a:lnTo>
                      <a:pt x="204" y="1438"/>
                    </a:lnTo>
                    <a:lnTo>
                      <a:pt x="203" y="1445"/>
                    </a:lnTo>
                    <a:lnTo>
                      <a:pt x="204" y="1453"/>
                    </a:lnTo>
                    <a:close/>
                    <a:moveTo>
                      <a:pt x="1410" y="1439"/>
                    </a:moveTo>
                    <a:lnTo>
                      <a:pt x="1410" y="1439"/>
                    </a:lnTo>
                    <a:lnTo>
                      <a:pt x="1399" y="1433"/>
                    </a:lnTo>
                    <a:lnTo>
                      <a:pt x="1389" y="1428"/>
                    </a:lnTo>
                    <a:lnTo>
                      <a:pt x="1372" y="1414"/>
                    </a:lnTo>
                    <a:lnTo>
                      <a:pt x="1368" y="1418"/>
                    </a:lnTo>
                    <a:lnTo>
                      <a:pt x="1361" y="1421"/>
                    </a:lnTo>
                    <a:lnTo>
                      <a:pt x="1348" y="1424"/>
                    </a:lnTo>
                    <a:lnTo>
                      <a:pt x="1334" y="1426"/>
                    </a:lnTo>
                    <a:lnTo>
                      <a:pt x="1327" y="1428"/>
                    </a:lnTo>
                    <a:lnTo>
                      <a:pt x="1321" y="1432"/>
                    </a:lnTo>
                    <a:lnTo>
                      <a:pt x="1366" y="1436"/>
                    </a:lnTo>
                    <a:lnTo>
                      <a:pt x="1387" y="1438"/>
                    </a:lnTo>
                    <a:lnTo>
                      <a:pt x="1410" y="1439"/>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85" name="矩形 84">
            <a:extLst>
              <a:ext uri="{FF2B5EF4-FFF2-40B4-BE49-F238E27FC236}">
                <a16:creationId xmlns:a16="http://schemas.microsoft.com/office/drawing/2014/main" id="{3B42ED00-C4B1-461B-85C6-44C2A1AF5E0D}"/>
              </a:ext>
            </a:extLst>
          </p:cNvPr>
          <p:cNvSpPr/>
          <p:nvPr/>
        </p:nvSpPr>
        <p:spPr>
          <a:xfrm>
            <a:off x="2426642" y="3429000"/>
            <a:ext cx="1750192" cy="1200329"/>
          </a:xfrm>
          <a:prstGeom prst="rect">
            <a:avLst/>
          </a:prstGeom>
        </p:spPr>
        <p:txBody>
          <a:bodyPr wrap="square">
            <a:spAutoFit/>
          </a:bodyPr>
          <a:lstStyle/>
          <a:p>
            <a:r>
              <a:rPr lang="zh-CN" altLang="en-US" sz="1200" dirty="0">
                <a:solidFill>
                  <a:srgbClr val="88591E"/>
                </a:solidFill>
                <a:latin typeface="方正少儿简体" panose="03000509000000000000" pitchFamily="65" charset="-122"/>
                <a:ea typeface="方正少儿简体" panose="03000509000000000000" pitchFamily="65" charset="-122"/>
              </a:rPr>
              <a:t>学员注册、登录</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修改个人资料</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查看网站新闻</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查看优秀教员信息</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查看家教信息</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发布家教任务</a:t>
            </a:r>
          </a:p>
        </p:txBody>
      </p:sp>
      <p:sp>
        <p:nvSpPr>
          <p:cNvPr id="86" name="矩形 85">
            <a:extLst>
              <a:ext uri="{FF2B5EF4-FFF2-40B4-BE49-F238E27FC236}">
                <a16:creationId xmlns:a16="http://schemas.microsoft.com/office/drawing/2014/main" id="{CF8F6E51-E9DC-445B-B39D-F747595B6CDA}"/>
              </a:ext>
            </a:extLst>
          </p:cNvPr>
          <p:cNvSpPr/>
          <p:nvPr/>
        </p:nvSpPr>
        <p:spPr>
          <a:xfrm>
            <a:off x="5271685" y="3660560"/>
            <a:ext cx="1991253" cy="1200329"/>
          </a:xfrm>
          <a:prstGeom prst="rect">
            <a:avLst/>
          </a:prstGeom>
        </p:spPr>
        <p:txBody>
          <a:bodyPr wrap="square">
            <a:spAutoFit/>
          </a:bodyPr>
          <a:lstStyle/>
          <a:p>
            <a:r>
              <a:rPr lang="zh-CN" altLang="en-US" sz="1200" dirty="0">
                <a:solidFill>
                  <a:srgbClr val="88591E"/>
                </a:solidFill>
                <a:latin typeface="方正少儿简体" panose="03000509000000000000" pitchFamily="65" charset="-122"/>
                <a:ea typeface="方正少儿简体" panose="03000509000000000000" pitchFamily="65" charset="-122"/>
              </a:rPr>
              <a:t>教员注册、登录</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修改个人资料</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查看网站新闻</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查看、接受家教任务</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发布家教信息</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endParaRPr lang="zh-CN" altLang="en-US" sz="1200" dirty="0">
              <a:solidFill>
                <a:srgbClr val="88591E"/>
              </a:solidFill>
              <a:latin typeface="方正少儿简体" panose="03000509000000000000" pitchFamily="65" charset="-122"/>
              <a:ea typeface="方正少儿简体" panose="03000509000000000000" pitchFamily="65" charset="-122"/>
            </a:endParaRPr>
          </a:p>
        </p:txBody>
      </p:sp>
      <p:sp>
        <p:nvSpPr>
          <p:cNvPr id="87" name="矩形 86">
            <a:extLst>
              <a:ext uri="{FF2B5EF4-FFF2-40B4-BE49-F238E27FC236}">
                <a16:creationId xmlns:a16="http://schemas.microsoft.com/office/drawing/2014/main" id="{1FD97E13-153B-49E3-B607-128C3B6EFBBF}"/>
              </a:ext>
            </a:extLst>
          </p:cNvPr>
          <p:cNvSpPr/>
          <p:nvPr/>
        </p:nvSpPr>
        <p:spPr>
          <a:xfrm>
            <a:off x="7973882" y="3465572"/>
            <a:ext cx="1991253" cy="1015663"/>
          </a:xfrm>
          <a:prstGeom prst="rect">
            <a:avLst/>
          </a:prstGeom>
        </p:spPr>
        <p:txBody>
          <a:bodyPr wrap="square">
            <a:spAutoFit/>
          </a:bodyPr>
          <a:lstStyle/>
          <a:p>
            <a:r>
              <a:rPr lang="zh-CN" altLang="en-US" sz="1200" dirty="0">
                <a:solidFill>
                  <a:srgbClr val="88591E"/>
                </a:solidFill>
                <a:latin typeface="方正少儿简体" panose="03000509000000000000" pitchFamily="65" charset="-122"/>
                <a:ea typeface="方正少儿简体" panose="03000509000000000000" pitchFamily="65" charset="-122"/>
              </a:rPr>
              <a:t>管理教员、学员信息</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管理网站新闻公告</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管理家教信息</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管理家教任务</a:t>
            </a:r>
            <a:endParaRPr lang="en-US" altLang="zh-CN"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管理系统</a:t>
            </a:r>
            <a:endParaRPr lang="en-US" altLang="zh-CN" sz="1200" dirty="0">
              <a:solidFill>
                <a:srgbClr val="88591E"/>
              </a:solidFill>
              <a:latin typeface="方正少儿简体" panose="03000509000000000000" pitchFamily="65" charset="-122"/>
              <a:ea typeface="方正少儿简体" panose="03000509000000000000" pitchFamily="65" charset="-122"/>
            </a:endParaRPr>
          </a:p>
        </p:txBody>
      </p:sp>
    </p:spTree>
    <p:extLst>
      <p:ext uri="{BB962C8B-B14F-4D97-AF65-F5344CB8AC3E}">
        <p14:creationId xmlns:p14="http://schemas.microsoft.com/office/powerpoint/2010/main" val="1651385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1000"/>
                                        <p:tgtEl>
                                          <p:spTgt spid="73"/>
                                        </p:tgtEl>
                                      </p:cBhvr>
                                    </p:animEffect>
                                    <p:anim calcmode="lin" valueType="num">
                                      <p:cBhvr>
                                        <p:cTn id="24" dur="1000" fill="hold"/>
                                        <p:tgtEl>
                                          <p:spTgt spid="73"/>
                                        </p:tgtEl>
                                        <p:attrNameLst>
                                          <p:attrName>ppt_x</p:attrName>
                                        </p:attrNameLst>
                                      </p:cBhvr>
                                      <p:tavLst>
                                        <p:tav tm="0">
                                          <p:val>
                                            <p:strVal val="#ppt_x"/>
                                          </p:val>
                                        </p:tav>
                                        <p:tav tm="100000">
                                          <p:val>
                                            <p:strVal val="#ppt_x"/>
                                          </p:val>
                                        </p:tav>
                                      </p:tavLst>
                                    </p:anim>
                                    <p:anim calcmode="lin" valueType="num">
                                      <p:cBhvr>
                                        <p:cTn id="25" dur="1000" fill="hold"/>
                                        <p:tgtEl>
                                          <p:spTgt spid="73"/>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anim calcmode="lin" valueType="num">
                                      <p:cBhvr>
                                        <p:cTn id="30" dur="1000" fill="hold"/>
                                        <p:tgtEl>
                                          <p:spTgt spid="55"/>
                                        </p:tgtEl>
                                        <p:attrNameLst>
                                          <p:attrName>ppt_x</p:attrName>
                                        </p:attrNameLst>
                                      </p:cBhvr>
                                      <p:tavLst>
                                        <p:tav tm="0">
                                          <p:val>
                                            <p:strVal val="#ppt_x"/>
                                          </p:val>
                                        </p:tav>
                                        <p:tav tm="100000">
                                          <p:val>
                                            <p:strVal val="#ppt_x"/>
                                          </p:val>
                                        </p:tav>
                                      </p:tavLst>
                                    </p:anim>
                                    <p:anim calcmode="lin" valueType="num">
                                      <p:cBhvr>
                                        <p:cTn id="31" dur="1000" fill="hold"/>
                                        <p:tgtEl>
                                          <p:spTgt spid="55"/>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2" presetClass="entr" presetSubtype="4"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down)">
                                      <p:cBhvr>
                                        <p:cTn id="35" dur="500"/>
                                        <p:tgtEl>
                                          <p:spTgt spid="52"/>
                                        </p:tgtEl>
                                      </p:cBhvr>
                                    </p:animEffect>
                                  </p:childTnLst>
                                </p:cTn>
                              </p:par>
                            </p:childTnLst>
                          </p:cTn>
                        </p:par>
                        <p:par>
                          <p:cTn id="36" fill="hold">
                            <p:stCondLst>
                              <p:cond delay="5000"/>
                            </p:stCondLst>
                            <p:childTnLst>
                              <p:par>
                                <p:cTn id="37" presetID="42"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1000"/>
                                        <p:tgtEl>
                                          <p:spTgt spid="85"/>
                                        </p:tgtEl>
                                      </p:cBhvr>
                                    </p:animEffect>
                                    <p:anim calcmode="lin" valueType="num">
                                      <p:cBhvr>
                                        <p:cTn id="40" dur="1000" fill="hold"/>
                                        <p:tgtEl>
                                          <p:spTgt spid="85"/>
                                        </p:tgtEl>
                                        <p:attrNameLst>
                                          <p:attrName>ppt_x</p:attrName>
                                        </p:attrNameLst>
                                      </p:cBhvr>
                                      <p:tavLst>
                                        <p:tav tm="0">
                                          <p:val>
                                            <p:strVal val="#ppt_x"/>
                                          </p:val>
                                        </p:tav>
                                        <p:tav tm="100000">
                                          <p:val>
                                            <p:strVal val="#ppt_x"/>
                                          </p:val>
                                        </p:tav>
                                      </p:tavLst>
                                    </p:anim>
                                    <p:anim calcmode="lin" valueType="num">
                                      <p:cBhvr>
                                        <p:cTn id="41" dur="1000" fill="hold"/>
                                        <p:tgtEl>
                                          <p:spTgt spid="85"/>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4"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1000"/>
                                        <p:tgtEl>
                                          <p:spTgt spid="86"/>
                                        </p:tgtEl>
                                      </p:cBhvr>
                                    </p:animEffect>
                                    <p:anim calcmode="lin" valueType="num">
                                      <p:cBhvr>
                                        <p:cTn id="50" dur="1000" fill="hold"/>
                                        <p:tgtEl>
                                          <p:spTgt spid="86"/>
                                        </p:tgtEl>
                                        <p:attrNameLst>
                                          <p:attrName>ppt_x</p:attrName>
                                        </p:attrNameLst>
                                      </p:cBhvr>
                                      <p:tavLst>
                                        <p:tav tm="0">
                                          <p:val>
                                            <p:strVal val="#ppt_x"/>
                                          </p:val>
                                        </p:tav>
                                        <p:tav tm="100000">
                                          <p:val>
                                            <p:strVal val="#ppt_x"/>
                                          </p:val>
                                        </p:tav>
                                      </p:tavLst>
                                    </p:anim>
                                    <p:anim calcmode="lin" valueType="num">
                                      <p:cBhvr>
                                        <p:cTn id="51" dur="1000" fill="hold"/>
                                        <p:tgtEl>
                                          <p:spTgt spid="86"/>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22" presetClass="entr" presetSubtype="4"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down)">
                                      <p:cBhvr>
                                        <p:cTn id="55" dur="500"/>
                                        <p:tgtEl>
                                          <p:spTgt spid="54"/>
                                        </p:tgtEl>
                                      </p:cBhvr>
                                    </p:animEffect>
                                  </p:childTnLst>
                                </p:cTn>
                              </p:par>
                            </p:childTnLst>
                          </p:cTn>
                        </p:par>
                        <p:par>
                          <p:cTn id="56" fill="hold">
                            <p:stCondLst>
                              <p:cond delay="8000"/>
                            </p:stCondLst>
                            <p:childTnLst>
                              <p:par>
                                <p:cTn id="57" presetID="42" presetClass="entr" presetSubtype="0" fill="hold" grpId="0" nodeType="after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fade">
                                      <p:cBhvr>
                                        <p:cTn id="59" dur="1000"/>
                                        <p:tgtEl>
                                          <p:spTgt spid="87"/>
                                        </p:tgtEl>
                                      </p:cBhvr>
                                    </p:animEffect>
                                    <p:anim calcmode="lin" valueType="num">
                                      <p:cBhvr>
                                        <p:cTn id="60" dur="1000" fill="hold"/>
                                        <p:tgtEl>
                                          <p:spTgt spid="87"/>
                                        </p:tgtEl>
                                        <p:attrNameLst>
                                          <p:attrName>ppt_x</p:attrName>
                                        </p:attrNameLst>
                                      </p:cBhvr>
                                      <p:tavLst>
                                        <p:tav tm="0">
                                          <p:val>
                                            <p:strVal val="#ppt_x"/>
                                          </p:val>
                                        </p:tav>
                                        <p:tav tm="100000">
                                          <p:val>
                                            <p:strVal val="#ppt_x"/>
                                          </p:val>
                                        </p:tav>
                                      </p:tavLst>
                                    </p:anim>
                                    <p:anim calcmode="lin" valueType="num">
                                      <p:cBhvr>
                                        <p:cTn id="61"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2" grpId="0" animBg="1"/>
      <p:bldP spid="53" grpId="0" animBg="1"/>
      <p:bldP spid="54" grpId="0" animBg="1"/>
      <p:bldP spid="85" grpId="0"/>
      <p:bldP spid="86" grpId="0"/>
      <p:bldP spid="8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TotalTime>
  <Words>522</Words>
  <Application>Microsoft Office PowerPoint</Application>
  <PresentationFormat>宽屏</PresentationFormat>
  <Paragraphs>100</Paragraphs>
  <Slides>26</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等线 Light</vt:lpstr>
      <vt:lpstr>方正静蕾简体</vt:lpstr>
      <vt:lpstr>方正少儿简体</vt:lpstr>
      <vt:lpstr>华文细黑</vt:lpstr>
      <vt:lpstr>迷你简卡通</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多喝热水股份有限公司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西师爱教</dc:title>
  <dc:subject>产品发布会</dc:subject>
  <dc:creator>李松谕</dc:creator>
  <dc:description>多喝热水股份有限公司</dc:description>
  <cp:lastModifiedBy>刘 维</cp:lastModifiedBy>
  <cp:revision>68</cp:revision>
  <dcterms:created xsi:type="dcterms:W3CDTF">2017-05-04T12:09:07Z</dcterms:created>
  <dcterms:modified xsi:type="dcterms:W3CDTF">2020-06-28T14:36:30Z</dcterms:modified>
  <cp:category>宣讲PPT</cp:category>
  <cp:version>demo1.0</cp:version>
</cp:coreProperties>
</file>